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7" r:id="rId3"/>
  </p:sldMasterIdLst>
  <p:notesMasterIdLst>
    <p:notesMasterId r:id="rId79"/>
  </p:notesMasterIdLst>
  <p:sldIdLst>
    <p:sldId id="256" r:id="rId4"/>
    <p:sldId id="257" r:id="rId5"/>
    <p:sldId id="258" r:id="rId6"/>
    <p:sldId id="332" r:id="rId7"/>
    <p:sldId id="334" r:id="rId8"/>
    <p:sldId id="335" r:id="rId9"/>
    <p:sldId id="336" r:id="rId10"/>
    <p:sldId id="337" r:id="rId11"/>
    <p:sldId id="338" r:id="rId12"/>
    <p:sldId id="339" r:id="rId13"/>
    <p:sldId id="340" r:id="rId14"/>
    <p:sldId id="341" r:id="rId15"/>
    <p:sldId id="342" r:id="rId16"/>
    <p:sldId id="343" r:id="rId17"/>
    <p:sldId id="344"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70"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488" y="-60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986ECD-2219-4D27-BEA5-9A27485C68C9}" type="datetimeFigureOut">
              <a:rPr lang="en-SG" smtClean="0"/>
              <a:t>23/3/2020</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F7983-4C76-4598-AE10-8D4FCB93C77D}" type="slidenum">
              <a:rPr lang="en-SG" smtClean="0"/>
              <a:t>‹#›</a:t>
            </a:fld>
            <a:endParaRPr lang="en-SG"/>
          </a:p>
        </p:txBody>
      </p:sp>
    </p:spTree>
    <p:extLst>
      <p:ext uri="{BB962C8B-B14F-4D97-AF65-F5344CB8AC3E}">
        <p14:creationId xmlns:p14="http://schemas.microsoft.com/office/powerpoint/2010/main" val="3723693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2144032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390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36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89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218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4251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60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567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45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826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260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9922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52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CB55BC-9C69-49BC-8C39-26D74A8D765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270915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B55BC-9C69-49BC-8C39-26D74A8D765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50510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B55BC-9C69-49BC-8C39-26D74A8D765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3256879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00235-F541-40B0-8C81-4FD52BA694F0}"/>
              </a:ext>
            </a:extLst>
          </p:cNvPr>
          <p:cNvSpPr>
            <a:spLocks noGrp="1"/>
          </p:cNvSpPr>
          <p:nvPr>
            <p:ph type="title"/>
          </p:nvPr>
        </p:nvSpPr>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5582B39F-9DDE-47BC-BD06-8574FF741011}"/>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18270BD7-569E-4F44-A680-3D422A0F96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374A9C-1B12-4F59-AD8D-A4633FFB0FF2}"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23/03/2020</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xmlns="" id="{E3C3AAE2-FFF2-4553-8C13-DE9C9BE9A9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xmlns="" id="{672FD58B-94B2-490B-A7A1-89D5F07760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BEBA14-6DE7-482B-826A-78393C332BC3}"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3237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3/23/2020</a:t>
            </a:fld>
            <a:endParaRPr lang="en-US"/>
          </a:p>
        </p:txBody>
      </p:sp>
      <p:sp>
        <p:nvSpPr>
          <p:cNvPr id="5" name="Footer Placeholder 4"/>
          <p:cNvSpPr>
            <a:spLocks noGrp="1"/>
          </p:cNvSpPr>
          <p:nvPr>
            <p:ph type="ftr" sz="quarter" idx="11"/>
          </p:nvPr>
        </p:nvSpPr>
        <p:spPr>
          <a:xfrm>
            <a:off x="4165603" y="6356353"/>
            <a:ext cx="3860800" cy="365125"/>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82910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554547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55281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4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solidFill>
                  <a:schemeClr val="tx1">
                    <a:tint val="75000"/>
                  </a:schemeClr>
                </a:solidFill>
              </a:defRPr>
            </a:lvl1pPr>
            <a:lvl2pPr marL="544211" indent="0">
              <a:buNone/>
              <a:defRPr sz="2150">
                <a:solidFill>
                  <a:schemeClr val="tx1">
                    <a:tint val="75000"/>
                  </a:schemeClr>
                </a:solidFill>
              </a:defRPr>
            </a:lvl2pPr>
            <a:lvl3pPr marL="1088421" indent="0">
              <a:buNone/>
              <a:defRPr sz="1900">
                <a:solidFill>
                  <a:schemeClr val="tx1">
                    <a:tint val="75000"/>
                  </a:schemeClr>
                </a:solidFill>
              </a:defRPr>
            </a:lvl3pPr>
            <a:lvl4pPr marL="1632632" indent="0">
              <a:buNone/>
              <a:defRPr sz="1650">
                <a:solidFill>
                  <a:schemeClr val="tx1">
                    <a:tint val="75000"/>
                  </a:schemeClr>
                </a:solidFill>
              </a:defRPr>
            </a:lvl4pPr>
            <a:lvl5pPr marL="2176843" indent="0">
              <a:buNone/>
              <a:defRPr sz="1650">
                <a:solidFill>
                  <a:schemeClr val="tx1">
                    <a:tint val="75000"/>
                  </a:schemeClr>
                </a:solidFill>
              </a:defRPr>
            </a:lvl5pPr>
            <a:lvl6pPr marL="2721053" indent="0">
              <a:buNone/>
              <a:defRPr sz="1650">
                <a:solidFill>
                  <a:schemeClr val="tx1">
                    <a:tint val="75000"/>
                  </a:schemeClr>
                </a:solidFill>
              </a:defRPr>
            </a:lvl6pPr>
            <a:lvl7pPr marL="3265264" indent="0">
              <a:buNone/>
              <a:defRPr sz="1650">
                <a:solidFill>
                  <a:schemeClr val="tx1">
                    <a:tint val="75000"/>
                  </a:schemeClr>
                </a:solidFill>
              </a:defRPr>
            </a:lvl7pPr>
            <a:lvl8pPr marL="3809474" indent="0">
              <a:buNone/>
              <a:defRPr sz="1650">
                <a:solidFill>
                  <a:schemeClr val="tx1">
                    <a:tint val="75000"/>
                  </a:schemeClr>
                </a:solidFill>
              </a:defRPr>
            </a:lvl8pPr>
            <a:lvl9pPr marL="4353685"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758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6951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94399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1257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CB55BC-9C69-49BC-8C39-26D74A8D765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507086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63879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799"/>
            </a:lvl1pPr>
            <a:lvl2pPr>
              <a:defRPr sz="3349"/>
            </a:lvl2pPr>
            <a:lvl3pPr>
              <a:defRPr sz="284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74601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799"/>
            </a:lvl1pPr>
            <a:lvl2pPr marL="544211" indent="0">
              <a:buNone/>
              <a:defRPr sz="3349"/>
            </a:lvl2pPr>
            <a:lvl3pPr marL="1088421" indent="0">
              <a:buNone/>
              <a:defRPr sz="2849"/>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6157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8814520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63422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3/23/2020</a:t>
            </a:fld>
            <a:endParaRPr lang="en-US"/>
          </a:p>
        </p:txBody>
      </p:sp>
      <p:sp>
        <p:nvSpPr>
          <p:cNvPr id="5" name="Footer Placeholder 4"/>
          <p:cNvSpPr>
            <a:spLocks noGrp="1"/>
          </p:cNvSpPr>
          <p:nvPr>
            <p:ph type="ftr" sz="quarter" idx="11"/>
          </p:nvPr>
        </p:nvSpPr>
        <p:spPr>
          <a:xfrm>
            <a:off x="4165603" y="6356353"/>
            <a:ext cx="3860800" cy="365125"/>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3280074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51"/>
            <a:ext cx="2844800" cy="365125"/>
          </a:xfrm>
          <a:prstGeom prst="rect">
            <a:avLst/>
          </a:prstGeom>
        </p:spPr>
        <p:txBody>
          <a:bodyPr/>
          <a:lstStyle/>
          <a:p>
            <a:fld id="{D15044BE-B3F3-4258-B55D-9238C2EBFDF1}"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1" y="6356351"/>
            <a:ext cx="2844800" cy="365125"/>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118338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D15044BE-B3F3-4258-B55D-9238C2EBFDF1}"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97881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894886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39140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CB55BC-9C69-49BC-8C39-26D74A8D7652}"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4122921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4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solidFill>
                  <a:schemeClr val="tx1">
                    <a:tint val="75000"/>
                  </a:schemeClr>
                </a:solidFill>
              </a:defRPr>
            </a:lvl1pPr>
            <a:lvl2pPr marL="544211" indent="0">
              <a:buNone/>
              <a:defRPr sz="2150">
                <a:solidFill>
                  <a:schemeClr val="tx1">
                    <a:tint val="75000"/>
                  </a:schemeClr>
                </a:solidFill>
              </a:defRPr>
            </a:lvl2pPr>
            <a:lvl3pPr marL="1088421" indent="0">
              <a:buNone/>
              <a:defRPr sz="1900">
                <a:solidFill>
                  <a:schemeClr val="tx1">
                    <a:tint val="75000"/>
                  </a:schemeClr>
                </a:solidFill>
              </a:defRPr>
            </a:lvl3pPr>
            <a:lvl4pPr marL="1632632" indent="0">
              <a:buNone/>
              <a:defRPr sz="1650">
                <a:solidFill>
                  <a:schemeClr val="tx1">
                    <a:tint val="75000"/>
                  </a:schemeClr>
                </a:solidFill>
              </a:defRPr>
            </a:lvl4pPr>
            <a:lvl5pPr marL="2176843" indent="0">
              <a:buNone/>
              <a:defRPr sz="1650">
                <a:solidFill>
                  <a:schemeClr val="tx1">
                    <a:tint val="75000"/>
                  </a:schemeClr>
                </a:solidFill>
              </a:defRPr>
            </a:lvl5pPr>
            <a:lvl6pPr marL="2721053" indent="0">
              <a:buNone/>
              <a:defRPr sz="1650">
                <a:solidFill>
                  <a:schemeClr val="tx1">
                    <a:tint val="75000"/>
                  </a:schemeClr>
                </a:solidFill>
              </a:defRPr>
            </a:lvl6pPr>
            <a:lvl7pPr marL="3265264" indent="0">
              <a:buNone/>
              <a:defRPr sz="1650">
                <a:solidFill>
                  <a:schemeClr val="tx1">
                    <a:tint val="75000"/>
                  </a:schemeClr>
                </a:solidFill>
              </a:defRPr>
            </a:lvl7pPr>
            <a:lvl8pPr marL="3809474" indent="0">
              <a:buNone/>
              <a:defRPr sz="1650">
                <a:solidFill>
                  <a:schemeClr val="tx1">
                    <a:tint val="75000"/>
                  </a:schemeClr>
                </a:solidFill>
              </a:defRPr>
            </a:lvl8pPr>
            <a:lvl9pPr marL="4353685"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52095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9076286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13688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676465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22269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799"/>
            </a:lvl1pPr>
            <a:lvl2pPr>
              <a:defRPr sz="3349"/>
            </a:lvl2pPr>
            <a:lvl3pPr>
              <a:defRPr sz="284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6849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799"/>
            </a:lvl1pPr>
            <a:lvl2pPr marL="544211" indent="0">
              <a:buNone/>
              <a:defRPr sz="3349"/>
            </a:lvl2pPr>
            <a:lvl3pPr marL="1088421" indent="0">
              <a:buNone/>
              <a:defRPr sz="2849"/>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US"/>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49257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283038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E5E443-43CC-47C0-B016-9A203293290C}"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2207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3"/>
            <a:ext cx="2844801" cy="365125"/>
          </a:xfrm>
          <a:prstGeom prst="rect">
            <a:avLst/>
          </a:prstGeom>
        </p:spPr>
        <p:txBody>
          <a:bodyPr lIns="91426" tIns="45713" rIns="91426" bIns="45713"/>
          <a:lstStyle/>
          <a:p>
            <a:fld id="{D15044BE-B3F3-4258-B55D-9238C2EBFDF1}" type="datetimeFigureOut">
              <a:rPr lang="en-US" smtClean="0"/>
              <a:pPr/>
              <a:t>3/23/2020</a:t>
            </a:fld>
            <a:endParaRPr lang="en-US"/>
          </a:p>
        </p:txBody>
      </p:sp>
      <p:sp>
        <p:nvSpPr>
          <p:cNvPr id="5" name="Footer Placeholder 4"/>
          <p:cNvSpPr>
            <a:spLocks noGrp="1"/>
          </p:cNvSpPr>
          <p:nvPr>
            <p:ph type="ftr" sz="quarter" idx="11"/>
          </p:nvPr>
        </p:nvSpPr>
        <p:spPr>
          <a:xfrm>
            <a:off x="4165603" y="6356353"/>
            <a:ext cx="3860800" cy="365125"/>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8737602" y="6356353"/>
            <a:ext cx="2844801" cy="365125"/>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193683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CB55BC-9C69-49BC-8C39-26D74A8D7652}"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3097880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1" y="6356351"/>
            <a:ext cx="2844800" cy="365125"/>
          </a:xfrm>
          <a:prstGeom prst="rect">
            <a:avLst/>
          </a:prstGeom>
        </p:spPr>
        <p:txBody>
          <a:bodyPr/>
          <a:lstStyle/>
          <a:p>
            <a:fld id="{D15044BE-B3F3-4258-B55D-9238C2EBFDF1}"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1" y="6356351"/>
            <a:ext cx="2844800" cy="365125"/>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2307189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09600" y="6356351"/>
            <a:ext cx="2844800" cy="365125"/>
          </a:xfrm>
          <a:prstGeom prst="rect">
            <a:avLst/>
          </a:prstGeom>
        </p:spPr>
        <p:txBody>
          <a:bodyPr/>
          <a:lstStyle/>
          <a:p>
            <a:fld id="{D15044BE-B3F3-4258-B55D-9238C2EBFDF1}" type="datetimeFigureOut">
              <a:rPr lang="en-US" smtClean="0"/>
              <a:pPr/>
              <a:t>3/23/2020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253071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BCB55BC-9C69-49BC-8C39-26D74A8D7652}"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406239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CB55BC-9C69-49BC-8C39-26D74A8D7652}"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63424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B55BC-9C69-49BC-8C39-26D74A8D7652}"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300693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CB55BC-9C69-49BC-8C39-26D74A8D7652}"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106015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CB55BC-9C69-49BC-8C39-26D74A8D7652}"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61C14-8434-45CE-B35C-1F412022597E}" type="slidenum">
              <a:rPr lang="en-US" smtClean="0"/>
              <a:t>‹#›</a:t>
            </a:fld>
            <a:endParaRPr lang="en-US"/>
          </a:p>
        </p:txBody>
      </p:sp>
    </p:spTree>
    <p:extLst>
      <p:ext uri="{BB962C8B-B14F-4D97-AF65-F5344CB8AC3E}">
        <p14:creationId xmlns:p14="http://schemas.microsoft.com/office/powerpoint/2010/main" val="94287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B55BC-9C69-49BC-8C39-26D74A8D7652}" type="datetimeFigureOut">
              <a:rPr lang="en-US" smtClean="0"/>
              <a:t>3/23/2020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61C14-8434-45CE-B35C-1F412022597E}" type="slidenum">
              <a:rPr lang="en-US" smtClean="0"/>
              <a:t>‹#›</a:t>
            </a:fld>
            <a:endParaRPr lang="en-US"/>
          </a:p>
        </p:txBody>
      </p:sp>
    </p:spTree>
    <p:extLst>
      <p:ext uri="{BB962C8B-B14F-4D97-AF65-F5344CB8AC3E}">
        <p14:creationId xmlns:p14="http://schemas.microsoft.com/office/powerpoint/2010/main" val="3857393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68" y="1762"/>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508743" y="166688"/>
            <a:ext cx="4416595" cy="484620"/>
          </a:xfrm>
          <a:prstGeom prst="rect">
            <a:avLst/>
          </a:prstGeom>
          <a:noFill/>
        </p:spPr>
        <p:txBody>
          <a:bodyPr wrap="none" rtlCol="0">
            <a:spAutoFit/>
          </a:bodyPr>
          <a:lstStyle/>
          <a:p>
            <a:pPr algn="ctr"/>
            <a:r>
              <a:rPr lang="en-US" sz="2549">
                <a:solidFill>
                  <a:schemeClr val="bg1"/>
                </a:solidFill>
                <a:latin typeface="AvantGarde-Demi" pitchFamily="18" charset="0"/>
                <a:ea typeface="AvantGarde-Demi" pitchFamily="18" charset="0"/>
                <a:cs typeface="AvantGarde-Demi" pitchFamily="18" charset="0"/>
              </a:rPr>
              <a:t>LŨY</a:t>
            </a:r>
            <a:r>
              <a:rPr lang="en-US" sz="2549" baseline="0">
                <a:solidFill>
                  <a:schemeClr val="bg1"/>
                </a:solidFill>
                <a:latin typeface="AvantGarde-Demi" pitchFamily="18" charset="0"/>
                <a:ea typeface="AvantGarde-Demi" pitchFamily="18" charset="0"/>
                <a:cs typeface="AvantGarde-Demi" pitchFamily="18" charset="0"/>
              </a:rPr>
              <a:t> THỪA – HÀM SỐ LŨY THỪA</a:t>
            </a:r>
            <a:endParaRPr lang="en-US" sz="2549">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1640664" y="227625"/>
            <a:ext cx="970137" cy="338554"/>
          </a:xfrm>
          <a:prstGeom prst="rect">
            <a:avLst/>
          </a:prstGeom>
          <a:noFill/>
        </p:spPr>
        <p:txBody>
          <a:bodyPr wrap="none" rtlCol="0">
            <a:spAutoFit/>
          </a:bodyPr>
          <a:lstStyle/>
          <a:p>
            <a:pPr algn="ctr"/>
            <a:r>
              <a:rPr lang="en-US" sz="1600" b="0" baseline="0">
                <a:solidFill>
                  <a:schemeClr val="bg1"/>
                </a:solidFill>
                <a:latin typeface="AvantGarde-Demi" pitchFamily="18" charset="0"/>
                <a:ea typeface="AvantGarde-Demi" pitchFamily="18" charset="0"/>
                <a:cs typeface="AvantGarde-Demi" pitchFamily="18" charset="0"/>
              </a:rPr>
              <a:t>GIẢI </a:t>
            </a:r>
            <a:r>
              <a:rPr lang="en-US" sz="1600" b="0" baseline="0" dirty="0">
                <a:solidFill>
                  <a:schemeClr val="bg1"/>
                </a:solidFill>
                <a:latin typeface="AvantGarde-Demi" pitchFamily="18" charset="0"/>
                <a:ea typeface="AvantGarde-Demi" pitchFamily="18" charset="0"/>
                <a:cs typeface="AvantGarde-Demi" pitchFamily="18" charset="0"/>
              </a:rPr>
              <a:t>TÍCH</a:t>
            </a:r>
            <a:endParaRPr lang="en-US" sz="16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1038091" y="92973"/>
            <a:ext cx="495650" cy="689741"/>
          </a:xfrm>
          <a:prstGeom prst="rect">
            <a:avLst/>
          </a:prstGeom>
          <a:noFill/>
        </p:spPr>
        <p:txBody>
          <a:bodyPr wrap="none" rtlCol="0">
            <a:spAutoFit/>
          </a:bodyPr>
          <a:lstStyle/>
          <a:p>
            <a:pPr algn="ctr">
              <a:lnSpc>
                <a:spcPts val="2250"/>
              </a:lnSpc>
            </a:pPr>
            <a:r>
              <a:rPr lang="en-US" sz="1400" dirty="0">
                <a:solidFill>
                  <a:schemeClr val="bg1"/>
                </a:solidFill>
                <a:latin typeface="AvantGarde-Demi" pitchFamily="18" charset="0"/>
                <a:ea typeface="AvantGarde-Demi" pitchFamily="18" charset="0"/>
                <a:cs typeface="AvantGarde-Demi" pitchFamily="18" charset="0"/>
              </a:rPr>
              <a:t>LỚP</a:t>
            </a:r>
          </a:p>
          <a:p>
            <a:pPr algn="ctr">
              <a:lnSpc>
                <a:spcPts val="2250"/>
              </a:lnSpc>
            </a:pPr>
            <a:r>
              <a:rPr lang="en-US" sz="2400">
                <a:solidFill>
                  <a:schemeClr val="bg1"/>
                </a:solidFill>
                <a:latin typeface="AvantGarde-Demi" pitchFamily="18" charset="0"/>
                <a:ea typeface="AvantGarde-Demi" pitchFamily="18" charset="0"/>
                <a:cs typeface="AvantGarde-Demi" pitchFamily="18" charset="0"/>
              </a:rPr>
              <a:t>12</a:t>
            </a:r>
            <a:endParaRPr lang="en-US" sz="24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587156" y="138262"/>
            <a:ext cx="1091967" cy="584775"/>
          </a:xfrm>
          <a:prstGeom prst="rect">
            <a:avLst/>
          </a:prstGeom>
          <a:noFill/>
        </p:spPr>
        <p:txBody>
          <a:bodyPr wrap="none" rtlCol="0">
            <a:spAutoFit/>
          </a:bodyPr>
          <a:lstStyle/>
          <a:p>
            <a:pPr algn="ctr"/>
            <a:r>
              <a:rPr lang="en-US" sz="1600" b="0">
                <a:solidFill>
                  <a:schemeClr val="bg1"/>
                </a:solidFill>
                <a:latin typeface="AvantGarde-Demi" pitchFamily="18" charset="0"/>
                <a:ea typeface="AvantGarde-Demi" pitchFamily="18" charset="0"/>
                <a:cs typeface="AvantGarde-Demi" pitchFamily="18" charset="0"/>
              </a:rPr>
              <a:t>BÀI</a:t>
            </a:r>
            <a:r>
              <a:rPr lang="en-US" sz="1600" b="0" baseline="0">
                <a:solidFill>
                  <a:schemeClr val="bg1"/>
                </a:solidFill>
                <a:latin typeface="AvantGarde-Demi" pitchFamily="18" charset="0"/>
                <a:ea typeface="AvantGarde-Demi" pitchFamily="18" charset="0"/>
                <a:cs typeface="AvantGarde-Demi" pitchFamily="18" charset="0"/>
              </a:rPr>
              <a:t> 9</a:t>
            </a:r>
            <a:endParaRPr lang="en-US" sz="1600" b="0" baseline="0" dirty="0">
              <a:solidFill>
                <a:schemeClr val="bg1"/>
              </a:solidFill>
              <a:latin typeface="AvantGarde-Demi" pitchFamily="18" charset="0"/>
              <a:ea typeface="AvantGarde-Demi" pitchFamily="18" charset="0"/>
              <a:cs typeface="AvantGarde-Demi" pitchFamily="18" charset="0"/>
            </a:endParaRPr>
          </a:p>
          <a:p>
            <a:pPr algn="ctr"/>
            <a:r>
              <a:rPr lang="en-US" sz="1600" b="0" baseline="0" err="1">
                <a:solidFill>
                  <a:schemeClr val="bg1"/>
                </a:solidFill>
                <a:latin typeface="AvantGarde-Demi" pitchFamily="18" charset="0"/>
                <a:ea typeface="AvantGarde-Demi" pitchFamily="18" charset="0"/>
                <a:cs typeface="AvantGarde-Demi" pitchFamily="18" charset="0"/>
              </a:rPr>
              <a:t>Chương</a:t>
            </a:r>
            <a:r>
              <a:rPr lang="en-US" sz="1600" b="0" baseline="0">
                <a:solidFill>
                  <a:schemeClr val="bg1"/>
                </a:solidFill>
                <a:latin typeface="AvantGarde-Demi" pitchFamily="18" charset="0"/>
                <a:ea typeface="AvantGarde-Demi" pitchFamily="18" charset="0"/>
                <a:cs typeface="AvantGarde-Demi" pitchFamily="18" charset="0"/>
              </a:rPr>
              <a:t> </a:t>
            </a:r>
            <a:r>
              <a:rPr lang="vi-VN" sz="1600" b="1" baseline="0">
                <a:solidFill>
                  <a:schemeClr val="bg1"/>
                </a:solidFill>
                <a:latin typeface="Tahoma" pitchFamily="34" charset="0"/>
                <a:ea typeface="Tahoma" pitchFamily="34" charset="0"/>
                <a:cs typeface="Tahoma" pitchFamily="34" charset="0"/>
              </a:rPr>
              <a:t>I</a:t>
            </a:r>
            <a:r>
              <a:rPr lang="en-US" sz="1600" b="1" baseline="0">
                <a:solidFill>
                  <a:schemeClr val="bg1"/>
                </a:solidFill>
                <a:latin typeface="Tahoma" pitchFamily="34" charset="0"/>
                <a:ea typeface="Tahoma" pitchFamily="34" charset="0"/>
                <a:cs typeface="Tahoma" pitchFamily="34" charset="0"/>
              </a:rPr>
              <a:t>I</a:t>
            </a:r>
            <a:endParaRPr lang="en-US" sz="16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21" y="274638"/>
            <a:ext cx="10972959"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607729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defTabSz="1088421" rtl="0" eaLnBrk="1" latinLnBrk="0" hangingPunct="1">
        <a:spcBef>
          <a:spcPct val="0"/>
        </a:spcBef>
        <a:buNone/>
        <a:defRPr sz="5249"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68" y="1762"/>
            <a:ext cx="12191937" cy="71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5535097" y="166688"/>
            <a:ext cx="4363888" cy="484620"/>
          </a:xfrm>
          <a:prstGeom prst="rect">
            <a:avLst/>
          </a:prstGeom>
          <a:noFill/>
        </p:spPr>
        <p:txBody>
          <a:bodyPr wrap="none" rtlCol="0">
            <a:spAutoFit/>
          </a:bodyPr>
          <a:lstStyle/>
          <a:p>
            <a:pPr algn="ctr"/>
            <a:r>
              <a:rPr lang="en-US" sz="2549">
                <a:solidFill>
                  <a:schemeClr val="bg1"/>
                </a:solidFill>
                <a:latin typeface="AvantGarde-Demi" pitchFamily="18" charset="0"/>
                <a:ea typeface="AvantGarde-Demi" pitchFamily="18" charset="0"/>
                <a:cs typeface="AvantGarde-Demi" pitchFamily="18" charset="0"/>
              </a:rPr>
              <a:t>LŨY</a:t>
            </a:r>
            <a:r>
              <a:rPr lang="en-US" sz="2549" baseline="0">
                <a:solidFill>
                  <a:schemeClr val="bg1"/>
                </a:solidFill>
                <a:latin typeface="AvantGarde-Demi" pitchFamily="18" charset="0"/>
                <a:ea typeface="AvantGarde-Demi" pitchFamily="18" charset="0"/>
                <a:cs typeface="AvantGarde-Demi" pitchFamily="18" charset="0"/>
              </a:rPr>
              <a:t> THỪA – HÀM SỐ LŨY THỪA</a:t>
            </a:r>
            <a:endParaRPr lang="en-US" sz="2549">
              <a:solidFill>
                <a:schemeClr val="bg1"/>
              </a:solidFill>
              <a:latin typeface="AvantGarde-Demi" pitchFamily="18" charset="0"/>
              <a:ea typeface="AvantGarde-Demi" pitchFamily="18" charset="0"/>
              <a:cs typeface="AvantGarde-Demi" pitchFamily="18" charset="0"/>
            </a:endParaRPr>
          </a:p>
        </p:txBody>
      </p:sp>
      <p:sp>
        <p:nvSpPr>
          <p:cNvPr id="9" name="TextBox 8"/>
          <p:cNvSpPr txBox="1"/>
          <p:nvPr userDrawn="1"/>
        </p:nvSpPr>
        <p:spPr>
          <a:xfrm>
            <a:off x="1640664" y="227625"/>
            <a:ext cx="970137" cy="338554"/>
          </a:xfrm>
          <a:prstGeom prst="rect">
            <a:avLst/>
          </a:prstGeom>
          <a:noFill/>
        </p:spPr>
        <p:txBody>
          <a:bodyPr wrap="none" rtlCol="0">
            <a:spAutoFit/>
          </a:bodyPr>
          <a:lstStyle/>
          <a:p>
            <a:pPr algn="ctr"/>
            <a:r>
              <a:rPr lang="en-US" sz="1600" b="0" baseline="0">
                <a:solidFill>
                  <a:schemeClr val="bg1"/>
                </a:solidFill>
                <a:latin typeface="AvantGarde-Demi" pitchFamily="18" charset="0"/>
                <a:ea typeface="AvantGarde-Demi" pitchFamily="18" charset="0"/>
                <a:cs typeface="AvantGarde-Demi" pitchFamily="18" charset="0"/>
              </a:rPr>
              <a:t>GIẢI </a:t>
            </a:r>
            <a:r>
              <a:rPr lang="en-US" sz="1600" b="0" baseline="0" dirty="0">
                <a:solidFill>
                  <a:schemeClr val="bg1"/>
                </a:solidFill>
                <a:latin typeface="AvantGarde-Demi" pitchFamily="18" charset="0"/>
                <a:ea typeface="AvantGarde-Demi" pitchFamily="18" charset="0"/>
                <a:cs typeface="AvantGarde-Demi" pitchFamily="18" charset="0"/>
              </a:rPr>
              <a:t>TÍCH</a:t>
            </a:r>
            <a:endParaRPr lang="en-US" sz="1600" b="0" dirty="0">
              <a:solidFill>
                <a:schemeClr val="bg1"/>
              </a:solidFill>
              <a:latin typeface="AvantGarde-Demi" pitchFamily="18" charset="0"/>
              <a:ea typeface="AvantGarde-Demi" pitchFamily="18" charset="0"/>
              <a:cs typeface="AvantGarde-Demi" pitchFamily="18" charset="0"/>
            </a:endParaRPr>
          </a:p>
        </p:txBody>
      </p:sp>
      <p:sp>
        <p:nvSpPr>
          <p:cNvPr id="10" name="TextBox 9"/>
          <p:cNvSpPr txBox="1"/>
          <p:nvPr userDrawn="1"/>
        </p:nvSpPr>
        <p:spPr>
          <a:xfrm>
            <a:off x="1038091" y="92973"/>
            <a:ext cx="495650" cy="689741"/>
          </a:xfrm>
          <a:prstGeom prst="rect">
            <a:avLst/>
          </a:prstGeom>
          <a:noFill/>
        </p:spPr>
        <p:txBody>
          <a:bodyPr wrap="none" rtlCol="0">
            <a:spAutoFit/>
          </a:bodyPr>
          <a:lstStyle/>
          <a:p>
            <a:pPr algn="ctr">
              <a:lnSpc>
                <a:spcPts val="2250"/>
              </a:lnSpc>
            </a:pPr>
            <a:r>
              <a:rPr lang="en-US" sz="1400" dirty="0">
                <a:solidFill>
                  <a:schemeClr val="bg1"/>
                </a:solidFill>
                <a:latin typeface="AvantGarde-Demi" pitchFamily="18" charset="0"/>
                <a:ea typeface="AvantGarde-Demi" pitchFamily="18" charset="0"/>
                <a:cs typeface="AvantGarde-Demi" pitchFamily="18" charset="0"/>
              </a:rPr>
              <a:t>LỚP</a:t>
            </a:r>
          </a:p>
          <a:p>
            <a:pPr algn="ctr">
              <a:lnSpc>
                <a:spcPts val="2250"/>
              </a:lnSpc>
            </a:pPr>
            <a:r>
              <a:rPr lang="en-US" sz="2400">
                <a:solidFill>
                  <a:schemeClr val="bg1"/>
                </a:solidFill>
                <a:latin typeface="AvantGarde-Demi" pitchFamily="18" charset="0"/>
                <a:ea typeface="AvantGarde-Demi" pitchFamily="18" charset="0"/>
                <a:cs typeface="AvantGarde-Demi" pitchFamily="18" charset="0"/>
              </a:rPr>
              <a:t>12</a:t>
            </a:r>
            <a:endParaRPr lang="en-US" sz="2400" dirty="0">
              <a:solidFill>
                <a:schemeClr val="bg1"/>
              </a:solidFill>
              <a:latin typeface="AvantGarde-Demi" pitchFamily="18" charset="0"/>
              <a:ea typeface="AvantGarde-Demi" pitchFamily="18" charset="0"/>
              <a:cs typeface="AvantGarde-Demi" pitchFamily="18" charset="0"/>
            </a:endParaRPr>
          </a:p>
        </p:txBody>
      </p:sp>
      <p:sp>
        <p:nvSpPr>
          <p:cNvPr id="11" name="TextBox 10"/>
          <p:cNvSpPr txBox="1"/>
          <p:nvPr userDrawn="1"/>
        </p:nvSpPr>
        <p:spPr>
          <a:xfrm>
            <a:off x="2587156" y="138262"/>
            <a:ext cx="1091967" cy="584775"/>
          </a:xfrm>
          <a:prstGeom prst="rect">
            <a:avLst/>
          </a:prstGeom>
          <a:noFill/>
        </p:spPr>
        <p:txBody>
          <a:bodyPr wrap="none" rtlCol="0">
            <a:spAutoFit/>
          </a:bodyPr>
          <a:lstStyle/>
          <a:p>
            <a:pPr algn="ctr"/>
            <a:r>
              <a:rPr lang="en-US" sz="1600" b="0">
                <a:solidFill>
                  <a:schemeClr val="bg1"/>
                </a:solidFill>
                <a:latin typeface="AvantGarde-Demi" pitchFamily="18" charset="0"/>
                <a:ea typeface="AvantGarde-Demi" pitchFamily="18" charset="0"/>
                <a:cs typeface="AvantGarde-Demi" pitchFamily="18" charset="0"/>
              </a:rPr>
              <a:t>BÀI</a:t>
            </a:r>
            <a:r>
              <a:rPr lang="en-US" sz="1600" b="0" baseline="0">
                <a:solidFill>
                  <a:schemeClr val="bg1"/>
                </a:solidFill>
                <a:latin typeface="AvantGarde-Demi" pitchFamily="18" charset="0"/>
                <a:ea typeface="AvantGarde-Demi" pitchFamily="18" charset="0"/>
                <a:cs typeface="AvantGarde-Demi" pitchFamily="18" charset="0"/>
              </a:rPr>
              <a:t> 9</a:t>
            </a:r>
            <a:endParaRPr lang="en-US" sz="1600" b="0" baseline="0" dirty="0">
              <a:solidFill>
                <a:schemeClr val="bg1"/>
              </a:solidFill>
              <a:latin typeface="AvantGarde-Demi" pitchFamily="18" charset="0"/>
              <a:ea typeface="AvantGarde-Demi" pitchFamily="18" charset="0"/>
              <a:cs typeface="AvantGarde-Demi" pitchFamily="18" charset="0"/>
            </a:endParaRPr>
          </a:p>
          <a:p>
            <a:pPr algn="ctr"/>
            <a:r>
              <a:rPr lang="en-US" sz="1600" b="0" baseline="0" err="1">
                <a:solidFill>
                  <a:schemeClr val="bg1"/>
                </a:solidFill>
                <a:latin typeface="AvantGarde-Demi" pitchFamily="18" charset="0"/>
                <a:ea typeface="AvantGarde-Demi" pitchFamily="18" charset="0"/>
                <a:cs typeface="AvantGarde-Demi" pitchFamily="18" charset="0"/>
              </a:rPr>
              <a:t>Chương</a:t>
            </a:r>
            <a:r>
              <a:rPr lang="en-US" sz="1600" b="0" baseline="0">
                <a:solidFill>
                  <a:schemeClr val="bg1"/>
                </a:solidFill>
                <a:latin typeface="AvantGarde-Demi" pitchFamily="18" charset="0"/>
                <a:ea typeface="AvantGarde-Demi" pitchFamily="18" charset="0"/>
                <a:cs typeface="AvantGarde-Demi" pitchFamily="18" charset="0"/>
              </a:rPr>
              <a:t> </a:t>
            </a:r>
            <a:r>
              <a:rPr lang="vi-VN" sz="1600" b="1" baseline="0">
                <a:solidFill>
                  <a:schemeClr val="bg1"/>
                </a:solidFill>
                <a:latin typeface="Tahoma" pitchFamily="34" charset="0"/>
                <a:ea typeface="Tahoma" pitchFamily="34" charset="0"/>
                <a:cs typeface="Tahoma" pitchFamily="34" charset="0"/>
              </a:rPr>
              <a:t>I</a:t>
            </a:r>
            <a:r>
              <a:rPr lang="en-US" sz="1600" b="1" baseline="0">
                <a:solidFill>
                  <a:schemeClr val="bg1"/>
                </a:solidFill>
                <a:latin typeface="Tahoma" pitchFamily="34" charset="0"/>
                <a:ea typeface="Tahoma" pitchFamily="34" charset="0"/>
                <a:cs typeface="Tahoma" pitchFamily="34" charset="0"/>
              </a:rPr>
              <a:t>I</a:t>
            </a:r>
            <a:endParaRPr lang="en-US" sz="1600" b="1" dirty="0">
              <a:solidFill>
                <a:schemeClr val="bg1"/>
              </a:solidFill>
              <a:latin typeface="AvantGarde-Demi" pitchFamily="18" charset="0"/>
              <a:ea typeface="AvantGarde-Demi" pitchFamily="18" charset="0"/>
              <a:cs typeface="AvantGarde-Demi" pitchFamily="18" charset="0"/>
            </a:endParaRPr>
          </a:p>
        </p:txBody>
      </p:sp>
      <p:sp>
        <p:nvSpPr>
          <p:cNvPr id="2" name="Title Placeholder 1"/>
          <p:cNvSpPr>
            <a:spLocks noGrp="1"/>
          </p:cNvSpPr>
          <p:nvPr>
            <p:ph type="title"/>
          </p:nvPr>
        </p:nvSpPr>
        <p:spPr>
          <a:xfrm>
            <a:off x="609521" y="274638"/>
            <a:ext cx="10972959" cy="114300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226468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1088421" rtl="0" eaLnBrk="1" latinLnBrk="0" hangingPunct="1">
        <a:spcBef>
          <a:spcPct val="0"/>
        </a:spcBef>
        <a:buNone/>
        <a:defRPr sz="5249" kern="1200">
          <a:solidFill>
            <a:schemeClr val="tx1"/>
          </a:solidFill>
          <a:latin typeface="+mj-lt"/>
          <a:ea typeface="+mj-ea"/>
          <a:cs typeface="+mj-cs"/>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9.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9.xml"/><Relationship Id="rId5" Type="http://schemas.openxmlformats.org/officeDocument/2006/relationships/image" Target="../media/image6.emf"/><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7.xml"/><Relationship Id="rId3" Type="http://schemas.openxmlformats.org/officeDocument/2006/relationships/slide" Target="slide28.xml"/><Relationship Id="rId7" Type="http://schemas.openxmlformats.org/officeDocument/2006/relationships/slide" Target="slide23.xml"/><Relationship Id="rId12" Type="http://schemas.openxmlformats.org/officeDocument/2006/relationships/slide" Target="slide18.xml"/><Relationship Id="rId2" Type="http://schemas.openxmlformats.org/officeDocument/2006/relationships/notesSlide" Target="../notesSlides/notesSlide13.xml"/><Relationship Id="rId16" Type="http://schemas.openxmlformats.org/officeDocument/2006/relationships/slide" Target="slide16.xml"/><Relationship Id="rId1" Type="http://schemas.openxmlformats.org/officeDocument/2006/relationships/slideLayout" Target="../slideLayouts/slideLayout39.xml"/><Relationship Id="rId6" Type="http://schemas.openxmlformats.org/officeDocument/2006/relationships/slide" Target="slide31.xml"/><Relationship Id="rId11" Type="http://schemas.openxmlformats.org/officeDocument/2006/relationships/slide" Target="slide19.xml"/><Relationship Id="rId5" Type="http://schemas.openxmlformats.org/officeDocument/2006/relationships/slide" Target="slide30.xml"/><Relationship Id="rId15" Type="http://schemas.openxmlformats.org/officeDocument/2006/relationships/slide" Target="slide22.xml"/><Relationship Id="rId10" Type="http://schemas.openxmlformats.org/officeDocument/2006/relationships/slide" Target="slide26.xml"/><Relationship Id="rId4" Type="http://schemas.openxmlformats.org/officeDocument/2006/relationships/slide" Target="slide29.xml"/><Relationship Id="rId9" Type="http://schemas.openxmlformats.org/officeDocument/2006/relationships/slide" Target="slide25.xml"/><Relationship Id="rId14" Type="http://schemas.openxmlformats.org/officeDocument/2006/relationships/slide" Target="slide27.xml"/></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slide" Target="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 Target="slide15.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5.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2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104.png"/></Relationships>
</file>

<file path=ppt/slides/_rels/slide2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1.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27.png"/><Relationship Id="rId7" Type="http://schemas.openxmlformats.org/officeDocument/2006/relationships/image" Target="../media/image129.png"/><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8.png"/></Relationships>
</file>

<file path=ppt/slides/_rels/slide3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35.xml"/><Relationship Id="rId3" Type="http://schemas.openxmlformats.org/officeDocument/2006/relationships/slide" Target="slide51.xml"/><Relationship Id="rId7" Type="http://schemas.openxmlformats.org/officeDocument/2006/relationships/slide" Target="slide43.xml"/><Relationship Id="rId12" Type="http://schemas.openxmlformats.org/officeDocument/2006/relationships/slide" Target="slide37.xml"/><Relationship Id="rId2" Type="http://schemas.openxmlformats.org/officeDocument/2006/relationships/slide" Target="slide49.xml"/><Relationship Id="rId16"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39.xml"/><Relationship Id="rId5" Type="http://schemas.openxmlformats.org/officeDocument/2006/relationships/slide" Target="slide55.xml"/><Relationship Id="rId15" Type="http://schemas.openxmlformats.org/officeDocument/2006/relationships/slide" Target="slide41.xml"/><Relationship Id="rId10" Type="http://schemas.openxmlformats.org/officeDocument/2006/relationships/slide" Target="slide40.xml"/><Relationship Id="rId4" Type="http://schemas.openxmlformats.org/officeDocument/2006/relationships/slide" Target="slide53.xml"/><Relationship Id="rId9" Type="http://schemas.openxmlformats.org/officeDocument/2006/relationships/slide" Target="slide46.xml"/><Relationship Id="rId14" Type="http://schemas.openxmlformats.org/officeDocument/2006/relationships/slide" Target="slide47.xml"/></Relationships>
</file>

<file path=ppt/slides/_rels/slide3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34.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12.png"/><Relationship Id="rId7" Type="http://schemas.openxmlformats.org/officeDocument/2006/relationships/image" Target="../media/image131.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33.png"/></Relationships>
</file>

<file path=ppt/slides/_rels/slide35.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2.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 Id="rId9" Type="http://schemas.openxmlformats.org/officeDocument/2006/relationships/image" Target="../media/image141.png"/></Relationships>
</file>

<file path=ppt/slides/_rels/slide3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37.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148.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3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9.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 Id="rId9" Type="http://schemas.openxmlformats.org/officeDocument/2006/relationships/image" Target="../media/image159.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 Id="rId9" Type="http://schemas.openxmlformats.org/officeDocument/2006/relationships/image" Target="../media/image166.png"/></Relationships>
</file>

<file path=ppt/slides/_rels/slide41.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67.png"/><Relationship Id="rId7" Type="http://schemas.openxmlformats.org/officeDocument/2006/relationships/image" Target="../media/image171.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175.png"/><Relationship Id="rId5" Type="http://schemas.openxmlformats.org/officeDocument/2006/relationships/image" Target="../media/image169.png"/><Relationship Id="rId10" Type="http://schemas.openxmlformats.org/officeDocument/2006/relationships/image" Target="../media/image174.png"/><Relationship Id="rId4" Type="http://schemas.openxmlformats.org/officeDocument/2006/relationships/image" Target="../media/image168.png"/><Relationship Id="rId9" Type="http://schemas.openxmlformats.org/officeDocument/2006/relationships/image" Target="../media/image173.png"/></Relationships>
</file>

<file path=ppt/slides/_rels/slide42.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43.xml.rels><?xml version="1.0" encoding="UTF-8" standalone="yes"?>
<Relationships xmlns="http://schemas.openxmlformats.org/package/2006/relationships"><Relationship Id="rId8" Type="http://schemas.openxmlformats.org/officeDocument/2006/relationships/image" Target="../media/image188.png"/><Relationship Id="rId3" Type="http://schemas.openxmlformats.org/officeDocument/2006/relationships/image" Target="../media/image183.png"/><Relationship Id="rId7" Type="http://schemas.openxmlformats.org/officeDocument/2006/relationships/image" Target="../media/image187.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6.png"/><Relationship Id="rId5" Type="http://schemas.openxmlformats.org/officeDocument/2006/relationships/image" Target="../media/image185.png"/><Relationship Id="rId4" Type="http://schemas.openxmlformats.org/officeDocument/2006/relationships/image" Target="../media/image184.png"/></Relationships>
</file>

<file path=ppt/slides/_rels/slide44.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191.png"/><Relationship Id="rId4" Type="http://schemas.openxmlformats.org/officeDocument/2006/relationships/image" Target="../media/image190.png"/></Relationships>
</file>

<file path=ppt/slides/_rels/slide45.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image" Target="../media/image192.png"/><Relationship Id="rId7" Type="http://schemas.openxmlformats.org/officeDocument/2006/relationships/image" Target="../media/image196.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95.png"/><Relationship Id="rId5" Type="http://schemas.openxmlformats.org/officeDocument/2006/relationships/image" Target="../media/image194.png"/><Relationship Id="rId4" Type="http://schemas.openxmlformats.org/officeDocument/2006/relationships/image" Target="../media/image193.png"/></Relationships>
</file>

<file path=ppt/slides/_rels/slide46.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98.png"/><Relationship Id="rId7" Type="http://schemas.openxmlformats.org/officeDocument/2006/relationships/image" Target="../media/image202.png"/><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47.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 Id="rId6" Type="http://schemas.openxmlformats.org/officeDocument/2006/relationships/image" Target="../media/image208.png"/><Relationship Id="rId5" Type="http://schemas.openxmlformats.org/officeDocument/2006/relationships/image" Target="../media/image207.png"/><Relationship Id="rId4" Type="http://schemas.openxmlformats.org/officeDocument/2006/relationships/image" Target="../media/image206.png"/></Relationships>
</file>

<file path=ppt/slides/_rels/slide48.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14.png"/><Relationship Id="rId5" Type="http://schemas.openxmlformats.org/officeDocument/2006/relationships/image" Target="../media/image213.png"/><Relationship Id="rId4" Type="http://schemas.openxmlformats.org/officeDocument/2006/relationships/image" Target="../media/image21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2.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s>
</file>

<file path=ppt/slides/_rels/slide52.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2.xml"/><Relationship Id="rId6" Type="http://schemas.openxmlformats.org/officeDocument/2006/relationships/image" Target="../media/image226.png"/><Relationship Id="rId5" Type="http://schemas.openxmlformats.org/officeDocument/2006/relationships/image" Target="../media/image225.png"/><Relationship Id="rId4" Type="http://schemas.openxmlformats.org/officeDocument/2006/relationships/image" Target="../media/image224.png"/></Relationships>
</file>

<file path=ppt/slides/_rels/slide54.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229.png"/><Relationship Id="rId4" Type="http://schemas.openxmlformats.org/officeDocument/2006/relationships/image" Target="../media/image217.emf"/></Relationships>
</file>

<file path=ppt/slides/_rels/slide55.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34.png"/><Relationship Id="rId5" Type="http://schemas.openxmlformats.org/officeDocument/2006/relationships/image" Target="../media/image233.png"/><Relationship Id="rId4" Type="http://schemas.openxmlformats.org/officeDocument/2006/relationships/image" Target="../media/image232.png"/></Relationships>
</file>

<file path=ppt/slides/_rels/slide56.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236.png"/><Relationship Id="rId4" Type="http://schemas.openxmlformats.org/officeDocument/2006/relationships/image" Target="../media/image6.emf"/></Relationships>
</file>

<file path=ppt/slides/_rels/slide57.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5.xml"/><Relationship Id="rId7" Type="http://schemas.openxmlformats.org/officeDocument/2006/relationships/slide" Target="slide61.xml"/><Relationship Id="rId2"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62.xml"/><Relationship Id="rId11" Type="http://schemas.openxmlformats.org/officeDocument/2006/relationships/slide" Target="slide58.xml"/><Relationship Id="rId5" Type="http://schemas.openxmlformats.org/officeDocument/2006/relationships/slide" Target="slide68.xml"/><Relationship Id="rId10" Type="http://schemas.openxmlformats.org/officeDocument/2006/relationships/slide" Target="slide63.xml"/><Relationship Id="rId4" Type="http://schemas.openxmlformats.org/officeDocument/2006/relationships/slide" Target="slide66.xml"/><Relationship Id="rId9" Type="http://schemas.openxmlformats.org/officeDocument/2006/relationships/slide" Target="slide59.xml"/></Relationships>
</file>

<file path=ppt/slides/_rels/slide58.xml.rels><?xml version="1.0" encoding="UTF-8" standalone="yes"?>
<Relationships xmlns="http://schemas.openxmlformats.org/package/2006/relationships"><Relationship Id="rId3" Type="http://schemas.openxmlformats.org/officeDocument/2006/relationships/image" Target="../media/image1250.png"/><Relationship Id="rId2" Type="http://schemas.openxmlformats.org/officeDocument/2006/relationships/image" Target="../media/image1240.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59.xml.rels><?xml version="1.0" encoding="UTF-8" standalone="yes"?>
<Relationships xmlns="http://schemas.openxmlformats.org/package/2006/relationships"><Relationship Id="rId3" Type="http://schemas.openxmlformats.org/officeDocument/2006/relationships/image" Target="../media/image1270.png"/><Relationship Id="rId2" Type="http://schemas.openxmlformats.org/officeDocument/2006/relationships/image" Target="../media/image1260.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8" Type="http://schemas.openxmlformats.org/officeDocument/2006/relationships/image" Target="../media/image222.wmf"/><Relationship Id="rId3" Type="http://schemas.openxmlformats.org/officeDocument/2006/relationships/image" Target="../media/image1290.png"/><Relationship Id="rId7" Type="http://schemas.openxmlformats.org/officeDocument/2006/relationships/image" Target="../media/image221.wmf"/><Relationship Id="rId2" Type="http://schemas.openxmlformats.org/officeDocument/2006/relationships/image" Target="../media/image1280.png"/><Relationship Id="rId1" Type="http://schemas.openxmlformats.org/officeDocument/2006/relationships/slideLayout" Target="../slideLayouts/slideLayout2.xml"/><Relationship Id="rId6" Type="http://schemas.openxmlformats.org/officeDocument/2006/relationships/image" Target="../media/image220.wmf"/><Relationship Id="rId5" Type="http://schemas.openxmlformats.org/officeDocument/2006/relationships/image" Target="../media/image219.wmf"/><Relationship Id="rId10" Type="http://schemas.openxmlformats.org/officeDocument/2006/relationships/slide" Target="slide57.xml"/><Relationship Id="rId4" Type="http://schemas.openxmlformats.org/officeDocument/2006/relationships/image" Target="../media/image218.emf"/><Relationship Id="rId9" Type="http://schemas.openxmlformats.org/officeDocument/2006/relationships/image" Target="../media/image223.wmf"/></Relationships>
</file>

<file path=ppt/slides/_rels/slide61.xml.rels><?xml version="1.0" encoding="UTF-8" standalone="yes"?>
<Relationships xmlns="http://schemas.openxmlformats.org/package/2006/relationships"><Relationship Id="rId3" Type="http://schemas.openxmlformats.org/officeDocument/2006/relationships/image" Target="../media/image1370.png"/><Relationship Id="rId2" Type="http://schemas.openxmlformats.org/officeDocument/2006/relationships/image" Target="../media/image1360.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2.xml.rels><?xml version="1.0" encoding="UTF-8" standalone="yes"?>
<Relationships xmlns="http://schemas.openxmlformats.org/package/2006/relationships"><Relationship Id="rId3" Type="http://schemas.openxmlformats.org/officeDocument/2006/relationships/image" Target="../media/image1390.png"/><Relationship Id="rId2" Type="http://schemas.openxmlformats.org/officeDocument/2006/relationships/image" Target="../media/image1380.png"/><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image" Target="../media/image224.emf"/></Relationships>
</file>

<file path=ppt/slides/_rels/slide63.xml.rels><?xml version="1.0" encoding="UTF-8" standalone="yes"?>
<Relationships xmlns="http://schemas.openxmlformats.org/package/2006/relationships"><Relationship Id="rId3" Type="http://schemas.openxmlformats.org/officeDocument/2006/relationships/image" Target="../media/image1420.png"/><Relationship Id="rId2" Type="http://schemas.openxmlformats.org/officeDocument/2006/relationships/image" Target="../media/image1410.png"/><Relationship Id="rId1" Type="http://schemas.openxmlformats.org/officeDocument/2006/relationships/slideLayout" Target="../slideLayouts/slideLayout2.xml"/><Relationship Id="rId5" Type="http://schemas.openxmlformats.org/officeDocument/2006/relationships/slide" Target="slide57.xml"/><Relationship Id="rId4" Type="http://schemas.openxmlformats.org/officeDocument/2006/relationships/image" Target="../media/image217.emf"/></Relationships>
</file>

<file path=ppt/slides/_rels/slide64.xml.rels><?xml version="1.0" encoding="UTF-8" standalone="yes"?>
<Relationships xmlns="http://schemas.openxmlformats.org/package/2006/relationships"><Relationship Id="rId3" Type="http://schemas.openxmlformats.org/officeDocument/2006/relationships/image" Target="../media/image1440.png"/><Relationship Id="rId2" Type="http://schemas.openxmlformats.org/officeDocument/2006/relationships/image" Target="../media/image1430.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5.xml.rels><?xml version="1.0" encoding="UTF-8" standalone="yes"?>
<Relationships xmlns="http://schemas.openxmlformats.org/package/2006/relationships"><Relationship Id="rId3" Type="http://schemas.openxmlformats.org/officeDocument/2006/relationships/image" Target="../media/image1460.png"/><Relationship Id="rId2" Type="http://schemas.openxmlformats.org/officeDocument/2006/relationships/image" Target="../media/image1450.pn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66.xml.rels><?xml version="1.0" encoding="UTF-8" standalone="yes"?>
<Relationships xmlns="http://schemas.openxmlformats.org/package/2006/relationships"><Relationship Id="rId2" Type="http://schemas.openxmlformats.org/officeDocument/2006/relationships/image" Target="../media/image14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48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9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slide" Target="slide75.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72.xml"/><Relationship Id="rId4" Type="http://schemas.openxmlformats.org/officeDocument/2006/relationships/slide" Target="slide73.xml"/></Relationships>
</file>

<file path=ppt/slides/_rels/slide71.xml.rels><?xml version="1.0" encoding="UTF-8" standalone="yes"?>
<Relationships xmlns="http://schemas.openxmlformats.org/package/2006/relationships"><Relationship Id="rId3" Type="http://schemas.openxmlformats.org/officeDocument/2006/relationships/image" Target="../media/image1520.png"/><Relationship Id="rId2" Type="http://schemas.openxmlformats.org/officeDocument/2006/relationships/image" Target="../media/image1180.png"/><Relationship Id="rId1" Type="http://schemas.openxmlformats.org/officeDocument/2006/relationships/slideLayout" Target="../slideLayouts/slideLayout12.xml"/><Relationship Id="rId5" Type="http://schemas.openxmlformats.org/officeDocument/2006/relationships/slide" Target="slide70.xml"/><Relationship Id="rId4" Type="http://schemas.openxmlformats.org/officeDocument/2006/relationships/image" Target="../media/image228.png"/></Relationships>
</file>

<file path=ppt/slides/_rels/slide72.xml.rels><?xml version="1.0" encoding="UTF-8" standalone="yes"?>
<Relationships xmlns="http://schemas.openxmlformats.org/package/2006/relationships"><Relationship Id="rId3" Type="http://schemas.openxmlformats.org/officeDocument/2006/relationships/image" Target="../media/image1550.png"/><Relationship Id="rId2" Type="http://schemas.openxmlformats.org/officeDocument/2006/relationships/image" Target="../media/image1310.png"/><Relationship Id="rId1" Type="http://schemas.openxmlformats.org/officeDocument/2006/relationships/slideLayout" Target="../slideLayouts/slideLayout12.xml"/><Relationship Id="rId4" Type="http://schemas.openxmlformats.org/officeDocument/2006/relationships/slide" Target="slide57.xml"/></Relationships>
</file>

<file path=ppt/slides/_rels/slide73.xml.rels><?xml version="1.0" encoding="UTF-8" standalone="yes"?>
<Relationships xmlns="http://schemas.openxmlformats.org/package/2006/relationships"><Relationship Id="rId3" Type="http://schemas.openxmlformats.org/officeDocument/2006/relationships/image" Target="../media/image1570.png"/><Relationship Id="rId2" Type="http://schemas.openxmlformats.org/officeDocument/2006/relationships/image" Target="../media/image1320.png"/><Relationship Id="rId1" Type="http://schemas.openxmlformats.org/officeDocument/2006/relationships/slideLayout" Target="../slideLayouts/slideLayout12.xml"/><Relationship Id="rId4" Type="http://schemas.openxmlformats.org/officeDocument/2006/relationships/slide" Target="slide57.xml"/></Relationships>
</file>

<file path=ppt/slides/_rels/slide74.xml.rels><?xml version="1.0" encoding="UTF-8" standalone="yes"?>
<Relationships xmlns="http://schemas.openxmlformats.org/package/2006/relationships"><Relationship Id="rId3" Type="http://schemas.openxmlformats.org/officeDocument/2006/relationships/image" Target="../media/image1590.png"/><Relationship Id="rId2" Type="http://schemas.openxmlformats.org/officeDocument/2006/relationships/image" Target="../media/image1330.png"/><Relationship Id="rId1" Type="http://schemas.openxmlformats.org/officeDocument/2006/relationships/slideLayout" Target="../slideLayouts/slideLayout12.xml"/><Relationship Id="rId6" Type="http://schemas.openxmlformats.org/officeDocument/2006/relationships/slide" Target="slide57.xml"/><Relationship Id="rId5" Type="http://schemas.openxmlformats.org/officeDocument/2006/relationships/image" Target="../media/image238.png"/><Relationship Id="rId4" Type="http://schemas.openxmlformats.org/officeDocument/2006/relationships/image" Target="../media/image237.png"/></Relationships>
</file>

<file path=ppt/slides/_rels/slide75.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image" Target="../media/image162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5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6986" y="446"/>
            <a:ext cx="12201485" cy="691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3" tIns="22846" rIns="45693" bIns="22846" rtlCol="0" anchor="ctr"/>
          <a:lstStyle/>
          <a:p>
            <a:pPr algn="ctr"/>
            <a:endParaRPr lang="en-US" sz="900"/>
          </a:p>
        </p:txBody>
      </p:sp>
      <p:sp>
        <p:nvSpPr>
          <p:cNvPr id="16" name="Rounded Rectangle 15"/>
          <p:cNvSpPr/>
          <p:nvPr/>
        </p:nvSpPr>
        <p:spPr>
          <a:xfrm>
            <a:off x="2446989" y="3811156"/>
            <a:ext cx="7568415" cy="1869824"/>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693" tIns="22846" rIns="45693" bIns="22846" rtlCol="0" anchor="ctr"/>
          <a:lstStyle/>
          <a:p>
            <a:pPr algn="ctr"/>
            <a:endParaRPr lang="en-US" sz="900"/>
          </a:p>
        </p:txBody>
      </p:sp>
      <p:sp>
        <p:nvSpPr>
          <p:cNvPr id="21" name="TextBox 20"/>
          <p:cNvSpPr txBox="1"/>
          <p:nvPr/>
        </p:nvSpPr>
        <p:spPr>
          <a:xfrm>
            <a:off x="3923528" y="1904133"/>
            <a:ext cx="4428402" cy="415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693" tIns="22846" rIns="45693" bIns="22846" rtlCol="0">
            <a:spAutoFit/>
          </a:bodyPr>
          <a:lstStyle/>
          <a:p>
            <a:pPr algn="ctr"/>
            <a:r>
              <a:rPr lang="en-US" sz="2400" b="1">
                <a:solidFill>
                  <a:srgbClr val="135F82"/>
                </a:solidFill>
                <a:latin typeface="Tahoma" pitchFamily="34" charset="0"/>
                <a:ea typeface="Tahoma" pitchFamily="34" charset="0"/>
                <a:cs typeface="Tahoma" pitchFamily="34" charset="0"/>
              </a:rPr>
              <a:t>DIỄN ĐÀN GIÁO VIÊN TOÁN</a:t>
            </a:r>
            <a:endParaRPr lang="en-US" sz="2400" b="1" dirty="0">
              <a:solidFill>
                <a:srgbClr val="135F82"/>
              </a:solidFill>
              <a:latin typeface="Tahoma" pitchFamily="34" charset="0"/>
              <a:ea typeface="Tahoma" pitchFamily="34" charset="0"/>
              <a:cs typeface="Tahoma" pitchFamily="34" charset="0"/>
            </a:endParaRPr>
          </a:p>
        </p:txBody>
      </p:sp>
      <p:sp>
        <p:nvSpPr>
          <p:cNvPr id="22" name="TextBox 21"/>
          <p:cNvSpPr txBox="1"/>
          <p:nvPr/>
        </p:nvSpPr>
        <p:spPr>
          <a:xfrm>
            <a:off x="5528139" y="2251930"/>
            <a:ext cx="1500697" cy="52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45693" tIns="22846" rIns="45693" bIns="22846" rtlCol="0">
            <a:spAutoFit/>
          </a:bodyPr>
          <a:lstStyle/>
          <a:p>
            <a:pPr>
              <a:lnSpc>
                <a:spcPct val="150000"/>
              </a:lnSpc>
            </a:pPr>
            <a:r>
              <a:rPr lang="en-US" sz="2400" b="1">
                <a:solidFill>
                  <a:srgbClr val="FF0000"/>
                </a:solidFill>
                <a:latin typeface="Tahoma" pitchFamily="34" charset="0"/>
                <a:ea typeface="Tahoma" pitchFamily="34" charset="0"/>
                <a:cs typeface="Tahoma" pitchFamily="34" charset="0"/>
              </a:rPr>
              <a:t>PPT TIVI</a:t>
            </a:r>
            <a:endParaRPr lang="en-US" sz="2400" b="1" dirty="0">
              <a:solidFill>
                <a:srgbClr val="FF0000"/>
              </a:solidFill>
              <a:latin typeface="Tahoma" pitchFamily="34" charset="0"/>
              <a:ea typeface="Tahoma" pitchFamily="34" charset="0"/>
              <a:cs typeface="Tahoma" pitchFamily="34" charset="0"/>
            </a:endParaRPr>
          </a:p>
        </p:txBody>
      </p:sp>
      <p:grpSp>
        <p:nvGrpSpPr>
          <p:cNvPr id="10" name="Group 9"/>
          <p:cNvGrpSpPr/>
          <p:nvPr/>
        </p:nvGrpSpPr>
        <p:grpSpPr>
          <a:xfrm>
            <a:off x="3887892" y="3426764"/>
            <a:ext cx="4561142" cy="2092347"/>
            <a:chOff x="8706559" y="4371559"/>
            <a:chExt cx="7704132" cy="2040176"/>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9" tIns="22850" rIns="45699" bIns="22850" rtlCol="0" anchor="ctr"/>
            <a:lstStyle/>
            <a:p>
              <a:pPr algn="ctr"/>
              <a:endParaRPr lang="en-US" sz="900"/>
            </a:p>
          </p:txBody>
        </p:sp>
        <p:sp>
          <p:nvSpPr>
            <p:cNvPr id="23" name="TextBox 22"/>
            <p:cNvSpPr txBox="1"/>
            <p:nvPr/>
          </p:nvSpPr>
          <p:spPr>
            <a:xfrm>
              <a:off x="8706559" y="4371559"/>
              <a:ext cx="7704132" cy="2040176"/>
            </a:xfrm>
            <a:prstGeom prst="rect">
              <a:avLst/>
            </a:prstGeom>
            <a:noFill/>
          </p:spPr>
          <p:txBody>
            <a:bodyPr wrap="none" lIns="45699" tIns="22850" rIns="45699" bIns="22850" rtlCol="0">
              <a:spAutoFit/>
            </a:bodyPr>
            <a:lstStyle/>
            <a:p>
              <a:pPr algn="ctr"/>
              <a:r>
                <a:rPr lang="en-US" sz="3299" b="1" dirty="0">
                  <a:solidFill>
                    <a:srgbClr val="002060"/>
                  </a:solidFill>
                  <a:latin typeface="AvantGarde-Demi" pitchFamily="18" charset="0"/>
                  <a:ea typeface="AvantGarde-Demi" pitchFamily="18" charset="0"/>
                  <a:cs typeface="AvantGarde-Demi" pitchFamily="18" charset="0"/>
                </a:rPr>
                <a:t>ÔN THI THPTQG</a:t>
              </a:r>
            </a:p>
            <a:p>
              <a:pPr algn="ctr"/>
              <a:r>
                <a:rPr lang="en-US" sz="2799" b="1" dirty="0">
                  <a:solidFill>
                    <a:srgbClr val="FF0000"/>
                  </a:solidFill>
                  <a:latin typeface="AvantGarde-Demi" pitchFamily="18" charset="0"/>
                  <a:ea typeface="AvantGarde-Demi" pitchFamily="18" charset="0"/>
                  <a:cs typeface="AvantGarde-Demi" pitchFamily="18" charset="0"/>
                </a:rPr>
                <a:t>CHUYÊN ĐỀ:</a:t>
              </a:r>
            </a:p>
            <a:p>
              <a:pPr algn="ctr"/>
              <a:r>
                <a:rPr lang="en-US" sz="3599" b="1" dirty="0">
                  <a:solidFill>
                    <a:srgbClr val="0000CC"/>
                  </a:solidFill>
                  <a:latin typeface="Times New Roman" panose="02020603050405020304" pitchFamily="18" charset="0"/>
                  <a:ea typeface="AvantGarde-Demi" pitchFamily="18" charset="0"/>
                  <a:cs typeface="Times New Roman" panose="02020603050405020304" pitchFamily="18" charset="0"/>
                </a:rPr>
                <a:t>GIÁ TRỊ L</a:t>
              </a:r>
              <a:r>
                <a:rPr lang="en-SG" sz="3599" b="1" dirty="0">
                  <a:solidFill>
                    <a:srgbClr val="0000CC"/>
                  </a:solidFill>
                  <a:latin typeface="Times New Roman" panose="02020603050405020304" pitchFamily="18" charset="0"/>
                  <a:ea typeface="AvantGarde-Demi" pitchFamily="18" charset="0"/>
                  <a:cs typeface="Times New Roman" panose="02020603050405020304" pitchFamily="18" charset="0"/>
                </a:rPr>
                <a:t>ỚN NHẤT</a:t>
              </a:r>
            </a:p>
            <a:p>
              <a:pPr algn="ctr"/>
              <a:r>
                <a:rPr lang="en-SG" sz="3599" b="1" dirty="0">
                  <a:solidFill>
                    <a:srgbClr val="0000CC"/>
                  </a:solidFill>
                  <a:latin typeface="Times New Roman" panose="02020603050405020304" pitchFamily="18" charset="0"/>
                  <a:ea typeface="AvantGarde-Demi" pitchFamily="18" charset="0"/>
                  <a:cs typeface="Times New Roman" panose="02020603050405020304" pitchFamily="18" charset="0"/>
                </a:rPr>
                <a:t>GIÁ TRỊ NHỎ NHẤT</a:t>
              </a:r>
              <a:endParaRPr lang="en-US" sz="3599" b="1" dirty="0">
                <a:solidFill>
                  <a:srgbClr val="0000CC"/>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6391610" y="871958"/>
            <a:ext cx="906946" cy="906532"/>
            <a:chOff x="12784885" y="1066801"/>
            <a:chExt cx="1814128" cy="1813300"/>
          </a:xfrm>
        </p:grpSpPr>
        <p:sp>
          <p:nvSpPr>
            <p:cNvPr id="24" name="TextBox 23"/>
            <p:cNvSpPr txBox="1"/>
            <p:nvPr/>
          </p:nvSpPr>
          <p:spPr>
            <a:xfrm>
              <a:off x="12784885" y="1066801"/>
              <a:ext cx="1814128" cy="369340"/>
            </a:xfrm>
            <a:prstGeom prst="rect">
              <a:avLst/>
            </a:prstGeom>
            <a:noFill/>
          </p:spPr>
          <p:txBody>
            <a:bodyPr wrap="square" lIns="45699" tIns="22850" rIns="45699" bIns="22850" rtlCol="0">
              <a:spAutoFit/>
            </a:bodyPr>
            <a:lstStyle/>
            <a:p>
              <a:pPr algn="ctr"/>
              <a:r>
                <a:rPr lang="en-US" sz="900" b="1" dirty="0">
                  <a:solidFill>
                    <a:srgbClr val="135F82"/>
                  </a:solidFill>
                  <a:latin typeface="Times New Roman" panose="02020603050405020304" pitchFamily="18" charset="0"/>
                  <a:ea typeface="AvantGarde" pitchFamily="2" charset="0"/>
                  <a:cs typeface="Times New Roman" panose="02020603050405020304" pitchFamily="18" charset="0"/>
                </a:rPr>
                <a:t>LỚP</a:t>
              </a:r>
            </a:p>
          </p:txBody>
        </p:sp>
        <p:sp>
          <p:nvSpPr>
            <p:cNvPr id="25" name="TextBox 24"/>
            <p:cNvSpPr txBox="1"/>
            <p:nvPr/>
          </p:nvSpPr>
          <p:spPr>
            <a:xfrm>
              <a:off x="13020904" y="1556787"/>
              <a:ext cx="1210659" cy="1323314"/>
            </a:xfrm>
            <a:prstGeom prst="rect">
              <a:avLst/>
            </a:prstGeom>
            <a:noFill/>
          </p:spPr>
          <p:txBody>
            <a:bodyPr wrap="none" lIns="45699" tIns="22850" rIns="45699" bIns="22850" rtlCol="0">
              <a:spAutoFit/>
            </a:bodyPr>
            <a:lstStyle/>
            <a:p>
              <a:r>
                <a:rPr lang="en-US" sz="3999" dirty="0">
                  <a:solidFill>
                    <a:srgbClr val="135F82"/>
                  </a:solidFill>
                  <a:latin typeface="Times New Roman" panose="02020603050405020304" pitchFamily="18" charset="0"/>
                  <a:ea typeface="AvantGarde" pitchFamily="2" charset="0"/>
                  <a:cs typeface="Times New Roman" panose="02020603050405020304" pitchFamily="18" charset="0"/>
                </a:rPr>
                <a:t>12</a:t>
              </a:r>
            </a:p>
          </p:txBody>
        </p:sp>
      </p:grpSp>
      <p:grpSp>
        <p:nvGrpSpPr>
          <p:cNvPr id="9" name="Group 8"/>
          <p:cNvGrpSpPr/>
          <p:nvPr/>
        </p:nvGrpSpPr>
        <p:grpSpPr>
          <a:xfrm>
            <a:off x="5592468" y="932829"/>
            <a:ext cx="1119042" cy="853403"/>
            <a:chOff x="11186391" y="149817"/>
            <a:chExt cx="2238375" cy="1707027"/>
          </a:xfrm>
        </p:grpSpPr>
        <p:pic>
          <p:nvPicPr>
            <p:cNvPr id="20"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7236" y="149817"/>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86391" y="1620306"/>
              <a:ext cx="2238375" cy="23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2500" b="99500" l="13137" r="79625">
                        <a14:foregroundMark x1="15013" y1="16500" x2="41823" y2="58500"/>
                        <a14:foregroundMark x1="41823" y1="58500" x2="54960" y2="62000"/>
                        <a14:foregroundMark x1="54960" y1="62000" x2="65952" y2="43500"/>
                        <a14:foregroundMark x1="65952" y1="43500" x2="70241" y2="32500"/>
                        <a14:foregroundMark x1="70241" y1="32500" x2="72654" y2="20500"/>
                        <a14:foregroundMark x1="72654" y1="20500" x2="64343" y2="22500"/>
                        <a14:foregroundMark x1="64343" y1="22500" x2="58445" y2="36500"/>
                        <a14:foregroundMark x1="58445" y1="36500" x2="56032" y2="52000"/>
                        <a14:foregroundMark x1="56032" y1="52000" x2="61662" y2="60500"/>
                        <a14:foregroundMark x1="61662" y1="60500" x2="67828" y2="60500"/>
                        <a14:foregroundMark x1="67828" y1="60500" x2="31099" y2="64500"/>
                        <a14:foregroundMark x1="31099" y1="64500" x2="23861" y2="60500"/>
                        <a14:foregroundMark x1="23861" y1="60500" x2="49062" y2="69000"/>
                        <a14:foregroundMark x1="49062" y1="69000" x2="63271" y2="63500"/>
                        <a14:foregroundMark x1="63271" y1="63500" x2="68365" y2="58500"/>
                        <a14:foregroundMark x1="68365" y1="58500" x2="21984" y2="31000"/>
                        <a14:foregroundMark x1="21984" y1="31000" x2="25737" y2="17500"/>
                        <a14:foregroundMark x1="25737" y1="17500" x2="31367" y2="15000"/>
                        <a14:foregroundMark x1="31367" y1="15000" x2="49598" y2="27000"/>
                        <a14:foregroundMark x1="49598" y1="27000" x2="56568" y2="27500"/>
                        <a14:foregroundMark x1="56568" y1="27500" x2="61662" y2="19000"/>
                        <a14:foregroundMark x1="61662" y1="19000" x2="56300" y2="10500"/>
                        <a14:foregroundMark x1="56300" y1="10500" x2="48794" y2="18500"/>
                        <a14:foregroundMark x1="48794" y1="18500" x2="42895" y2="20000"/>
                        <a14:foregroundMark x1="42895" y1="20000" x2="31099" y2="9500"/>
                        <a14:foregroundMark x1="31099" y1="9500" x2="25469" y2="10000"/>
                        <a14:foregroundMark x1="25469" y1="10000" x2="29223" y2="21500"/>
                        <a14:foregroundMark x1="29223" y1="21500" x2="41823" y2="34500"/>
                        <a14:foregroundMark x1="41823" y1="34500" x2="60054" y2="38000"/>
                        <a14:foregroundMark x1="60054" y1="38000" x2="69169" y2="34000"/>
                        <a14:foregroundMark x1="69169" y1="34000" x2="64075" y2="25000"/>
                        <a14:foregroundMark x1="64075" y1="25000" x2="28418" y2="31500"/>
                        <a14:foregroundMark x1="24397" y1="91500" x2="36193" y2="89500"/>
                        <a14:foregroundMark x1="36193" y1="89500" x2="69437" y2="92000"/>
                        <a14:foregroundMark x1="69437" y1="92000" x2="26542" y2="94000"/>
                        <a14:foregroundMark x1="26542" y1="94000" x2="43968" y2="90000"/>
                        <a14:foregroundMark x1="43968" y1="90000" x2="62735" y2="90000"/>
                        <a14:foregroundMark x1="62735" y1="90000" x2="68901" y2="89500"/>
                        <a14:foregroundMark x1="68901" y1="89500" x2="69169" y2="89500"/>
                        <a14:foregroundMark x1="24397" y1="84000" x2="24397" y2="98500"/>
                        <a14:foregroundMark x1="24397" y1="98500" x2="25469" y2="85000"/>
                        <a14:foregroundMark x1="25469" y1="85000" x2="30295" y2="92000"/>
                        <a14:foregroundMark x1="30295" y1="92000" x2="52547" y2="79000"/>
                        <a14:foregroundMark x1="52547" y1="79000" x2="69973" y2="96000"/>
                        <a14:foregroundMark x1="69973" y1="96000" x2="65147" y2="84500"/>
                        <a14:foregroundMark x1="65147" y1="84500" x2="23861" y2="88000"/>
                        <a14:foregroundMark x1="23861" y1="88000" x2="29759" y2="98500"/>
                        <a14:foregroundMark x1="29759" y1="98500" x2="57641" y2="92500"/>
                        <a14:foregroundMark x1="57641" y1="92500" x2="65684" y2="94500"/>
                        <a14:foregroundMark x1="65684" y1="94500" x2="58981" y2="86500"/>
                        <a14:foregroundMark x1="58981" y1="86500" x2="37265" y2="99500"/>
                        <a14:foregroundMark x1="22788" y1="83000" x2="25201" y2="97000"/>
                        <a14:foregroundMark x1="25201" y1="97000" x2="47989" y2="99000"/>
                        <a14:foregroundMark x1="47989" y1="99000" x2="77480" y2="95000"/>
                        <a14:foregroundMark x1="77480" y1="95000" x2="70241" y2="81500"/>
                        <a14:foregroundMark x1="70241" y1="81500" x2="63807" y2="79000"/>
                        <a14:foregroundMark x1="63807" y1="79000" x2="55496" y2="90500"/>
                        <a14:foregroundMark x1="55496" y1="90500" x2="27882" y2="85000"/>
                        <a14:foregroundMark x1="27882" y1="85000" x2="21180" y2="90500"/>
                        <a14:foregroundMark x1="21180" y1="90500" x2="32708" y2="98500"/>
                        <a14:foregroundMark x1="32708" y1="98500" x2="46917" y2="99500"/>
                        <a14:foregroundMark x1="46917" y1="99500" x2="73190" y2="97000"/>
                        <a14:foregroundMark x1="73190" y1="97000" x2="69437" y2="82000"/>
                        <a14:foregroundMark x1="69437" y1="82000" x2="53351" y2="81000"/>
                        <a14:foregroundMark x1="53351" y1="81000" x2="28418" y2="99000"/>
                        <a14:foregroundMark x1="28418" y1="99000" x2="35925" y2="99500"/>
                        <a14:foregroundMark x1="35925" y1="99500" x2="69705" y2="99500"/>
                        <a14:foregroundMark x1="69705" y1="99500" x2="61394" y2="91000"/>
                        <a14:foregroundMark x1="61394" y1="91000" x2="28418" y2="96000"/>
                        <a14:foregroundMark x1="28418" y1="96000" x2="27882" y2="96500"/>
                        <a14:foregroundMark x1="12332" y1="15000" x2="24397" y2="4500"/>
                        <a14:foregroundMark x1="24397" y1="4500" x2="30831" y2="4000"/>
                        <a14:foregroundMark x1="30831" y1="4000" x2="37534" y2="5500"/>
                        <a14:foregroundMark x1="37534" y1="5500" x2="31367" y2="2500"/>
                        <a14:foregroundMark x1="31367" y1="2500" x2="25201" y2="5000"/>
                        <a14:foregroundMark x1="25201" y1="5000" x2="20107" y2="11500"/>
                        <a14:foregroundMark x1="20107" y1="11500" x2="35925" y2="10000"/>
                        <a14:foregroundMark x1="35925" y1="10000" x2="69705" y2="13500"/>
                        <a14:foregroundMark x1="69705" y1="13500" x2="62198" y2="4000"/>
                        <a14:foregroundMark x1="62198" y1="4000" x2="80161" y2="22000"/>
                        <a14:foregroundMark x1="80161" y1="22000" x2="74531" y2="17500"/>
                        <a14:foregroundMark x1="74531" y1="17500" x2="70777" y2="7000"/>
                        <a14:foregroundMark x1="70777" y1="7000" x2="64879" y2="7000"/>
                        <a14:foregroundMark x1="64879" y1="7000" x2="72386" y2="17000"/>
                        <a14:foregroundMark x1="72386" y1="17000" x2="63807" y2="14000"/>
                        <a14:foregroundMark x1="63807" y1="14000" x2="50402" y2="26000"/>
                        <a14:foregroundMark x1="50402" y1="26000" x2="45576" y2="38500"/>
                        <a14:foregroundMark x1="45576" y1="38500" x2="44504" y2="53000"/>
                        <a14:foregroundMark x1="44504" y1="53000" x2="39142" y2="61000"/>
                        <a14:foregroundMark x1="39142" y1="61000" x2="19303" y2="59000"/>
                        <a14:foregroundMark x1="19303" y1="59000" x2="52011" y2="75000"/>
                        <a14:foregroundMark x1="18231" y1="58000" x2="53619" y2="82000"/>
                        <a14:foregroundMark x1="53619" y1="82000" x2="67292" y2="82000"/>
                        <a14:foregroundMark x1="67292" y1="82000" x2="73190" y2="79500"/>
                        <a14:foregroundMark x1="73190" y1="79500" x2="76408" y2="65500"/>
                        <a14:foregroundMark x1="76408" y1="65500" x2="71314" y2="56000"/>
                        <a14:foregroundMark x1="71314" y1="56000" x2="65952" y2="63000"/>
                        <a14:foregroundMark x1="65952" y1="63000" x2="72386" y2="65000"/>
                        <a14:foregroundMark x1="72386" y1="65000" x2="74531" y2="51500"/>
                        <a14:foregroundMark x1="74531" y1="51500" x2="74531" y2="30500"/>
                        <a14:foregroundMark x1="74531" y1="30500" x2="67828" y2="32000"/>
                        <a14:foregroundMark x1="67828" y1="32000" x2="62198" y2="28000"/>
                        <a14:foregroundMark x1="62198" y1="28000" x2="57909" y2="16500"/>
                        <a14:foregroundMark x1="57909" y1="16500" x2="59786" y2="3000"/>
                        <a14:foregroundMark x1="59786" y1="3000" x2="56300" y2="7000"/>
                        <a14:foregroundMark x1="31635" y1="1000" x2="24665" y2="1000"/>
                        <a14:foregroundMark x1="24665" y1="1000" x2="18767" y2="5000"/>
                        <a14:foregroundMark x1="18767" y1="5000" x2="13673" y2="13000"/>
                        <a14:foregroundMark x1="13673" y1="13000" x2="16354" y2="25500"/>
                        <a14:foregroundMark x1="16354" y1="25500" x2="31367" y2="58000"/>
                        <a14:foregroundMark x1="31367" y1="58000" x2="30563" y2="67500"/>
                        <a14:foregroundMark x1="61662" y1="500" x2="76139" y2="6500"/>
                        <a14:foregroundMark x1="76139" y1="6500" x2="79357" y2="18000"/>
                        <a14:foregroundMark x1="79357" y1="18000" x2="75067" y2="10000"/>
                        <a14:foregroundMark x1="75067" y1="10000" x2="68365" y2="6000"/>
                        <a14:foregroundMark x1="68365" y1="6000" x2="78284" y2="24500"/>
                        <a14:foregroundMark x1="78284" y1="24500" x2="75067" y2="10500"/>
                        <a14:foregroundMark x1="75067" y1="10500" x2="69705" y2="4000"/>
                        <a14:foregroundMark x1="69705" y1="4000" x2="79625" y2="14000"/>
                        <a14:foregroundMark x1="19035" y1="2000" x2="14209" y2="8500"/>
                        <a14:foregroundMark x1="14209" y1="8500" x2="13137" y2="22000"/>
                        <a14:foregroundMark x1="13137" y1="22000" x2="18767" y2="29000"/>
                        <a14:foregroundMark x1="18767" y1="29000" x2="27882" y2="56000"/>
                        <a14:foregroundMark x1="75871" y1="7500" x2="80965" y2="16500"/>
                        <a14:foregroundMark x1="80965" y1="16500" x2="75603" y2="8500"/>
                        <a14:foregroundMark x1="75603" y1="8500" x2="64879" y2="4000"/>
                        <a14:foregroundMark x1="64879" y1="4000" x2="80429" y2="17000"/>
                        <a14:foregroundMark x1="80429" y1="17000" x2="64343" y2="4000"/>
                        <a14:foregroundMark x1="64343" y1="4000" x2="50670" y2="3000"/>
                        <a14:foregroundMark x1="50670" y1="3000" x2="35657" y2="12000"/>
                        <a14:foregroundMark x1="35657" y1="12000" x2="45576" y2="10500"/>
                        <a14:foregroundMark x1="45576" y1="10500" x2="32440" y2="7500"/>
                        <a14:foregroundMark x1="32440" y1="7500" x2="53351" y2="6500"/>
                        <a14:foregroundMark x1="53351" y1="6500" x2="32440" y2="5000"/>
                        <a14:foregroundMark x1="32440" y1="5000" x2="38070" y2="5000"/>
                        <a14:foregroundMark x1="38070" y1="5000" x2="32172" y2="4000"/>
                        <a14:foregroundMark x1="32172" y1="4000" x2="48257" y2="3500"/>
                        <a14:foregroundMark x1="48257" y1="3500" x2="35389" y2="3500"/>
                        <a14:foregroundMark x1="35389" y1="3500" x2="47721" y2="3500"/>
                        <a14:foregroundMark x1="47721" y1="3500" x2="32708" y2="1500"/>
                        <a14:foregroundMark x1="32708" y1="1500" x2="54960" y2="1000"/>
                        <a14:foregroundMark x1="54960" y1="1000" x2="69437" y2="2500"/>
                        <a14:foregroundMark x1="69437" y1="2500" x2="43700" y2="6500"/>
                        <a14:foregroundMark x1="43700" y1="6500" x2="71046" y2="18500"/>
                        <a14:foregroundMark x1="71046" y1="18500" x2="60054" y2="31000"/>
                        <a14:foregroundMark x1="60054" y1="31000" x2="51743" y2="32000"/>
                        <a14:foregroundMark x1="51743" y1="32000" x2="50134" y2="31000"/>
                        <a14:foregroundMark x1="24397" y1="88500" x2="24665" y2="98000"/>
                        <a14:foregroundMark x1="23861" y1="83500" x2="22788" y2="99000"/>
                        <a14:foregroundMark x1="22788" y1="99000" x2="23324" y2="99500"/>
                      </a14:backgroundRemoval>
                    </a14:imgEffect>
                  </a14:imgLayer>
                </a14:imgProps>
              </a:ext>
              <a:ext uri="{28A0092B-C50C-407E-A947-70E740481C1C}">
                <a14:useLocalDpi xmlns:a14="http://schemas.microsoft.com/office/drawing/2010/main" val="0"/>
              </a:ext>
            </a:extLst>
          </a:blip>
          <a:srcRect l="10228" r="16509"/>
          <a:stretch/>
        </p:blipFill>
        <p:spPr bwMode="auto">
          <a:xfrm>
            <a:off x="8562188" y="1165152"/>
            <a:ext cx="3606587" cy="207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p:nvPr/>
        </p:nvPicPr>
        <p:blipFill>
          <a:blip r:embed="rId7">
            <a:extLst>
              <a:ext uri="{28A0092B-C50C-407E-A947-70E740481C1C}">
                <a14:useLocalDpi xmlns:a14="http://schemas.microsoft.com/office/drawing/2010/main" val="0"/>
              </a:ext>
            </a:extLst>
          </a:blip>
          <a:srcRect/>
          <a:stretch>
            <a:fillRect/>
          </a:stretch>
        </p:blipFill>
        <p:spPr bwMode="auto">
          <a:xfrm>
            <a:off x="126862" y="841642"/>
            <a:ext cx="2610779" cy="2654767"/>
          </a:xfrm>
          <a:prstGeom prst="rect">
            <a:avLst/>
          </a:prstGeom>
          <a:noFill/>
        </p:spPr>
      </p:pic>
    </p:spTree>
    <p:extLst>
      <p:ext uri="{BB962C8B-B14F-4D97-AF65-F5344CB8AC3E}">
        <p14:creationId xmlns:p14="http://schemas.microsoft.com/office/powerpoint/2010/main" val="332622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600354"/>
            <a:ext cx="10908418" cy="5059064"/>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907514"/>
              <a:chOff x="1224541" y="6322796"/>
              <a:chExt cx="7454016" cy="907514"/>
            </a:xfrm>
          </p:grpSpPr>
          <p:sp>
            <p:nvSpPr>
              <p:cNvPr id="55" name="Freeform 20"/>
              <p:cNvSpPr>
                <a:spLocks/>
              </p:cNvSpPr>
              <p:nvPr/>
            </p:nvSpPr>
            <p:spPr bwMode="auto">
              <a:xfrm rot="16200000" flipV="1">
                <a:off x="4498641" y="3620410"/>
                <a:ext cx="907514"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6"/>
                <a:ext cx="6440370" cy="731404"/>
              </a:xfrm>
              <a:prstGeom prst="rect">
                <a:avLst/>
              </a:prstGeom>
              <a:noFill/>
            </p:spPr>
            <p:txBody>
              <a:bodyPr wrap="square" rtlCol="0">
                <a:spAutoFit/>
              </a:bodyPr>
              <a:lstStyle/>
              <a:p>
                <a:pPr lvl="0" defTabSz="1088421">
                  <a:defRPr/>
                </a:pPr>
                <a:r>
                  <a:rPr lang="en-SG" sz="2300" b="1" dirty="0" err="1">
                    <a:solidFill>
                      <a:srgbClr val="0999C8"/>
                    </a:solidFill>
                    <a:latin typeface="Tahoma" pitchFamily="34" charset="0"/>
                    <a:ea typeface="Tahoma" pitchFamily="34" charset="0"/>
                    <a:cs typeface="Tahoma" pitchFamily="34" charset="0"/>
                  </a:rPr>
                  <a:t>Thông</a:t>
                </a:r>
                <a:r>
                  <a:rPr lang="en-SG" sz="2300" b="1" dirty="0">
                    <a:solidFill>
                      <a:srgbClr val="0999C8"/>
                    </a:solidFill>
                    <a:latin typeface="Tahoma" pitchFamily="34" charset="0"/>
                    <a:ea typeface="Tahoma" pitchFamily="34" charset="0"/>
                    <a:cs typeface="Tahoma" pitchFamily="34" charset="0"/>
                  </a:rPr>
                  <a:t> </a:t>
                </a:r>
                <a:r>
                  <a:rPr lang="en-SG" sz="2300" b="1" dirty="0" err="1">
                    <a:solidFill>
                      <a:srgbClr val="0999C8"/>
                    </a:solidFill>
                    <a:latin typeface="Tahoma" pitchFamily="34" charset="0"/>
                    <a:ea typeface="Tahoma" pitchFamily="34" charset="0"/>
                    <a:cs typeface="Tahoma" pitchFamily="34" charset="0"/>
                  </a:rPr>
                  <a:t>hiểu</a:t>
                </a:r>
                <a:endParaRPr lang="en-US" sz="2300" b="1" dirty="0">
                  <a:solidFill>
                    <a:srgbClr val="0999C8"/>
                  </a:solidFill>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DBA07D15-D81D-4FD9-8B1C-1F1C09922AD9}"/>
                  </a:ext>
                </a:extLst>
              </p:cNvPr>
              <p:cNvSpPr/>
              <p:nvPr/>
            </p:nvSpPr>
            <p:spPr>
              <a:xfrm>
                <a:off x="1224554" y="2154086"/>
                <a:ext cx="5759975" cy="1345946"/>
              </a:xfrm>
              <a:prstGeom prst="rect">
                <a:avLst/>
              </a:prstGeom>
            </p:spPr>
            <p:txBody>
              <a:bodyPr wrap="none">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Ta </a:t>
                </a:r>
                <a:r>
                  <a:rPr lang="en-US" sz="2200" dirty="0" err="1">
                    <a:latin typeface="Tahoma" panose="020B0604030504040204" pitchFamily="34" charset="0"/>
                    <a:ea typeface="Tahoma" panose="020B0604030504040204" pitchFamily="34" charset="0"/>
                    <a:cs typeface="Tahoma" panose="020B0604030504040204" pitchFamily="34" charset="0"/>
                  </a:rPr>
                  <a:t>có</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effectLst/>
                            <a:latin typeface="Cambria Math"/>
                          </a:rPr>
                        </m:ctrlPr>
                      </m:dPr>
                      <m:e>
                        <m:eqArr>
                          <m:eqArrPr>
                            <m:ctrlPr>
                              <a:rPr lang="en-US" sz="2200" i="1">
                                <a:effectLst/>
                                <a:latin typeface="Cambria Math"/>
                              </a:rPr>
                            </m:ctrlPr>
                          </m:eqArr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4</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eqArr>
                      </m:e>
                    </m:d>
                    <m:groupChr>
                      <m:groupChrPr>
                        <m:chr m:val="→"/>
                        <m:vertJc m:val="bot"/>
                        <m:ctrlPr>
                          <a:rPr lang="en-US" sz="2200" i="1">
                            <a:effectLst/>
                            <a:latin typeface="Cambria Math"/>
                          </a:rPr>
                        </m:ctrlPr>
                      </m:groupChrPr>
                      <m:e>
                        <m:r>
                          <a:rPr lang="en-US" sz="2200" i="1">
                            <a:effectLst/>
                            <a:latin typeface="Cambria Math" panose="02040503050406030204" pitchFamily="18" charset="0"/>
                            <a:ea typeface="Times New Roman" panose="02020603050405020304" pitchFamily="18" charset="0"/>
                          </a:rPr>
                          <m:t>  </m:t>
                        </m:r>
                      </m:e>
                    </m:groupChr>
                    <m:limLow>
                      <m:limLowPr>
                        <m:ctrlPr>
                          <a:rPr lang="en-US" sz="2200" i="1">
                            <a:effectLst/>
                            <a:latin typeface="Cambria Math"/>
                          </a:rPr>
                        </m:ctrlPr>
                      </m:limLow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1;3</m:t>
                            </m:r>
                          </m:e>
                        </m:d>
                      </m:lim>
                    </m:limLow>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a:extLst>
                  <a:ext uri="{FF2B5EF4-FFF2-40B4-BE49-F238E27FC236}">
                    <a16:creationId xmlns:a16="http://schemas.microsoft.com/office/drawing/2014/main" id="{DBA07D15-D81D-4FD9-8B1C-1F1C09922AD9}"/>
                  </a:ext>
                </a:extLst>
              </p:cNvPr>
              <p:cNvSpPr>
                <a:spLocks noRot="1" noChangeAspect="1" noMove="1" noResize="1" noEditPoints="1" noAdjustHandles="1" noChangeArrowheads="1" noChangeShapeType="1" noTextEdit="1"/>
              </p:cNvSpPr>
              <p:nvPr/>
            </p:nvSpPr>
            <p:spPr>
              <a:xfrm>
                <a:off x="1224554" y="2154086"/>
                <a:ext cx="5759975" cy="1345946"/>
              </a:xfrm>
              <a:prstGeom prst="rect">
                <a:avLst/>
              </a:prstGeom>
              <a:blipFill>
                <a:blip r:embed="rId3"/>
                <a:stretch>
                  <a:fillRect l="-137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41408931-505E-4214-8BAC-8A09D222B3B6}"/>
                  </a:ext>
                </a:extLst>
              </p:cNvPr>
              <p:cNvSpPr/>
              <p:nvPr/>
            </p:nvSpPr>
            <p:spPr>
              <a:xfrm>
                <a:off x="1212936" y="3516134"/>
                <a:ext cx="11114464" cy="2753895"/>
              </a:xfrm>
              <a:prstGeom prst="rect">
                <a:avLst/>
              </a:prstGeom>
            </p:spPr>
            <p:txBody>
              <a:bodyPr wrap="square">
                <a:spAutoFit/>
              </a:bodyPr>
              <a:lstStyle/>
              <a:p>
                <a:pPr algn="just">
                  <a:spcAft>
                    <a:spcPts val="0"/>
                  </a:spcAft>
                  <a:tabLst>
                    <a:tab pos="228600" algn="l"/>
                    <a:tab pos="1257300" algn="l"/>
                    <a:tab pos="2514600" algn="l"/>
                    <a:tab pos="3771900" algn="l"/>
                  </a:tabLst>
                </a:pPr>
                <a:r>
                  <a:rPr lang="fr-FR" sz="2200" b="1" dirty="0" err="1">
                    <a:latin typeface="Tahoma" panose="020B0604030504040204" pitchFamily="34" charset="0"/>
                    <a:ea typeface="Tahoma" panose="020B0604030504040204" pitchFamily="34" charset="0"/>
                    <a:cs typeface="Tahoma" panose="020B0604030504040204" pitchFamily="34" charset="0"/>
                  </a:rPr>
                  <a:t>Cách</a:t>
                </a:r>
                <a:r>
                  <a:rPr lang="fr-FR" sz="2200" b="1" dirty="0">
                    <a:latin typeface="Tahoma" panose="020B0604030504040204" pitchFamily="34" charset="0"/>
                    <a:ea typeface="Tahoma" panose="020B0604030504040204" pitchFamily="34" charset="0"/>
                    <a:cs typeface="Tahoma" panose="020B0604030504040204" pitchFamily="34" charset="0"/>
                  </a:rPr>
                  <a:t> 2: </a:t>
                </a:r>
                <a:r>
                  <a:rPr lang="fr-FR" sz="2200" dirty="0" err="1">
                    <a:effectLst/>
                    <a:latin typeface="Tahoma" panose="020B0604030504040204" pitchFamily="34" charset="0"/>
                    <a:ea typeface="Tahoma" panose="020B0604030504040204" pitchFamily="34" charset="0"/>
                    <a:cs typeface="Tahoma" panose="020B0604030504040204" pitchFamily="34" charset="0"/>
                  </a:rPr>
                  <a:t>Sử</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dụng</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công</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cụ</a:t>
                </a:r>
                <a:r>
                  <a:rPr lang="fr-FR" sz="2200" b="1" dirty="0">
                    <a:effectLst/>
                    <a:latin typeface="Tahoma" panose="020B0604030504040204" pitchFamily="34" charset="0"/>
                    <a:ea typeface="Tahoma" panose="020B0604030504040204" pitchFamily="34" charset="0"/>
                    <a:cs typeface="Tahoma" panose="020B0604030504040204" pitchFamily="34" charset="0"/>
                  </a:rPr>
                  <a:t> TABLE </a:t>
                </a:r>
                <a:r>
                  <a:rPr lang="fr-FR" sz="2200" dirty="0">
                    <a:effectLst/>
                    <a:latin typeface="Tahoma" panose="020B0604030504040204" pitchFamily="34" charset="0"/>
                    <a:ea typeface="Tahoma" panose="020B0604030504040204" pitchFamily="34" charset="0"/>
                    <a:cs typeface="Tahoma" panose="020B0604030504040204" pitchFamily="34" charset="0"/>
                  </a:rPr>
                  <a:t>(</a:t>
                </a:r>
                <a:r>
                  <a:rPr lang="fr-FR" sz="2200" b="1" dirty="0">
                    <a:effectLst/>
                    <a:latin typeface="Tahoma" panose="020B0604030504040204" pitchFamily="34" charset="0"/>
                    <a:ea typeface="Tahoma" panose="020B0604030504040204" pitchFamily="34" charset="0"/>
                    <a:cs typeface="Tahoma" panose="020B0604030504040204" pitchFamily="34" charset="0"/>
                  </a:rPr>
                  <a:t>MODE 7</a:t>
                </a:r>
                <a:r>
                  <a:rPr lang="fr-FR" sz="2200" dirty="0">
                    <a:effectLst/>
                    <a:latin typeface="Tahoma" panose="020B0604030504040204" pitchFamily="34" charset="0"/>
                    <a:ea typeface="Tahoma" panose="020B0604030504040204" pitchFamily="34" charset="0"/>
                    <a:cs typeface="Tahoma" panose="020B0604030504040204" pitchFamily="34" charset="0"/>
                  </a:rPr>
                  <a:t>).</a:t>
                </a: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fr-FR" sz="2200" b="1" dirty="0" err="1">
                    <a:effectLst/>
                    <a:latin typeface="Tahoma" panose="020B0604030504040204" pitchFamily="34" charset="0"/>
                    <a:ea typeface="Tahoma" panose="020B0604030504040204" pitchFamily="34" charset="0"/>
                    <a:cs typeface="Tahoma" panose="020B0604030504040204" pitchFamily="34" charset="0"/>
                  </a:rPr>
                  <a:t>Bước</a:t>
                </a:r>
                <a:r>
                  <a:rPr lang="fr-FR" sz="2200" b="1" dirty="0">
                    <a:effectLst/>
                    <a:latin typeface="Tahoma" panose="020B0604030504040204" pitchFamily="34" charset="0"/>
                    <a:ea typeface="Tahoma" panose="020B0604030504040204" pitchFamily="34" charset="0"/>
                    <a:cs typeface="Tahoma" panose="020B0604030504040204" pitchFamily="34" charset="0"/>
                  </a:rPr>
                  <a:t> 1:</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Bấm</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tổ</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hợp</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phím</a:t>
                </a:r>
                <a:r>
                  <a:rPr lang="fr-FR" sz="2200" dirty="0">
                    <a:effectLst/>
                    <a:latin typeface="Tahoma" panose="020B0604030504040204" pitchFamily="34" charset="0"/>
                    <a:ea typeface="Tahoma" panose="020B0604030504040204" pitchFamily="34" charset="0"/>
                    <a:cs typeface="Tahoma" panose="020B0604030504040204" pitchFamily="34" charset="0"/>
                  </a:rPr>
                  <a:t> MODE 7.</a:t>
                </a: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en-US" sz="2200" b="1" dirty="0" err="1">
                    <a:effectLst/>
                    <a:latin typeface="Tahoma" panose="020B0604030504040204" pitchFamily="34" charset="0"/>
                    <a:ea typeface="Tahoma" panose="020B0604030504040204" pitchFamily="34" charset="0"/>
                    <a:cs typeface="Tahoma" panose="020B0604030504040204" pitchFamily="34" charset="0"/>
                  </a:rPr>
                  <a:t>Bước</a:t>
                </a:r>
                <a:r>
                  <a:rPr lang="en-US" sz="2200" b="1" dirty="0">
                    <a:effectLst/>
                    <a:latin typeface="Tahoma" panose="020B0604030504040204" pitchFamily="34" charset="0"/>
                    <a:ea typeface="Tahoma" panose="020B0604030504040204" pitchFamily="34" charset="0"/>
                    <a:cs typeface="Tahoma" panose="020B0604030504040204" pitchFamily="34" charset="0"/>
                  </a:rPr>
                  <a:t> 2:</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Nhập</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𝑓</m:t>
                    </m:r>
                    <m:d>
                      <m:dPr>
                        <m:ctrlPr>
                          <a:rPr lang="en-US" sz="2200" i="1">
                            <a:effectLst/>
                            <a:latin typeface="Cambria Math"/>
                            <a:ea typeface="Times New Roman" panose="02020603050405020304" pitchFamily="18" charset="0"/>
                          </a:rPr>
                        </m:ctrlPr>
                      </m:dPr>
                      <m:e>
                        <m:r>
                          <a:rPr lang="en-US" sz="2200" i="1">
                            <a:effectLst/>
                            <a:latin typeface="Cambria Math" panose="02040503050406030204" pitchFamily="18" charset="0"/>
                            <a:ea typeface="Times New Roman" panose="02020603050405020304" pitchFamily="18" charset="0"/>
                          </a:rPr>
                          <m:t>𝑋</m:t>
                        </m:r>
                      </m:e>
                    </m:d>
                    <m:r>
                      <a:rPr lang="en-US" sz="2200" i="1">
                        <a:effectLst/>
                        <a:latin typeface="Cambria Math" panose="02040503050406030204" pitchFamily="18" charset="0"/>
                        <a:ea typeface="Times New Roman" panose="02020603050405020304" pitchFamily="18" charset="0"/>
                      </a:rPr>
                      <m:t>=</m:t>
                    </m:r>
                    <m:sSup>
                      <m:sSupPr>
                        <m:ctrlPr>
                          <a:rPr lang="en-US" sz="2200" i="1">
                            <a:effectLst/>
                            <a:latin typeface="Cambria Math"/>
                            <a:ea typeface="Times New Roman" panose="02020603050405020304" pitchFamily="18" charset="0"/>
                          </a:rPr>
                        </m:ctrlPr>
                      </m:sSupPr>
                      <m:e>
                        <m:r>
                          <a:rPr lang="en-US" sz="2200" i="1">
                            <a:effectLst/>
                            <a:latin typeface="Cambria Math" panose="02040503050406030204" pitchFamily="18" charset="0"/>
                            <a:ea typeface="Times New Roman" panose="02020603050405020304" pitchFamily="18" charset="0"/>
                          </a:rPr>
                          <m:t>𝑋</m:t>
                        </m:r>
                      </m:e>
                      <m:sup>
                        <m:r>
                          <a:rPr lang="en-US" sz="2200" i="1">
                            <a:effectLst/>
                            <a:latin typeface="Cambria Math" panose="02040503050406030204" pitchFamily="18" charset="0"/>
                            <a:ea typeface="Times New Roman" panose="02020603050405020304" pitchFamily="18" charset="0"/>
                          </a:rPr>
                          <m:t>3</m:t>
                        </m:r>
                      </m:sup>
                    </m:sSup>
                    <m:r>
                      <a:rPr lang="en-US" sz="2200" i="1">
                        <a:effectLst/>
                        <a:latin typeface="Cambria Math" panose="02040503050406030204" pitchFamily="18" charset="0"/>
                        <a:ea typeface="Times New Roman" panose="02020603050405020304" pitchFamily="18" charset="0"/>
                      </a:rPr>
                      <m:t>−2</m:t>
                    </m:r>
                    <m:sSup>
                      <m:sSupPr>
                        <m:ctrlPr>
                          <a:rPr lang="en-US" sz="2200" i="1">
                            <a:effectLst/>
                            <a:latin typeface="Cambria Math"/>
                            <a:ea typeface="Times New Roman" panose="02020603050405020304" pitchFamily="18" charset="0"/>
                          </a:rPr>
                        </m:ctrlPr>
                      </m:sSupPr>
                      <m:e>
                        <m:r>
                          <a:rPr lang="en-US" sz="2200" i="1">
                            <a:effectLst/>
                            <a:latin typeface="Cambria Math" panose="02040503050406030204" pitchFamily="18" charset="0"/>
                            <a:ea typeface="Times New Roman" panose="02020603050405020304" pitchFamily="18" charset="0"/>
                          </a:rPr>
                          <m:t>𝑋</m:t>
                        </m:r>
                      </m:e>
                      <m:sup>
                        <m:r>
                          <a:rPr lang="en-US" sz="2200" i="1">
                            <a:effectLst/>
                            <a:latin typeface="Cambria Math" panose="02040503050406030204" pitchFamily="18" charset="0"/>
                            <a:ea typeface="Times New Roman" panose="02020603050405020304" pitchFamily="18" charset="0"/>
                          </a:rPr>
                          <m:t>2</m:t>
                        </m:r>
                      </m:sup>
                    </m:sSup>
                    <m:r>
                      <a:rPr lang="en-US" sz="2200" i="1">
                        <a:effectLst/>
                        <a:latin typeface="Cambria Math" panose="02040503050406030204" pitchFamily="18" charset="0"/>
                        <a:ea typeface="Times New Roman" panose="02020603050405020304" pitchFamily="18" charset="0"/>
                      </a:rPr>
                      <m:t>−4</m:t>
                    </m:r>
                    <m:r>
                      <a:rPr lang="en-US" sz="2200" i="1">
                        <a:effectLst/>
                        <a:latin typeface="Cambria Math" panose="02040503050406030204" pitchFamily="18" charset="0"/>
                        <a:ea typeface="Times New Roman" panose="02020603050405020304" pitchFamily="18" charset="0"/>
                      </a:rPr>
                      <m:t>𝑋</m:t>
                    </m:r>
                    <m:r>
                      <a:rPr lang="en-US" sz="2200" i="1">
                        <a:effectLst/>
                        <a:latin typeface="Cambria Math" panose="02040503050406030204" pitchFamily="18" charset="0"/>
                        <a:ea typeface="Times New Roman" panose="02020603050405020304" pitchFamily="18" charset="0"/>
                      </a:rPr>
                      <m:t>+1.</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tabLst>
                    <a:tab pos="228600" algn="l"/>
                    <a:tab pos="1257300" algn="l"/>
                    <a:tab pos="2514600" algn="l"/>
                    <a:tab pos="3771900" algn="l"/>
                  </a:tabLst>
                </a:pPr>
                <a:r>
                  <a:rPr lang="en-US" sz="2200" dirty="0" err="1">
                    <a:effectLst/>
                    <a:latin typeface="Tahoma" panose="020B0604030504040204" pitchFamily="34" charset="0"/>
                    <a:ea typeface="Tahoma" panose="020B0604030504040204" pitchFamily="34" charset="0"/>
                    <a:cs typeface="Tahoma" panose="020B0604030504040204" pitchFamily="34" charset="0"/>
                  </a:rPr>
                  <a:t>Sau</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đó</a:t>
                </a:r>
                <a:r>
                  <a:rPr lang="en-US" sz="2200" b="1"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ấn</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phím</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nếu</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có</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𝑔</m:t>
                    </m:r>
                    <m:d>
                      <m:dPr>
                        <m:ctrlPr>
                          <a:rPr lang="en-US" sz="2200" i="1">
                            <a:effectLst/>
                            <a:latin typeface="Cambria Math"/>
                            <a:ea typeface="Times New Roman" panose="02020603050405020304" pitchFamily="18" charset="0"/>
                          </a:rPr>
                        </m:ctrlPr>
                      </m:dPr>
                      <m:e>
                        <m:r>
                          <a:rPr lang="en-US" sz="2200" i="1">
                            <a:effectLst/>
                            <a:latin typeface="Cambria Math" panose="02040503050406030204" pitchFamily="18" charset="0"/>
                            <a:ea typeface="Times New Roman" panose="02020603050405020304" pitchFamily="18" charset="0"/>
                          </a:rPr>
                          <m:t>𝑋</m:t>
                        </m:r>
                      </m:e>
                    </m:d>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thì</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ấn</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tiếp</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phím</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Tiếp</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theo</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nhập</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effectLst/>
                            <a:latin typeface="Cambria Math"/>
                            <a:ea typeface="Times New Roman" panose="02020603050405020304" pitchFamily="18" charset="0"/>
                          </a:rPr>
                        </m:ctrlPr>
                      </m:dPr>
                      <m:e>
                        <m:eqArr>
                          <m:eqArrPr>
                            <m:ctrlPr>
                              <a:rPr lang="en-US" sz="2200" i="1">
                                <a:effectLst/>
                                <a:latin typeface="Cambria Math"/>
                                <a:ea typeface="Times New Roman" panose="02020603050405020304" pitchFamily="18" charset="0"/>
                              </a:rPr>
                            </m:ctrlPr>
                          </m:eqArrPr>
                          <m:e>
                            <m:r>
                              <a:rPr lang="en-US" sz="2200" i="1">
                                <a:effectLst/>
                                <a:latin typeface="Cambria Math" panose="02040503050406030204" pitchFamily="18" charset="0"/>
                                <a:ea typeface="Times New Roman" panose="02020603050405020304" pitchFamily="18" charset="0"/>
                              </a:rPr>
                              <m:t>&amp;</m:t>
                            </m:r>
                            <m:r>
                              <m:rPr>
                                <m:nor/>
                              </m:rPr>
                              <a:rPr lang="en-US" sz="2200">
                                <a:effectLst/>
                                <a:latin typeface="Tahoma" panose="020B0604030504040204" pitchFamily="34" charset="0"/>
                                <a:ea typeface="Tahoma" panose="020B0604030504040204" pitchFamily="34" charset="0"/>
                                <a:cs typeface="Tahoma" panose="020B0604030504040204" pitchFamily="34" charset="0"/>
                              </a:rPr>
                              <m:t>Start</m:t>
                            </m:r>
                            <m:r>
                              <a:rPr lang="en-US" sz="2200">
                                <a:effectLst/>
                                <a:latin typeface="Cambria Math" panose="02040503050406030204" pitchFamily="18" charset="0"/>
                                <a:ea typeface="Times New Roman" panose="02020603050405020304" pitchFamily="18" charset="0"/>
                              </a:rPr>
                              <m:t>=1</m:t>
                            </m:r>
                          </m:e>
                          <m:e>
                            <m:r>
                              <a:rPr lang="en-US" sz="2200" i="1">
                                <a:effectLst/>
                                <a:latin typeface="Cambria Math" panose="02040503050406030204" pitchFamily="18" charset="0"/>
                                <a:ea typeface="Times New Roman" panose="02020603050405020304" pitchFamily="18" charset="0"/>
                              </a:rPr>
                              <m:t>&amp;</m:t>
                            </m:r>
                            <m:r>
                              <m:rPr>
                                <m:nor/>
                              </m:rPr>
                              <a:rPr lang="en-US" sz="2200">
                                <a:effectLst/>
                                <a:latin typeface="Tahoma" panose="020B0604030504040204" pitchFamily="34" charset="0"/>
                                <a:ea typeface="Tahoma" panose="020B0604030504040204" pitchFamily="34" charset="0"/>
                                <a:cs typeface="Tahoma" panose="020B0604030504040204" pitchFamily="34" charset="0"/>
                              </a:rPr>
                              <m:t>End</m:t>
                            </m:r>
                            <m:r>
                              <a:rPr lang="en-US" sz="2200">
                                <a:effectLst/>
                                <a:latin typeface="Cambria Math" panose="02040503050406030204" pitchFamily="18" charset="0"/>
                                <a:ea typeface="Times New Roman" panose="02020603050405020304" pitchFamily="18" charset="0"/>
                              </a:rPr>
                              <m:t>=3</m:t>
                            </m:r>
                          </m:e>
                          <m:e>
                            <m:r>
                              <a:rPr lang="en-US" sz="2200" i="1">
                                <a:effectLst/>
                                <a:latin typeface="Cambria Math" panose="02040503050406030204" pitchFamily="18" charset="0"/>
                                <a:ea typeface="Times New Roman" panose="02020603050405020304" pitchFamily="18" charset="0"/>
                              </a:rPr>
                              <m:t>&amp;</m:t>
                            </m:r>
                            <m:r>
                              <m:rPr>
                                <m:nor/>
                              </m:rPr>
                              <a:rPr lang="en-US" sz="2200">
                                <a:effectLst/>
                                <a:latin typeface="Tahoma" panose="020B0604030504040204" pitchFamily="34" charset="0"/>
                                <a:ea typeface="Tahoma" panose="020B0604030504040204" pitchFamily="34" charset="0"/>
                                <a:cs typeface="Tahoma" panose="020B0604030504040204" pitchFamily="34" charset="0"/>
                              </a:rPr>
                              <m:t>Step</m:t>
                            </m:r>
                            <m:r>
                              <a:rPr lang="en-US" sz="2200">
                                <a:effectLst/>
                                <a:latin typeface="Cambria Math" panose="02040503050406030204" pitchFamily="18" charset="0"/>
                                <a:ea typeface="Times New Roman" panose="02020603050405020304" pitchFamily="18" charset="0"/>
                              </a:rPr>
                              <m:t>=0.2</m:t>
                            </m:r>
                          </m:e>
                        </m:eqArr>
                      </m:e>
                    </m:d>
                    <m:r>
                      <a:rPr lang="en-US" sz="2200" i="1">
                        <a:effectLst/>
                        <a:latin typeface="Cambria Math" panose="02040503050406030204" pitchFamily="18" charset="0"/>
                        <a:ea typeface="Times New Roman" panose="02020603050405020304" pitchFamily="18" charset="0"/>
                      </a:rPr>
                      <m:t>.</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p>
              <a:p>
                <a:r>
                  <a:rPr lang="fr-FR" sz="2200" dirty="0">
                    <a:effectLst/>
                    <a:latin typeface="Tahoma" panose="020B0604030504040204" pitchFamily="34" charset="0"/>
                    <a:ea typeface="Tahoma" panose="020B0604030504040204" pitchFamily="34" charset="0"/>
                    <a:cs typeface="Tahoma" panose="020B0604030504040204" pitchFamily="34" charset="0"/>
                  </a:rPr>
                  <a:t>(</a:t>
                </a:r>
                <a:r>
                  <a:rPr lang="fr-FR" sz="2200" b="1" dirty="0" err="1">
                    <a:effectLst/>
                    <a:latin typeface="Tahoma" panose="020B0604030504040204" pitchFamily="34" charset="0"/>
                    <a:ea typeface="Tahoma" panose="020B0604030504040204" pitchFamily="34" charset="0"/>
                    <a:cs typeface="Tahoma" panose="020B0604030504040204" pitchFamily="34" charset="0"/>
                  </a:rPr>
                  <a:t>Chú</a:t>
                </a:r>
                <a:r>
                  <a:rPr lang="fr-FR" sz="2200" b="1" dirty="0">
                    <a:effectLst/>
                    <a:latin typeface="Tahoma" panose="020B0604030504040204" pitchFamily="34" charset="0"/>
                    <a:ea typeface="Tahoma" panose="020B0604030504040204" pitchFamily="34" charset="0"/>
                    <a:cs typeface="Tahoma" panose="020B0604030504040204" pitchFamily="34" charset="0"/>
                  </a:rPr>
                  <a:t> ý:</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Thường</a:t>
                </a:r>
                <a:r>
                  <a:rPr lang="fr-FR" sz="2200" dirty="0">
                    <a:effectLst/>
                    <a:latin typeface="Tahoma" panose="020B0604030504040204" pitchFamily="34" charset="0"/>
                    <a:ea typeface="Tahoma" panose="020B0604030504040204" pitchFamily="34" charset="0"/>
                    <a:cs typeface="Tahoma" panose="020B0604030504040204" pitchFamily="34" charset="0"/>
                  </a:rPr>
                  <a:t> ta </a:t>
                </a:r>
                <a:r>
                  <a:rPr lang="fr-FR" sz="2200" dirty="0" err="1">
                    <a:effectLst/>
                    <a:latin typeface="Tahoma" panose="020B0604030504040204" pitchFamily="34" charset="0"/>
                    <a:ea typeface="Tahoma" panose="020B0604030504040204" pitchFamily="34" charset="0"/>
                    <a:cs typeface="Tahoma" panose="020B0604030504040204" pitchFamily="34" charset="0"/>
                  </a:rPr>
                  <a:t>chọn</a:t>
                </a:r>
                <a:r>
                  <a:rPr lang="fr-FR"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sz="2200">
                        <a:effectLst/>
                        <a:latin typeface="Tahoma" panose="020B0604030504040204" pitchFamily="34" charset="0"/>
                        <a:ea typeface="Tahoma" panose="020B0604030504040204" pitchFamily="34" charset="0"/>
                        <a:cs typeface="Tahoma" panose="020B0604030504040204" pitchFamily="34" charset="0"/>
                      </a:rPr>
                      <m:t>Step</m:t>
                    </m:r>
                    <m:r>
                      <a:rPr lang="en-US" sz="22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effectLst/>
                            <a:latin typeface="Cambria Math"/>
                          </a:rPr>
                        </m:ctrlPr>
                      </m:fPr>
                      <m:num>
                        <m:r>
                          <m:rPr>
                            <m:nor/>
                          </m:rPr>
                          <a:rPr lang="en-US" sz="2200">
                            <a:effectLst/>
                            <a:latin typeface="Tahoma" panose="020B0604030504040204" pitchFamily="34" charset="0"/>
                            <a:ea typeface="Tahoma" panose="020B0604030504040204" pitchFamily="34" charset="0"/>
                            <a:cs typeface="Tahoma" panose="020B0604030504040204" pitchFamily="34" charset="0"/>
                          </a:rPr>
                          <m:t>End</m:t>
                        </m:r>
                        <m:r>
                          <a:rPr lang="en-US" sz="2200" i="1">
                            <a:effectLst/>
                            <a:latin typeface="Cambria Math" panose="02040503050406030204" pitchFamily="18" charset="0"/>
                            <a:ea typeface="Times New Roman" panose="02020603050405020304" pitchFamily="18" charset="0"/>
                          </a:rPr>
                          <m:t>−</m:t>
                        </m:r>
                        <m:r>
                          <m:rPr>
                            <m:nor/>
                          </m:rPr>
                          <a:rPr lang="en-US" sz="2200">
                            <a:effectLst/>
                            <a:latin typeface="Tahoma" panose="020B0604030504040204" pitchFamily="34" charset="0"/>
                            <a:ea typeface="Tahoma" panose="020B0604030504040204" pitchFamily="34" charset="0"/>
                            <a:cs typeface="Tahoma" panose="020B0604030504040204" pitchFamily="34" charset="0"/>
                          </a:rPr>
                          <m:t>Start</m:t>
                        </m:r>
                      </m:num>
                      <m:den>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2200" dirty="0">
                    <a:effectLst/>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17">
                <a:extLst>
                  <a:ext uri="{FF2B5EF4-FFF2-40B4-BE49-F238E27FC236}">
                    <a16:creationId xmlns:a16="http://schemas.microsoft.com/office/drawing/2014/main" id="{41408931-505E-4214-8BAC-8A09D222B3B6}"/>
                  </a:ext>
                </a:extLst>
              </p:cNvPr>
              <p:cNvSpPr>
                <a:spLocks noRot="1" noChangeAspect="1" noMove="1" noResize="1" noEditPoints="1" noAdjustHandles="1" noChangeArrowheads="1" noChangeShapeType="1" noTextEdit="1"/>
              </p:cNvSpPr>
              <p:nvPr/>
            </p:nvSpPr>
            <p:spPr>
              <a:xfrm>
                <a:off x="1212936" y="3516134"/>
                <a:ext cx="11114464" cy="2753895"/>
              </a:xfrm>
              <a:prstGeom prst="rect">
                <a:avLst/>
              </a:prstGeom>
              <a:blipFill>
                <a:blip r:embed="rId4"/>
                <a:stretch>
                  <a:fillRect l="-713" t="-1327" b="-442"/>
                </a:stretch>
              </a:blipFill>
            </p:spPr>
            <p:txBody>
              <a:bodyPr/>
              <a:lstStyle/>
              <a:p>
                <a:r>
                  <a:rPr lang="en-SG">
                    <a:noFill/>
                  </a:rPr>
                  <a:t> </a:t>
                </a:r>
              </a:p>
            </p:txBody>
          </p:sp>
        </mc:Fallback>
      </mc:AlternateContent>
      <p:sp>
        <p:nvSpPr>
          <p:cNvPr id="22" name="TextBox 21">
            <a:extLst>
              <a:ext uri="{FF2B5EF4-FFF2-40B4-BE49-F238E27FC236}">
                <a16:creationId xmlns:a16="http://schemas.microsoft.com/office/drawing/2014/main" xmlns="" id="{21E41E24-2BC7-48F3-B72F-60C864004BC5}"/>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790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600354"/>
            <a:ext cx="10908418" cy="4745028"/>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907514"/>
              <a:chOff x="1224541" y="6322796"/>
              <a:chExt cx="7454016" cy="907514"/>
            </a:xfrm>
          </p:grpSpPr>
          <p:sp>
            <p:nvSpPr>
              <p:cNvPr id="55" name="Freeform 20"/>
              <p:cNvSpPr>
                <a:spLocks/>
              </p:cNvSpPr>
              <p:nvPr/>
            </p:nvSpPr>
            <p:spPr bwMode="auto">
              <a:xfrm rot="16200000" flipV="1">
                <a:off x="4498641" y="3620410"/>
                <a:ext cx="907514"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7"/>
                <a:ext cx="6440370" cy="77981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Thông</a:t>
                </a:r>
                <a:r>
                  <a:rPr kumimoji="0" lang="en-SG"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hiểu</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31A76AD-4C9F-46B3-9BCA-3469A7D01743}"/>
                  </a:ext>
                </a:extLst>
              </p:cNvPr>
              <p:cNvSpPr/>
              <p:nvPr/>
            </p:nvSpPr>
            <p:spPr>
              <a:xfrm>
                <a:off x="840509" y="2206560"/>
                <a:ext cx="10510982" cy="1107996"/>
              </a:xfrm>
              <a:prstGeom prst="rect">
                <a:avLst/>
              </a:prstGeom>
            </p:spPr>
            <p:txBody>
              <a:bodyPr wrap="square">
                <a:spAutoFit/>
              </a:bodyPr>
              <a:lstStyle/>
              <a:p>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 </a:t>
                </a:r>
                <a:r>
                  <a:rPr kumimoji="0" lang="en-US" sz="22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lang="vi-VN" sz="2200" dirty="0">
                    <a:latin typeface="Tahoma" panose="020B0604030504040204" pitchFamily="34" charset="0"/>
                    <a:ea typeface="Tahoma" panose="020B0604030504040204" pitchFamily="34" charset="0"/>
                    <a:cs typeface="Tahoma" panose="020B0604030504040204" pitchFamily="34" charset="0"/>
                  </a:rPr>
                  <a:t>Giá trị lớn nhất của hàm số </a:t>
                </a:r>
                <a14:m>
                  <m:oMath xmlns:m="http://schemas.openxmlformats.org/officeDocument/2006/math">
                    <m:r>
                      <a:rPr lang="vi-VN" sz="2200" i="1">
                        <a:latin typeface="Cambria Math" panose="02040503050406030204" pitchFamily="18" charset="0"/>
                      </a:rPr>
                      <m:t>𝑓</m:t>
                    </m:r>
                    <m:d>
                      <m:dPr>
                        <m:ctrlPr>
                          <a:rPr lang="en-US" sz="2200" i="1">
                            <a:latin typeface="Cambria Math"/>
                          </a:rPr>
                        </m:ctrlPr>
                      </m:dPr>
                      <m:e>
                        <m:r>
                          <a:rPr lang="vi-VN" sz="2200" i="1">
                            <a:latin typeface="Cambria Math" panose="02040503050406030204" pitchFamily="18" charset="0"/>
                          </a:rPr>
                          <m:t>𝑥</m:t>
                        </m:r>
                      </m:e>
                    </m:d>
                    <m:r>
                      <a:rPr lang="vi-VN" sz="2200" i="1">
                        <a:latin typeface="Cambria Math" panose="02040503050406030204" pitchFamily="18" charset="0"/>
                      </a:rPr>
                      <m:t>=</m:t>
                    </m:r>
                    <m:sSup>
                      <m:sSupPr>
                        <m:ctrlPr>
                          <a:rPr lang="en-US" sz="2200" i="1">
                            <a:latin typeface="Cambria Math"/>
                          </a:rPr>
                        </m:ctrlPr>
                      </m:sSupPr>
                      <m:e>
                        <m:r>
                          <a:rPr lang="vi-VN" sz="2200" i="1">
                            <a:latin typeface="Cambria Math" panose="02040503050406030204" pitchFamily="18" charset="0"/>
                          </a:rPr>
                          <m:t>𝑥</m:t>
                        </m:r>
                      </m:e>
                      <m:sup>
                        <m:r>
                          <a:rPr lang="vi-VN" sz="2200" i="1">
                            <a:latin typeface="Cambria Math" panose="02040503050406030204" pitchFamily="18" charset="0"/>
                          </a:rPr>
                          <m:t>4</m:t>
                        </m:r>
                      </m:sup>
                    </m:sSup>
                    <m:r>
                      <a:rPr lang="vi-VN" sz="2200" i="1">
                        <a:latin typeface="Cambria Math" panose="02040503050406030204" pitchFamily="18" charset="0"/>
                      </a:rPr>
                      <m:t>−4</m:t>
                    </m:r>
                    <m:sSup>
                      <m:sSupPr>
                        <m:ctrlPr>
                          <a:rPr lang="en-US" sz="2200" i="1">
                            <a:latin typeface="Cambria Math"/>
                          </a:rPr>
                        </m:ctrlPr>
                      </m:sSupPr>
                      <m:e>
                        <m:r>
                          <a:rPr lang="vi-VN" sz="2200" i="1">
                            <a:latin typeface="Cambria Math" panose="02040503050406030204" pitchFamily="18" charset="0"/>
                          </a:rPr>
                          <m:t>𝑥</m:t>
                        </m:r>
                      </m:e>
                      <m:sup>
                        <m:r>
                          <a:rPr lang="vi-VN" sz="2200" i="1">
                            <a:latin typeface="Cambria Math" panose="02040503050406030204" pitchFamily="18" charset="0"/>
                          </a:rPr>
                          <m:t>2</m:t>
                        </m:r>
                      </m:sup>
                    </m:sSup>
                    <m:r>
                      <a:rPr lang="vi-VN" sz="2200" i="1">
                        <a:latin typeface="Cambria Math" panose="02040503050406030204" pitchFamily="18" charset="0"/>
                      </a:rPr>
                      <m:t>+5</m:t>
                    </m:r>
                  </m:oMath>
                </a14:m>
                <a:r>
                  <a:rPr lang="vi-VN" sz="2200" dirty="0">
                    <a:latin typeface="Tahoma" panose="020B0604030504040204" pitchFamily="34" charset="0"/>
                    <a:ea typeface="Tahoma" panose="020B0604030504040204" pitchFamily="34" charset="0"/>
                    <a:cs typeface="Tahoma" panose="020B0604030504040204" pitchFamily="34" charset="0"/>
                  </a:rPr>
                  <a:t> trê</a:t>
                </a:r>
                <a:r>
                  <a:rPr lang="en-US" sz="2200" dirty="0">
                    <a:latin typeface="Tahoma" panose="020B0604030504040204" pitchFamily="34" charset="0"/>
                    <a:ea typeface="Tahoma" panose="020B0604030504040204" pitchFamily="34" charset="0"/>
                    <a:cs typeface="Tahoma" panose="020B0604030504040204" pitchFamily="34" charset="0"/>
                  </a:rPr>
                  <a:t>n</a:t>
                </a:r>
                <a:r>
                  <a:rPr lang="vi-VN" sz="2200" dirty="0">
                    <a:latin typeface="Tahoma" panose="020B0604030504040204" pitchFamily="34" charset="0"/>
                    <a:ea typeface="Tahoma" panose="020B0604030504040204" pitchFamily="34" charset="0"/>
                    <a:cs typeface="Tahoma" panose="020B0604030504040204" pitchFamily="34" charset="0"/>
                  </a:rPr>
                  <a:t> đoạn </a:t>
                </a:r>
                <a14:m>
                  <m:oMath xmlns:m="http://schemas.openxmlformats.org/officeDocument/2006/math">
                    <m:d>
                      <m:dPr>
                        <m:begChr m:val="["/>
                        <m:endChr m:val="]"/>
                        <m:ctrlPr>
                          <a:rPr lang="en-US" sz="2200" i="1">
                            <a:latin typeface="Cambria Math"/>
                          </a:rPr>
                        </m:ctrlPr>
                      </m:dPr>
                      <m:e>
                        <m:r>
                          <a:rPr lang="vi-VN" sz="2200" i="1">
                            <a:latin typeface="Cambria Math" panose="02040503050406030204" pitchFamily="18" charset="0"/>
                          </a:rPr>
                          <m:t>−2;3</m:t>
                        </m:r>
                      </m:e>
                    </m:d>
                  </m:oMath>
                </a14:m>
                <a:r>
                  <a:rPr lang="vi-VN" sz="2200" dirty="0">
                    <a:latin typeface="Tahoma" panose="020B0604030504040204" pitchFamily="34" charset="0"/>
                    <a:ea typeface="Tahoma" panose="020B0604030504040204" pitchFamily="34" charset="0"/>
                    <a:cs typeface="Tahoma" panose="020B0604030504040204" pitchFamily="34" charset="0"/>
                  </a:rPr>
                  <a:t> bằng</a:t>
                </a:r>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b="1" dirty="0">
                    <a:latin typeface="Tahoma" panose="020B0604030504040204" pitchFamily="34" charset="0"/>
                    <a:ea typeface="Tahoma" panose="020B0604030504040204" pitchFamily="34" charset="0"/>
                    <a:cs typeface="Tahoma" panose="020B0604030504040204" pitchFamily="34" charset="0"/>
                  </a:rPr>
                  <a:t>	A</a:t>
                </a:r>
                <a:r>
                  <a:rPr lang="vi-VN"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2200" b="1" i="1">
                        <a:latin typeface="Cambria Math" panose="02040503050406030204" pitchFamily="18" charset="0"/>
                      </a:rPr>
                      <m:t>𝟏</m:t>
                    </m:r>
                    <m:r>
                      <a:rPr lang="vi-VN" sz="2200" b="1" i="1">
                        <a:latin typeface="Cambria Math" panose="02040503050406030204" pitchFamily="18" charset="0"/>
                      </a:rPr>
                      <m:t>.</m:t>
                    </m:r>
                  </m:oMath>
                </a14:m>
                <a:r>
                  <a:rPr lang="vi-VN" sz="2200"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             </a:t>
                </a:r>
                <a:r>
                  <a:rPr lang="vi-VN" sz="22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vi-VN" sz="2200" b="1" i="1">
                        <a:latin typeface="Cambria Math" panose="02040503050406030204" pitchFamily="18" charset="0"/>
                      </a:rPr>
                      <m:t>𝟓</m:t>
                    </m:r>
                    <m:r>
                      <a:rPr lang="vi-VN" sz="2200" b="1" i="1">
                        <a:latin typeface="Cambria Math" panose="02040503050406030204" pitchFamily="18" charset="0"/>
                      </a:rPr>
                      <m:t>.</m:t>
                    </m:r>
                  </m:oMath>
                </a14:m>
                <a:r>
                  <a:rPr lang="vi-VN" sz="2200" dirty="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C</a:t>
                </a:r>
                <a:r>
                  <a:rPr lang="vi-VN"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2200" b="1" i="1">
                        <a:latin typeface="Cambria Math" panose="02040503050406030204" pitchFamily="18" charset="0"/>
                      </a:rPr>
                      <m:t>𝟓𝟎</m:t>
                    </m:r>
                    <m:r>
                      <a:rPr lang="vi-VN" sz="2200" b="1" i="1">
                        <a:latin typeface="Cambria Math" panose="02040503050406030204" pitchFamily="18" charset="0"/>
                      </a:rPr>
                      <m:t>.</m:t>
                    </m:r>
                  </m:oMath>
                </a14:m>
                <a:r>
                  <a:rPr lang="en-US" sz="2200" b="1" dirty="0">
                    <a:latin typeface="Tahoma" panose="020B0604030504040204" pitchFamily="34" charset="0"/>
                    <a:ea typeface="Tahoma" panose="020B0604030504040204" pitchFamily="34" charset="0"/>
                    <a:cs typeface="Tahoma" panose="020B0604030504040204" pitchFamily="34" charset="0"/>
                  </a:rPr>
                  <a:t>	                </a:t>
                </a:r>
                <a:r>
                  <a:rPr lang="vi-VN" sz="22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vi-VN" sz="2200" b="1" i="1">
                        <a:latin typeface="Cambria Math" panose="02040503050406030204" pitchFamily="18" charset="0"/>
                      </a:rPr>
                      <m:t>𝟏𝟐𝟐</m:t>
                    </m:r>
                    <m:r>
                      <a:rPr lang="vi-VN" sz="2200" b="1" i="1">
                        <a:latin typeface="Cambria Math" panose="020405030504060302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 pos="1257300" algn="l"/>
                    <a:tab pos="2514600" algn="l"/>
                    <a:tab pos="3771900" algn="l"/>
                  </a:tabLst>
                  <a:defRPr/>
                </a:pP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431A76AD-4C9F-46B3-9BCA-3469A7D01743}"/>
                  </a:ext>
                </a:extLst>
              </p:cNvPr>
              <p:cNvSpPr>
                <a:spLocks noRot="1" noChangeAspect="1" noMove="1" noResize="1" noEditPoints="1" noAdjustHandles="1" noChangeArrowheads="1" noChangeShapeType="1" noTextEdit="1"/>
              </p:cNvSpPr>
              <p:nvPr/>
            </p:nvSpPr>
            <p:spPr>
              <a:xfrm>
                <a:off x="840509" y="2206560"/>
                <a:ext cx="10510982" cy="1107996"/>
              </a:xfrm>
              <a:prstGeom prst="rect">
                <a:avLst/>
              </a:prstGeom>
              <a:blipFill>
                <a:blip r:embed="rId3"/>
                <a:stretch>
                  <a:fillRect l="-754" t="-3846"/>
                </a:stretch>
              </a:blipFill>
            </p:spPr>
            <p:txBody>
              <a:bodyPr/>
              <a:lstStyle/>
              <a:p>
                <a:r>
                  <a:rPr lang="en-SG">
                    <a:noFill/>
                  </a:rPr>
                  <a:t> </a:t>
                </a:r>
              </a:p>
            </p:txBody>
          </p:sp>
        </mc:Fallback>
      </mc:AlternateContent>
      <p:sp>
        <p:nvSpPr>
          <p:cNvPr id="19" name="Rectangle 18">
            <a:extLst>
              <a:ext uri="{FF2B5EF4-FFF2-40B4-BE49-F238E27FC236}">
                <a16:creationId xmlns:a16="http://schemas.microsoft.com/office/drawing/2014/main" xmlns="" id="{0B64D3D5-69CC-46A0-9829-70A592356859}"/>
              </a:ext>
            </a:extLst>
          </p:cNvPr>
          <p:cNvSpPr/>
          <p:nvPr/>
        </p:nvSpPr>
        <p:spPr>
          <a:xfrm>
            <a:off x="4932358" y="2957242"/>
            <a:ext cx="1378904"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200" b="0"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CE58466B-713B-4592-81A4-0711BD1B4349}"/>
              </a:ext>
            </a:extLst>
          </p:cNvPr>
          <p:cNvSpPr/>
          <p:nvPr/>
        </p:nvSpPr>
        <p:spPr>
          <a:xfrm>
            <a:off x="1158143" y="3312901"/>
            <a:ext cx="126829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Chọn </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195B3C48-1D26-42BE-A56F-2358421ABA97}"/>
                  </a:ext>
                </a:extLst>
              </p:cNvPr>
              <p:cNvSpPr/>
              <p:nvPr/>
            </p:nvSpPr>
            <p:spPr>
              <a:xfrm>
                <a:off x="1139371" y="3407325"/>
                <a:ext cx="12041875" cy="970458"/>
              </a:xfrm>
              <a:prstGeom prst="rect">
                <a:avLst/>
              </a:prstGeom>
            </p:spPr>
            <p:txBody>
              <a:bodyPr wrap="square">
                <a:spAutoFit/>
              </a:bodyPr>
              <a:lstStyle/>
              <a:p>
                <a:r>
                  <a:rPr lang="en-US" sz="2200" dirty="0" err="1">
                    <a:latin typeface="Tahoma" panose="020B0604030504040204" pitchFamily="34" charset="0"/>
                    <a:ea typeface="Tahoma" panose="020B0604030504040204" pitchFamily="34" charset="0"/>
                    <a:cs typeface="Tahoma" panose="020B0604030504040204" pitchFamily="34" charset="0"/>
                  </a:rPr>
                  <a:t>Đạo</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2200" i="1">
                            <a:effectLst/>
                            <a:latin typeface="Cambria Math"/>
                          </a:rPr>
                        </m:ctrlPr>
                      </m:sSup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2200" i="1">
                            <a:effectLst/>
                            <a:latin typeface="Cambria Math"/>
                          </a:rPr>
                        </m:ctrlPr>
                      </m:sSup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−8</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lang="en-US" sz="2200" i="1">
                            <a:effectLst/>
                            <a:latin typeface="Cambria Math"/>
                          </a:rPr>
                        </m:ctrlPr>
                      </m:groupChr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lang="en-US" sz="2200" i="1">
                            <a:effectLst/>
                            <a:latin typeface="Cambria Math"/>
                          </a:rPr>
                        </m:ctrlPr>
                      </m:sSup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lang="en-US" sz="2200" i="1">
                            <a:effectLst/>
                            <a:latin typeface="Cambria Math"/>
                          </a:rPr>
                        </m:ctrlPr>
                      </m:dPr>
                      <m:e>
                        <m:eqArr>
                          <m:eqArrPr>
                            <m:ctrlPr>
                              <a:rPr lang="en-US" sz="2200" i="1">
                                <a:effectLst/>
                                <a:latin typeface="Cambria Math"/>
                              </a:rPr>
                            </m:ctrlPr>
                          </m:eqArr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−2;3</m:t>
                                </m:r>
                              </m:e>
                            </m:d>
                          </m:e>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200" i="1">
                                    <a:effectLst/>
                                    <a:latin typeface="Cambria Math"/>
                                  </a:rPr>
                                </m:ctrlPr>
                              </m:radPr>
                              <m:deg/>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−2;3</m:t>
                                </m:r>
                              </m:e>
                            </m:d>
                          </m:e>
                        </m:eqArr>
                      </m:e>
                    </m: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Rectangle 19">
                <a:extLst>
                  <a:ext uri="{FF2B5EF4-FFF2-40B4-BE49-F238E27FC236}">
                    <a16:creationId xmlns:a16="http://schemas.microsoft.com/office/drawing/2014/main" id="{195B3C48-1D26-42BE-A56F-2358421ABA97}"/>
                  </a:ext>
                </a:extLst>
              </p:cNvPr>
              <p:cNvSpPr>
                <a:spLocks noRot="1" noChangeAspect="1" noMove="1" noResize="1" noEditPoints="1" noAdjustHandles="1" noChangeArrowheads="1" noChangeShapeType="1" noTextEdit="1"/>
              </p:cNvSpPr>
              <p:nvPr/>
            </p:nvSpPr>
            <p:spPr>
              <a:xfrm>
                <a:off x="1139371" y="3407325"/>
                <a:ext cx="12041875" cy="970458"/>
              </a:xfrm>
              <a:prstGeom prst="rect">
                <a:avLst/>
              </a:prstGeom>
              <a:blipFill>
                <a:blip r:embed="rId4"/>
                <a:stretch>
                  <a:fillRect l="-6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D424BB65-7A64-4832-B897-0176ED276691}"/>
                  </a:ext>
                </a:extLst>
              </p:cNvPr>
              <p:cNvSpPr/>
              <p:nvPr/>
            </p:nvSpPr>
            <p:spPr>
              <a:xfrm>
                <a:off x="1284424" y="4490284"/>
                <a:ext cx="5032596" cy="1649747"/>
              </a:xfrm>
              <a:prstGeom prst="rect">
                <a:avLst/>
              </a:prstGeom>
            </p:spPr>
            <p:txBody>
              <a:bodyPr wrap="none">
                <a:spAutoFit/>
              </a:bodyPr>
              <a:lstStyle/>
              <a:p>
                <a:r>
                  <a:rPr lang="vi-VN" sz="2200"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d>
                      <m:dPr>
                        <m:begChr m:val="{"/>
                        <m:endChr m:val=""/>
                        <m:ctrlPr>
                          <a:rPr lang="en-US" sz="2200" i="1">
                            <a:effectLst/>
                            <a:latin typeface="Cambria Math"/>
                          </a:rPr>
                        </m:ctrlPr>
                      </m:dPr>
                      <m:e>
                        <m:eqArr>
                          <m:eqArrPr>
                            <m:ctrlPr>
                              <a:rPr lang="en-US" sz="2200" i="1">
                                <a:effectLst/>
                                <a:latin typeface="Cambria Math"/>
                              </a:rPr>
                            </m:ctrlPr>
                          </m:eqArr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rPr>
                                  <m:t>±</m:t>
                                </m:r>
                                <m:rad>
                                  <m:radPr>
                                    <m:degHide m:val="on"/>
                                    <m:ctrlPr>
                                      <a:rPr lang="en-US" sz="2200" i="1">
                                        <a:effectLst/>
                                        <a:latin typeface="Cambria Math"/>
                                      </a:rPr>
                                    </m:ctrlPr>
                                  </m:radPr>
                                  <m:deg/>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rad>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=50</m:t>
                            </m:r>
                          </m:e>
                        </m:eqArr>
                      </m:e>
                    </m:d>
                    <m:groupChr>
                      <m:groupChrPr>
                        <m:chr m:val="→"/>
                        <m:vertJc m:val="bot"/>
                        <m:ctrlPr>
                          <a:rPr lang="en-US" sz="2200" i="1">
                            <a:effectLst/>
                            <a:latin typeface="Cambria Math"/>
                          </a:rPr>
                        </m:ctrlPr>
                      </m:groupChrPr>
                      <m:e>
                        <m:r>
                          <a:rPr lang="en-US" sz="2200" i="1">
                            <a:effectLst/>
                            <a:latin typeface="Cambria Math" panose="02040503050406030204" pitchFamily="18" charset="0"/>
                            <a:ea typeface="Times New Roman" panose="02020603050405020304" pitchFamily="18" charset="0"/>
                          </a:rPr>
                          <m:t>  </m:t>
                        </m:r>
                      </m:e>
                    </m:groupChr>
                    <m:limLow>
                      <m:limLowPr>
                        <m:ctrlPr>
                          <a:rPr lang="en-US" sz="2200" i="1">
                            <a:effectLst/>
                            <a:latin typeface="Cambria Math"/>
                          </a:rPr>
                        </m:ctrlPr>
                      </m:limLow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2;3</m:t>
                            </m:r>
                          </m:e>
                        </m:d>
                      </m:lim>
                    </m:limLow>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a:extLst>
                  <a:ext uri="{FF2B5EF4-FFF2-40B4-BE49-F238E27FC236}">
                    <a16:creationId xmlns:a16="http://schemas.microsoft.com/office/drawing/2014/main" id="{D424BB65-7A64-4832-B897-0176ED276691}"/>
                  </a:ext>
                </a:extLst>
              </p:cNvPr>
              <p:cNvSpPr>
                <a:spLocks noRot="1" noChangeAspect="1" noMove="1" noResize="1" noEditPoints="1" noAdjustHandles="1" noChangeArrowheads="1" noChangeShapeType="1" noTextEdit="1"/>
              </p:cNvSpPr>
              <p:nvPr/>
            </p:nvSpPr>
            <p:spPr>
              <a:xfrm>
                <a:off x="1284424" y="4490284"/>
                <a:ext cx="5032596" cy="1649747"/>
              </a:xfrm>
              <a:prstGeom prst="rect">
                <a:avLst/>
              </a:prstGeom>
              <a:blipFill>
                <a:blip r:embed="rId5"/>
                <a:stretch>
                  <a:fillRect l="-1576"/>
                </a:stretch>
              </a:blipFill>
            </p:spPr>
            <p:txBody>
              <a:bodyPr/>
              <a:lstStyle/>
              <a:p>
                <a:r>
                  <a:rPr lang="en-SG">
                    <a:noFill/>
                  </a:rPr>
                  <a:t> </a:t>
                </a:r>
              </a:p>
            </p:txBody>
          </p:sp>
        </mc:Fallback>
      </mc:AlternateContent>
      <p:sp>
        <p:nvSpPr>
          <p:cNvPr id="24" name="TextBox 23">
            <a:extLst>
              <a:ext uri="{FF2B5EF4-FFF2-40B4-BE49-F238E27FC236}">
                <a16:creationId xmlns:a16="http://schemas.microsoft.com/office/drawing/2014/main" xmlns="" id="{522C77E8-4BD1-4ACE-BCFF-D55965DF0607}"/>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74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413372"/>
            <a:ext cx="10908418" cy="5335681"/>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840741"/>
              <a:chOff x="1224541" y="6322796"/>
              <a:chExt cx="7454016" cy="840741"/>
            </a:xfrm>
          </p:grpSpPr>
          <p:sp>
            <p:nvSpPr>
              <p:cNvPr id="55" name="Freeform 20"/>
              <p:cNvSpPr>
                <a:spLocks/>
              </p:cNvSpPr>
              <p:nvPr/>
            </p:nvSpPr>
            <p:spPr bwMode="auto">
              <a:xfrm rot="16200000" flipV="1">
                <a:off x="4565750" y="3553301"/>
                <a:ext cx="773296"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7"/>
                <a:ext cx="6440370" cy="77981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lang="en-SG" sz="2300" b="1" dirty="0" err="1">
                    <a:solidFill>
                      <a:srgbClr val="0999C8"/>
                    </a:solidFill>
                    <a:latin typeface="Tahoma" pitchFamily="34" charset="0"/>
                    <a:ea typeface="Tahoma" pitchFamily="34" charset="0"/>
                    <a:cs typeface="Tahoma" pitchFamily="34" charset="0"/>
                  </a:rPr>
                  <a:t>Vận</a:t>
                </a:r>
                <a:r>
                  <a:rPr lang="en-SG" sz="2300" b="1" dirty="0">
                    <a:solidFill>
                      <a:srgbClr val="0999C8"/>
                    </a:solidFill>
                    <a:latin typeface="Tahoma" pitchFamily="34" charset="0"/>
                    <a:ea typeface="Tahoma" pitchFamily="34" charset="0"/>
                    <a:cs typeface="Tahoma" pitchFamily="34" charset="0"/>
                  </a:rPr>
                  <a:t> </a:t>
                </a:r>
                <a:r>
                  <a:rPr lang="en-SG" sz="2300" b="1" dirty="0" err="1">
                    <a:solidFill>
                      <a:srgbClr val="0999C8"/>
                    </a:solidFill>
                    <a:latin typeface="Tahoma" pitchFamily="34" charset="0"/>
                    <a:ea typeface="Tahoma" pitchFamily="34" charset="0"/>
                    <a:cs typeface="Tahoma" pitchFamily="34" charset="0"/>
                  </a:rPr>
                  <a:t>dụng</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31A76AD-4C9F-46B3-9BCA-3469A7D01743}"/>
                  </a:ext>
                </a:extLst>
              </p:cNvPr>
              <p:cNvSpPr/>
              <p:nvPr/>
            </p:nvSpPr>
            <p:spPr>
              <a:xfrm>
                <a:off x="840509" y="1911008"/>
                <a:ext cx="10510982" cy="1634743"/>
              </a:xfrm>
              <a:prstGeom prst="rect">
                <a:avLst/>
              </a:prstGeom>
            </p:spPr>
            <p:txBody>
              <a:bodyPr wrap="square">
                <a:spAutoFit/>
              </a:bodyPr>
              <a:lstStyle/>
              <a:p>
                <a:pPr defTabSz="874395" eaLnBrk="0" fontAlgn="base" hangingPunct="0">
                  <a:spcBef>
                    <a:spcPct val="0"/>
                  </a:spcBef>
                  <a:spcAft>
                    <a:spcPct val="0"/>
                  </a:spcAft>
                </a:pP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 </a:t>
                </a:r>
                <a:r>
                  <a:rPr kumimoji="0" lang="en-US" sz="22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5: </a:t>
                </a:r>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Tìm tất cả các giá trị thực của tham  số </a:t>
                </a:r>
                <a14:m>
                  <m:oMath xmlns:m="http://schemas.openxmlformats.org/officeDocument/2006/math">
                    <m:r>
                      <a:rPr lang="vi-VN" sz="2200" i="1">
                        <a:solidFill>
                          <a:prstClr val="black"/>
                        </a:solidFill>
                        <a:latin typeface="Cambria Math" panose="02040503050406030204" pitchFamily="18" charset="0"/>
                      </a:rPr>
                      <m:t>𝑚</m:t>
                    </m:r>
                  </m:oMath>
                </a14:m>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 để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nhỏ</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2200" i="1">
                        <a:solidFill>
                          <a:prstClr val="black"/>
                        </a:solidFill>
                        <a:latin typeface="Cambria Math" panose="02040503050406030204" pitchFamily="18" charset="0"/>
                      </a:rPr>
                      <m:t>𝑓</m:t>
                    </m:r>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𝑥</m:t>
                    </m:r>
                    <m:r>
                      <a:rPr lang="en-US" sz="2200" i="1">
                        <a:solidFill>
                          <a:prstClr val="black"/>
                        </a:solidFill>
                        <a:latin typeface="Cambria Math" panose="02040503050406030204" pitchFamily="18" charset="0"/>
                      </a:rPr>
                      <m:t>)=</m:t>
                    </m:r>
                    <m:f>
                      <m:fPr>
                        <m:ctrlPr>
                          <a:rPr lang="en-US" sz="2200" i="1">
                            <a:solidFill>
                              <a:prstClr val="black"/>
                            </a:solidFill>
                            <a:latin typeface="Cambria Math"/>
                          </a:rPr>
                        </m:ctrlPr>
                      </m:fPr>
                      <m:num>
                        <m:r>
                          <a:rPr lang="en-US" sz="2200" i="1">
                            <a:solidFill>
                              <a:prstClr val="black"/>
                            </a:solidFill>
                            <a:latin typeface="Cambria Math" panose="02040503050406030204" pitchFamily="18" charset="0"/>
                          </a:rPr>
                          <m:t>2</m:t>
                        </m:r>
                        <m:r>
                          <a:rPr lang="en-US" sz="2200" i="1">
                            <a:solidFill>
                              <a:prstClr val="black"/>
                            </a:solidFill>
                            <a:latin typeface="Cambria Math" panose="02040503050406030204" pitchFamily="18" charset="0"/>
                          </a:rPr>
                          <m:t>𝑥</m:t>
                        </m:r>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−1</m:t>
                        </m:r>
                      </m:num>
                      <m:den>
                        <m:r>
                          <a:rPr lang="vi-VN" sz="2200" i="1">
                            <a:solidFill>
                              <a:prstClr val="black"/>
                            </a:solidFill>
                            <a:latin typeface="Cambria Math" panose="02040503050406030204" pitchFamily="18" charset="0"/>
                          </a:rPr>
                          <m:t>𝑥</m:t>
                        </m:r>
                        <m:r>
                          <a:rPr lang="vi-VN" sz="2200" i="1">
                            <a:solidFill>
                              <a:prstClr val="black"/>
                            </a:solidFill>
                            <a:latin typeface="Cambria Math" panose="02040503050406030204" pitchFamily="18" charset="0"/>
                          </a:rPr>
                          <m:t>+1</m:t>
                        </m:r>
                      </m:den>
                    </m:f>
                  </m:oMath>
                </a14:m>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solidFill>
                              <a:prstClr val="black"/>
                            </a:solidFill>
                            <a:latin typeface="Cambria Math"/>
                            <a:cs typeface="Times New Roman" panose="02020603050405020304" pitchFamily="18" charset="0"/>
                          </a:rPr>
                        </m:ctrlPr>
                      </m:dPr>
                      <m:e>
                        <m:r>
                          <a:rPr lang="en-US" sz="2200" i="1">
                            <a:solidFill>
                              <a:prstClr val="black"/>
                            </a:solidFill>
                            <a:latin typeface="Cambria Math" panose="02040503050406030204" pitchFamily="18" charset="0"/>
                            <a:cs typeface="Times New Roman" panose="02020603050405020304" pitchFamily="18" charset="0"/>
                          </a:rPr>
                          <m:t>1 ;2</m:t>
                        </m:r>
                      </m:e>
                    </m:d>
                  </m:oMath>
                </a14:m>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1. </a:t>
                </a:r>
                <a:endParaRPr lang="vi-VN"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74395" eaLnBrk="0" fontAlgn="base" hangingPunct="0">
                  <a:spcBef>
                    <a:spcPct val="0"/>
                  </a:spcBef>
                  <a:spcAft>
                    <a:spcPct val="0"/>
                  </a:spcAft>
                </a:pPr>
                <a:r>
                  <a:rPr lang="en-US" sz="2200" b="1" dirty="0">
                    <a:solidFill>
                      <a:srgbClr val="4472C4"/>
                    </a:solidFill>
                    <a:latin typeface="Tahoma" panose="020B0604030504040204" pitchFamily="34" charset="0"/>
                    <a:ea typeface="Tahoma" panose="020B0604030504040204" pitchFamily="34" charset="0"/>
                    <a:cs typeface="Tahoma" panose="020B0604030504040204" pitchFamily="34" charset="0"/>
                  </a:rPr>
                  <a:t>A</a:t>
                </a:r>
                <a:r>
                  <a:rPr lang="en-US" sz="2200" dirty="0">
                    <a:solidFill>
                      <a:srgbClr val="4472C4"/>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m:rPr>
                        <m:nor/>
                      </m:rPr>
                      <a:rPr lang="vi-VN" sz="2200">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=1</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srgbClr val="4472C4"/>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B</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vi-VN" sz="2200" i="1">
                        <a:solidFill>
                          <a:prstClr val="black"/>
                        </a:solidFill>
                        <a:latin typeface="Cambria Math" panose="02040503050406030204" pitchFamily="18" charset="0"/>
                      </a:rPr>
                      <m:t>𝑚</m:t>
                    </m:r>
                    <m:r>
                      <a:rPr lang="vi-VN" sz="2200" i="1">
                        <a:solidFill>
                          <a:prstClr val="black"/>
                        </a:solidFill>
                        <a:latin typeface="Cambria Math" panose="02040503050406030204" pitchFamily="18" charset="0"/>
                        <a:ea typeface="Cambria Math" panose="02040503050406030204" pitchFamily="18" charset="0"/>
                      </a:rPr>
                      <m:t>∈</m:t>
                    </m:r>
                    <m:d>
                      <m:dPr>
                        <m:begChr m:val="{"/>
                        <m:endChr m:val="}"/>
                        <m:ctrlPr>
                          <a:rPr lang="vi-VN" sz="2200" i="1">
                            <a:solidFill>
                              <a:prstClr val="black"/>
                            </a:solidFill>
                            <a:latin typeface="Cambria Math"/>
                            <a:ea typeface="Cambria Math" panose="02040503050406030204" pitchFamily="18" charset="0"/>
                          </a:rPr>
                        </m:ctrlPr>
                      </m:dPr>
                      <m:e>
                        <m:r>
                          <a:rPr lang="en-US" sz="2200" i="1">
                            <a:solidFill>
                              <a:prstClr val="black"/>
                            </a:solidFill>
                            <a:latin typeface="Cambria Math" panose="02040503050406030204" pitchFamily="18" charset="0"/>
                            <a:ea typeface="Cambria Math" panose="02040503050406030204" pitchFamily="18" charset="0"/>
                          </a:rPr>
                          <m:t>0;1</m:t>
                        </m:r>
                      </m:e>
                    </m:d>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C</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=0</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D</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&gt;3</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oMath>
                </a14:m>
                <a:endParaRPr lang="en-US"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 pos="1257300" algn="l"/>
                    <a:tab pos="2514600" algn="l"/>
                    <a:tab pos="3771900" algn="l"/>
                  </a:tabLst>
                  <a:defRPr/>
                </a:pP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431A76AD-4C9F-46B3-9BCA-3469A7D01743}"/>
                  </a:ext>
                </a:extLst>
              </p:cNvPr>
              <p:cNvSpPr>
                <a:spLocks noRot="1" noChangeAspect="1" noMove="1" noResize="1" noEditPoints="1" noAdjustHandles="1" noChangeArrowheads="1" noChangeShapeType="1" noTextEdit="1"/>
              </p:cNvSpPr>
              <p:nvPr/>
            </p:nvSpPr>
            <p:spPr>
              <a:xfrm>
                <a:off x="840509" y="1911008"/>
                <a:ext cx="10510982" cy="1634743"/>
              </a:xfrm>
              <a:prstGeom prst="rect">
                <a:avLst/>
              </a:prstGeom>
              <a:blipFill>
                <a:blip r:embed="rId3"/>
                <a:stretch>
                  <a:fillRect l="-754" t="-2230" r="-580"/>
                </a:stretch>
              </a:blipFill>
            </p:spPr>
            <p:txBody>
              <a:bodyPr/>
              <a:lstStyle/>
              <a:p>
                <a:r>
                  <a:rPr lang="en-SG">
                    <a:noFill/>
                  </a:rPr>
                  <a:t> </a:t>
                </a:r>
              </a:p>
            </p:txBody>
          </p:sp>
        </mc:Fallback>
      </mc:AlternateContent>
      <p:sp>
        <p:nvSpPr>
          <p:cNvPr id="19" name="Rectangle 18">
            <a:extLst>
              <a:ext uri="{FF2B5EF4-FFF2-40B4-BE49-F238E27FC236}">
                <a16:creationId xmlns:a16="http://schemas.microsoft.com/office/drawing/2014/main" xmlns="" id="{0B64D3D5-69CC-46A0-9829-70A592356859}"/>
              </a:ext>
            </a:extLst>
          </p:cNvPr>
          <p:cNvSpPr/>
          <p:nvPr/>
        </p:nvSpPr>
        <p:spPr>
          <a:xfrm>
            <a:off x="4886724" y="3178003"/>
            <a:ext cx="1378904"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200" b="0"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CE58466B-713B-4592-81A4-0711BD1B4349}"/>
              </a:ext>
            </a:extLst>
          </p:cNvPr>
          <p:cNvSpPr/>
          <p:nvPr/>
        </p:nvSpPr>
        <p:spPr>
          <a:xfrm>
            <a:off x="866540" y="3341080"/>
            <a:ext cx="1273105"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Chọn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A</a:t>
            </a: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CE94F0DD-511A-4AB3-85FA-25F2558C8344}"/>
                  </a:ext>
                </a:extLst>
              </p:cNvPr>
              <p:cNvSpPr txBox="1"/>
              <p:nvPr/>
            </p:nvSpPr>
            <p:spPr>
              <a:xfrm>
                <a:off x="978877" y="3741252"/>
                <a:ext cx="10959353" cy="2758384"/>
              </a:xfrm>
              <a:prstGeom prst="rect">
                <a:avLst/>
              </a:prstGeom>
              <a:noFill/>
            </p:spPr>
            <p:txBody>
              <a:bodyPr wrap="square" rtlCol="0">
                <a:spAutoFit/>
              </a:bodyPr>
              <a:lstStyle/>
              <a:p>
                <a14:m>
                  <m:oMath xmlns:m="http://schemas.openxmlformats.org/officeDocument/2006/math">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𝑥</m:t>
                        </m:r>
                      </m:e>
                    </m:d>
                    <m:r>
                      <a:rPr lang="en-US" sz="2200" i="1">
                        <a:latin typeface="Cambria Math" panose="02040503050406030204" pitchFamily="18" charset="0"/>
                        <a:cs typeface="Times New Roman" panose="02020603050405020304" pitchFamily="18" charset="0"/>
                      </a:rPr>
                      <m:t>=</m:t>
                    </m:r>
                  </m:oMath>
                </a14:m>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200" i="1" dirty="0">
                            <a:latin typeface="Cambria Math"/>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𝑚</m:t>
                        </m:r>
                      </m:num>
                      <m:den>
                        <m:sSup>
                          <m:sSupPr>
                            <m:ctrlPr>
                              <a:rPr lang="en-US" sz="2200" i="1" dirty="0">
                                <a:latin typeface="Cambria Math"/>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m:t>
                            </m:r>
                            <m:r>
                              <a:rPr lang="en-US" sz="2200" i="1" dirty="0">
                                <a:latin typeface="Cambria Math" panose="02040503050406030204" pitchFamily="18" charset="0"/>
                                <a:cs typeface="Times New Roman" panose="02020603050405020304" pitchFamily="18" charset="0"/>
                              </a:rPr>
                              <m:t>𝑥</m:t>
                            </m:r>
                            <m:r>
                              <a:rPr lang="en-US" sz="2200" i="1" dirty="0">
                                <a:latin typeface="Cambria Math" panose="02040503050406030204" pitchFamily="18" charset="0"/>
                                <a:cs typeface="Times New Roman" panose="02020603050405020304" pitchFamily="18" charset="0"/>
                              </a:rPr>
                              <m:t>+1)</m:t>
                            </m:r>
                          </m:e>
                          <m:sup>
                            <m:r>
                              <a:rPr lang="en-US" sz="2200" i="1" dirty="0">
                                <a:latin typeface="Cambria Math" panose="02040503050406030204" pitchFamily="18" charset="0"/>
                                <a:cs typeface="Times New Roman" panose="02020603050405020304" pitchFamily="18" charset="0"/>
                              </a:rPr>
                              <m:t>2</m:t>
                            </m:r>
                          </m:sup>
                        </m:sSup>
                      </m:den>
                    </m:f>
                  </m:oMath>
                </a14:m>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panose="020B0604030504040204" pitchFamily="34" charset="0"/>
                    <a:ea typeface="Tahoma" panose="020B0604030504040204" pitchFamily="34" charset="0"/>
                    <a:cs typeface="Tahoma" panose="020B0604030504040204" pitchFamily="34" charset="0"/>
                  </a:rPr>
                  <a:t>N</a:t>
                </a:r>
                <a14:m>
                  <m:oMath xmlns:m="http://schemas.openxmlformats.org/officeDocument/2006/math">
                    <m:r>
                      <a:rPr lang="en-US" sz="2200">
                        <a:latin typeface="Cambria Math" panose="02040503050406030204" pitchFamily="18" charset="0"/>
                        <a:cs typeface="Times New Roman" panose="02020603050405020304" pitchFamily="18" charset="0"/>
                      </a:rPr>
                      <m:t>ế</m:t>
                    </m:r>
                    <m:r>
                      <m:rPr>
                        <m:sty m:val="p"/>
                      </m:rPr>
                      <a:rPr lang="en-US" sz="2200">
                        <a:latin typeface="Cambria Math" panose="02040503050406030204" pitchFamily="18" charset="0"/>
                        <a:cs typeface="Times New Roman" panose="02020603050405020304" pitchFamily="18" charset="0"/>
                      </a:rPr>
                      <m:t>u</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m</m:t>
                    </m:r>
                    <m:r>
                      <a:rPr lang="en-US" sz="2200">
                        <a:latin typeface="Cambria Math" panose="02040503050406030204" pitchFamily="18" charset="0"/>
                        <a:cs typeface="Times New Roman" panose="02020603050405020304" pitchFamily="18" charset="0"/>
                      </a:rPr>
                      <m:t>&lt;3 </m:t>
                    </m:r>
                    <m:r>
                      <m:rPr>
                        <m:sty m:val="p"/>
                      </m:rPr>
                      <a:rPr lang="en-US" sz="2200">
                        <a:latin typeface="Cambria Math" panose="02040503050406030204" pitchFamily="18" charset="0"/>
                        <a:cs typeface="Times New Roman" panose="02020603050405020304" pitchFamily="18" charset="0"/>
                      </a:rPr>
                      <m:t>th</m:t>
                    </m:r>
                    <m:r>
                      <a:rPr lang="en-US" sz="2200" i="1">
                        <a:latin typeface="Cambria Math" panose="02040503050406030204" pitchFamily="18" charset="0"/>
                        <a:cs typeface="Times New Roman" panose="02020603050405020304" pitchFamily="18" charset="0"/>
                      </a:rPr>
                      <m:t>ì </m:t>
                    </m:r>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𝑥</m:t>
                        </m:r>
                      </m:e>
                    </m:d>
                    <m:r>
                      <a:rPr lang="en-US" sz="2200" i="1">
                        <a:latin typeface="Cambria Math" panose="02040503050406030204" pitchFamily="18" charset="0"/>
                        <a:cs typeface="Times New Roman" panose="02020603050405020304" pitchFamily="18" charset="0"/>
                      </a:rPr>
                      <m:t>=</m:t>
                    </m:r>
                  </m:oMath>
                </a14:m>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200" i="1" dirty="0">
                            <a:latin typeface="Cambria Math"/>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𝑚</m:t>
                        </m:r>
                      </m:num>
                      <m:den>
                        <m:sSup>
                          <m:sSupPr>
                            <m:ctrlPr>
                              <a:rPr lang="en-US" sz="2200" i="1" dirty="0">
                                <a:latin typeface="Cambria Math"/>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m:t>
                            </m:r>
                            <m:r>
                              <a:rPr lang="en-US" sz="2200" i="1" dirty="0">
                                <a:latin typeface="Cambria Math" panose="02040503050406030204" pitchFamily="18" charset="0"/>
                                <a:cs typeface="Times New Roman" panose="02020603050405020304" pitchFamily="18" charset="0"/>
                              </a:rPr>
                              <m:t>𝑥</m:t>
                            </m:r>
                            <m:r>
                              <a:rPr lang="en-US" sz="2200" i="1" dirty="0">
                                <a:latin typeface="Cambria Math" panose="02040503050406030204" pitchFamily="18" charset="0"/>
                                <a:cs typeface="Times New Roman" panose="02020603050405020304" pitchFamily="18" charset="0"/>
                              </a:rPr>
                              <m:t>+1)</m:t>
                            </m:r>
                          </m:e>
                          <m:sup>
                            <m:r>
                              <a:rPr lang="en-US" sz="2200" i="1" dirty="0">
                                <a:latin typeface="Cambria Math" panose="02040503050406030204" pitchFamily="18" charset="0"/>
                                <a:cs typeface="Times New Roman" panose="02020603050405020304" pitchFamily="18" charset="0"/>
                              </a:rPr>
                              <m:t>2</m:t>
                            </m:r>
                          </m:sup>
                        </m:sSup>
                      </m:den>
                    </m:f>
                    <m:r>
                      <a:rPr lang="en-US" sz="2200" i="1" dirty="0">
                        <a:latin typeface="Cambria Math" panose="02040503050406030204" pitchFamily="18" charset="0"/>
                        <a:cs typeface="Times New Roman" panose="02020603050405020304" pitchFamily="18" charset="0"/>
                      </a:rPr>
                      <m:t>&gt;0</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nên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số</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đồng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biến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trên</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1 ;2</m:t>
                        </m:r>
                      </m:e>
                    </m:d>
                  </m:oMath>
                </a14:m>
                <a:endParaRPr lang="en-US" sz="2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200" i="1">
                            <a:latin typeface="Cambria Math"/>
                            <a:ea typeface="Cambria Math" panose="02040503050406030204" pitchFamily="18" charset="0"/>
                            <a:cs typeface="Times New Roman" panose="02020603050405020304" pitchFamily="18" charset="0"/>
                          </a:rPr>
                        </m:ctrlPr>
                      </m:funcPr>
                      <m:fName>
                        <m:limLow>
                          <m:limLowPr>
                            <m:ctrlPr>
                              <a:rPr lang="en-US" sz="2200" i="1">
                                <a:latin typeface="Cambria Math"/>
                                <a:ea typeface="Cambria Math" panose="02040503050406030204" pitchFamily="18" charset="0"/>
                                <a:cs typeface="Times New Roman" panose="02020603050405020304" pitchFamily="18" charset="0"/>
                              </a:rPr>
                            </m:ctrlPr>
                          </m:limLowPr>
                          <m:e>
                            <m:r>
                              <m:rPr>
                                <m:sty m:val="p"/>
                              </m:rPr>
                              <a:rPr lang="en-US" sz="22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1 ;2</m:t>
                                </m:r>
                              </m:e>
                            </m:d>
                          </m:lim>
                        </m:limLow>
                      </m:fName>
                      <m:e>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1</m:t>
                            </m:r>
                          </m:e>
                        </m:d>
                        <m:r>
                          <a:rPr lang="en-US" sz="2200" i="1">
                            <a:latin typeface="Cambria Math" panose="02040503050406030204" pitchFamily="18" charset="0"/>
                            <a:ea typeface="Cambria Math" panose="02040503050406030204" pitchFamily="18" charset="0"/>
                            <a:cs typeface="Times New Roman" panose="02020603050405020304" pitchFamily="18" charset="0"/>
                          </a:rPr>
                          <m:t>=1↔</m:t>
                        </m:r>
                        <m:f>
                          <m:fPr>
                            <m:ctrlPr>
                              <a:rPr lang="en-US" sz="2200" i="1">
                                <a:latin typeface="Cambria Math"/>
                                <a:ea typeface="Cambria Math" panose="02040503050406030204" pitchFamily="18" charset="0"/>
                                <a:cs typeface="Times New Roman" panose="02020603050405020304" pitchFamily="18" charset="0"/>
                              </a:rPr>
                            </m:ctrlPr>
                          </m:fPr>
                          <m:num>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200" i="1">
                                <a:latin typeface="Cambria Math" panose="02040503050406030204" pitchFamily="18" charset="0"/>
                                <a:ea typeface="Cambria Math" panose="02040503050406030204" pitchFamily="18" charset="0"/>
                                <a:cs typeface="Times New Roman" panose="02020603050405020304" pitchFamily="18" charset="0"/>
                              </a:rPr>
                              <m:t>2</m:t>
                            </m:r>
                          </m:den>
                        </m:f>
                        <m:r>
                          <a:rPr lang="en-US" sz="2200" i="1">
                            <a:latin typeface="Cambria Math" panose="02040503050406030204" pitchFamily="18" charset="0"/>
                            <a:ea typeface="Cambria Math" panose="02040503050406030204" pitchFamily="18" charset="0"/>
                            <a:cs typeface="Times New Roman" panose="02020603050405020304" pitchFamily="18" charset="0"/>
                          </a:rPr>
                          <m:t>=1↔</m:t>
                        </m:r>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=1</m:t>
                        </m:r>
                      </m:e>
                    </m:func>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nhận</a:t>
                </a:r>
                <a:r>
                  <a:rPr lang="en-US" sz="2200" dirty="0">
                    <a:latin typeface="Tahoma" panose="020B0604030504040204" pitchFamily="34" charset="0"/>
                    <a:ea typeface="Tahoma" panose="020B0604030504040204" pitchFamily="34" charset="0"/>
                    <a:cs typeface="Tahoma" panose="020B0604030504040204" pitchFamily="34" charset="0"/>
                  </a:rPr>
                  <a:t>).</a:t>
                </a:r>
              </a:p>
              <a:p>
                <a:r>
                  <a:rPr lang="en-US" sz="2200" dirty="0">
                    <a:latin typeface="Tahoma" panose="020B0604030504040204" pitchFamily="34" charset="0"/>
                    <a:ea typeface="Tahoma" panose="020B0604030504040204" pitchFamily="34" charset="0"/>
                    <a:cs typeface="Tahoma" panose="020B0604030504040204" pitchFamily="34" charset="0"/>
                  </a:rPr>
                  <a:t>N</a:t>
                </a:r>
                <a14:m>
                  <m:oMath xmlns:m="http://schemas.openxmlformats.org/officeDocument/2006/math">
                    <m:r>
                      <a:rPr lang="en-US" sz="2200">
                        <a:latin typeface="Cambria Math" panose="02040503050406030204" pitchFamily="18" charset="0"/>
                        <a:cs typeface="Times New Roman" panose="02020603050405020304" pitchFamily="18" charset="0"/>
                      </a:rPr>
                      <m:t>ế</m:t>
                    </m:r>
                    <m:r>
                      <m:rPr>
                        <m:sty m:val="p"/>
                      </m:rPr>
                      <a:rPr lang="en-US" sz="2200">
                        <a:latin typeface="Cambria Math" panose="02040503050406030204" pitchFamily="18" charset="0"/>
                        <a:cs typeface="Times New Roman" panose="02020603050405020304" pitchFamily="18" charset="0"/>
                      </a:rPr>
                      <m:t>u</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m</m:t>
                    </m:r>
                    <m:r>
                      <a:rPr lang="en-US" sz="2200">
                        <a:latin typeface="Cambria Math" panose="02040503050406030204" pitchFamily="18" charset="0"/>
                        <a:cs typeface="Times New Roman" panose="02020603050405020304" pitchFamily="18" charset="0"/>
                      </a:rPr>
                      <m:t>&gt;3 </m:t>
                    </m:r>
                    <m:r>
                      <m:rPr>
                        <m:sty m:val="p"/>
                      </m:rPr>
                      <a:rPr lang="en-US" sz="2200">
                        <a:latin typeface="Cambria Math" panose="02040503050406030204" pitchFamily="18" charset="0"/>
                        <a:cs typeface="Times New Roman" panose="02020603050405020304" pitchFamily="18" charset="0"/>
                      </a:rPr>
                      <m:t>th</m:t>
                    </m:r>
                    <m:r>
                      <a:rPr lang="en-US" sz="2200" i="1">
                        <a:latin typeface="Cambria Math" panose="02040503050406030204" pitchFamily="18" charset="0"/>
                        <a:cs typeface="Times New Roman" panose="02020603050405020304" pitchFamily="18" charset="0"/>
                      </a:rPr>
                      <m:t>ì </m:t>
                    </m:r>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𝑥</m:t>
                        </m:r>
                      </m:e>
                    </m:d>
                    <m:r>
                      <a:rPr lang="en-US" sz="2200" i="1">
                        <a:latin typeface="Cambria Math" panose="02040503050406030204" pitchFamily="18" charset="0"/>
                        <a:cs typeface="Times New Roman" panose="02020603050405020304" pitchFamily="18" charset="0"/>
                      </a:rPr>
                      <m:t>=</m:t>
                    </m:r>
                  </m:oMath>
                </a14:m>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200" i="1" dirty="0">
                            <a:latin typeface="Cambria Math"/>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𝑚</m:t>
                        </m:r>
                      </m:num>
                      <m:den>
                        <m:sSup>
                          <m:sSupPr>
                            <m:ctrlPr>
                              <a:rPr lang="en-US" sz="2200" i="1" dirty="0">
                                <a:latin typeface="Cambria Math"/>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m:t>
                            </m:r>
                            <m:r>
                              <a:rPr lang="en-US" sz="2200" i="1" dirty="0">
                                <a:latin typeface="Cambria Math" panose="02040503050406030204" pitchFamily="18" charset="0"/>
                                <a:cs typeface="Times New Roman" panose="02020603050405020304" pitchFamily="18" charset="0"/>
                              </a:rPr>
                              <m:t>𝑥</m:t>
                            </m:r>
                            <m:r>
                              <a:rPr lang="en-US" sz="2200" i="1" dirty="0">
                                <a:latin typeface="Cambria Math" panose="02040503050406030204" pitchFamily="18" charset="0"/>
                                <a:cs typeface="Times New Roman" panose="02020603050405020304" pitchFamily="18" charset="0"/>
                              </a:rPr>
                              <m:t>+1)</m:t>
                            </m:r>
                          </m:e>
                          <m:sup>
                            <m:r>
                              <a:rPr lang="en-US" sz="2200" i="1" dirty="0">
                                <a:latin typeface="Cambria Math" panose="02040503050406030204" pitchFamily="18" charset="0"/>
                                <a:cs typeface="Times New Roman" panose="02020603050405020304" pitchFamily="18" charset="0"/>
                              </a:rPr>
                              <m:t>2</m:t>
                            </m:r>
                          </m:sup>
                        </m:sSup>
                      </m:den>
                    </m:f>
                    <m:r>
                      <a:rPr lang="en-US" sz="2200" i="1" dirty="0">
                        <a:latin typeface="Cambria Math" panose="02040503050406030204" pitchFamily="18" charset="0"/>
                        <a:cs typeface="Times New Roman" panose="02020603050405020304" pitchFamily="18" charset="0"/>
                      </a:rPr>
                      <m:t>&lt;0</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nên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số</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nghịch</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biến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trên</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1 ;2</m:t>
                        </m:r>
                      </m:e>
                    </m:d>
                  </m:oMath>
                </a14:m>
                <a:endParaRPr lang="en-US" sz="2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200" i="1">
                            <a:latin typeface="Cambria Math"/>
                            <a:ea typeface="Cambria Math" panose="02040503050406030204" pitchFamily="18" charset="0"/>
                            <a:cs typeface="Times New Roman" panose="02020603050405020304" pitchFamily="18" charset="0"/>
                          </a:rPr>
                        </m:ctrlPr>
                      </m:funcPr>
                      <m:fName>
                        <m:limLow>
                          <m:limLowPr>
                            <m:ctrlPr>
                              <a:rPr lang="en-US" sz="2200" i="1">
                                <a:latin typeface="Cambria Math"/>
                                <a:ea typeface="Cambria Math" panose="02040503050406030204" pitchFamily="18" charset="0"/>
                                <a:cs typeface="Times New Roman" panose="02020603050405020304" pitchFamily="18" charset="0"/>
                              </a:rPr>
                            </m:ctrlPr>
                          </m:limLowPr>
                          <m:e>
                            <m:r>
                              <m:rPr>
                                <m:sty m:val="p"/>
                              </m:rPr>
                              <a:rPr lang="en-US" sz="22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1 ;2</m:t>
                                </m:r>
                              </m:e>
                            </m:d>
                          </m:lim>
                        </m:limLow>
                      </m:fName>
                      <m:e>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2</m:t>
                            </m:r>
                          </m:e>
                        </m:d>
                        <m:r>
                          <a:rPr lang="en-US" sz="2200" i="1">
                            <a:latin typeface="Cambria Math" panose="02040503050406030204" pitchFamily="18" charset="0"/>
                            <a:ea typeface="Cambria Math" panose="02040503050406030204" pitchFamily="18" charset="0"/>
                            <a:cs typeface="Times New Roman" panose="02020603050405020304" pitchFamily="18" charset="0"/>
                          </a:rPr>
                          <m:t>=1↔</m:t>
                        </m:r>
                        <m:f>
                          <m:fPr>
                            <m:ctrlPr>
                              <a:rPr lang="en-US" sz="2200" i="1">
                                <a:latin typeface="Cambria Math"/>
                                <a:ea typeface="Cambria Math" panose="02040503050406030204" pitchFamily="18" charset="0"/>
                                <a:cs typeface="Times New Roman" panose="02020603050405020304" pitchFamily="18" charset="0"/>
                              </a:rPr>
                            </m:ctrlPr>
                          </m:fPr>
                          <m:num>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+3</m:t>
                            </m:r>
                          </m:num>
                          <m:den>
                            <m:r>
                              <a:rPr lang="en-US" sz="2200" i="1">
                                <a:latin typeface="Cambria Math" panose="02040503050406030204" pitchFamily="18" charset="0"/>
                                <a:ea typeface="Cambria Math" panose="02040503050406030204" pitchFamily="18" charset="0"/>
                                <a:cs typeface="Times New Roman" panose="02020603050405020304" pitchFamily="18" charset="0"/>
                              </a:rPr>
                              <m:t>3</m:t>
                            </m:r>
                          </m:den>
                        </m:f>
                        <m:r>
                          <a:rPr lang="en-US" sz="2200" i="1">
                            <a:latin typeface="Cambria Math" panose="02040503050406030204" pitchFamily="18" charset="0"/>
                            <a:ea typeface="Cambria Math" panose="02040503050406030204" pitchFamily="18" charset="0"/>
                            <a:cs typeface="Times New Roman" panose="02020603050405020304" pitchFamily="18" charset="0"/>
                          </a:rPr>
                          <m:t>=1↔</m:t>
                        </m:r>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=0</m:t>
                        </m:r>
                      </m:e>
                    </m:func>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loại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Kết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luận</a:t>
                </a:r>
                <a:r>
                  <a:rPr lang="en-US" sz="22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2200" i="1">
                        <a:latin typeface="Cambria Math" panose="02040503050406030204" pitchFamily="18" charset="0"/>
                        <a:cs typeface="Times New Roman" panose="02020603050405020304" pitchFamily="18" charset="0"/>
                      </a:rPr>
                      <m:t>𝑚</m:t>
                    </m:r>
                    <m:r>
                      <a:rPr lang="en-US" sz="2200" i="1">
                        <a:latin typeface="Cambria Math" panose="02040503050406030204" pitchFamily="18" charset="0"/>
                        <a:cs typeface="Times New Roman" panose="02020603050405020304" pitchFamily="18" charset="0"/>
                      </a:rPr>
                      <m:t>=1</m:t>
                    </m:r>
                  </m:oMath>
                </a14:m>
                <a:r>
                  <a:rPr lang="en-US" sz="22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CE94F0DD-511A-4AB3-85FA-25F2558C8344}"/>
                  </a:ext>
                </a:extLst>
              </p:cNvPr>
              <p:cNvSpPr txBox="1">
                <a:spLocks noRot="1" noChangeAspect="1" noMove="1" noResize="1" noEditPoints="1" noAdjustHandles="1" noChangeArrowheads="1" noChangeShapeType="1" noTextEdit="1"/>
              </p:cNvSpPr>
              <p:nvPr/>
            </p:nvSpPr>
            <p:spPr>
              <a:xfrm>
                <a:off x="978877" y="3741252"/>
                <a:ext cx="10959353" cy="2758384"/>
              </a:xfrm>
              <a:prstGeom prst="rect">
                <a:avLst/>
              </a:prstGeom>
              <a:blipFill>
                <a:blip r:embed="rId4"/>
                <a:stretch>
                  <a:fillRect l="-723"/>
                </a:stretch>
              </a:blipFill>
            </p:spPr>
            <p:txBody>
              <a:bodyPr/>
              <a:lstStyle/>
              <a:p>
                <a:r>
                  <a:rPr lang="en-SG">
                    <a:noFill/>
                  </a:rPr>
                  <a:t> </a:t>
                </a:r>
              </a:p>
            </p:txBody>
          </p:sp>
        </mc:Fallback>
      </mc:AlternateContent>
      <p:sp>
        <p:nvSpPr>
          <p:cNvPr id="24" name="TextBox 23">
            <a:extLst>
              <a:ext uri="{FF2B5EF4-FFF2-40B4-BE49-F238E27FC236}">
                <a16:creationId xmlns:a16="http://schemas.microsoft.com/office/drawing/2014/main" xmlns="" id="{D5BF8C9B-9AB6-4FE6-9EFC-3177D95FE897}"/>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3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wipe(down)">
                                      <p:cBhvr>
                                        <p:cTn id="29" dur="500"/>
                                        <p:tgtEl>
                                          <p:spTgt spid="2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xEl>
                                              <p:pRg st="1" end="1"/>
                                            </p:txEl>
                                          </p:spTgt>
                                        </p:tgtEl>
                                        <p:attrNameLst>
                                          <p:attrName>style.visibility</p:attrName>
                                        </p:attrNameLst>
                                      </p:cBhvr>
                                      <p:to>
                                        <p:strVal val="visible"/>
                                      </p:to>
                                    </p:set>
                                    <p:animEffect transition="in" filter="wipe(down)">
                                      <p:cBhvr>
                                        <p:cTn id="34" dur="500"/>
                                        <p:tgtEl>
                                          <p:spTgt spid="2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3">
                                            <p:txEl>
                                              <p:pRg st="2" end="2"/>
                                            </p:txEl>
                                          </p:spTgt>
                                        </p:tgtEl>
                                        <p:attrNameLst>
                                          <p:attrName>style.visibility</p:attrName>
                                        </p:attrNameLst>
                                      </p:cBhvr>
                                      <p:to>
                                        <p:strVal val="visible"/>
                                      </p:to>
                                    </p:set>
                                    <p:animEffect transition="in" filter="wipe(down)">
                                      <p:cBhvr>
                                        <p:cTn id="39" dur="500"/>
                                        <p:tgtEl>
                                          <p:spTgt spid="2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wipe(down)">
                                      <p:cBhvr>
                                        <p:cTn id="44" dur="500"/>
                                        <p:tgtEl>
                                          <p:spTgt spid="2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Effect transition="in" filter="wipe(down)">
                                      <p:cBhvr>
                                        <p:cTn id="49"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413372"/>
            <a:ext cx="10908418" cy="5335681"/>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840741"/>
              <a:chOff x="1224541" y="6322796"/>
              <a:chExt cx="7454016" cy="840741"/>
            </a:xfrm>
          </p:grpSpPr>
          <p:sp>
            <p:nvSpPr>
              <p:cNvPr id="55" name="Freeform 20"/>
              <p:cNvSpPr>
                <a:spLocks/>
              </p:cNvSpPr>
              <p:nvPr/>
            </p:nvSpPr>
            <p:spPr bwMode="auto">
              <a:xfrm rot="16200000" flipV="1">
                <a:off x="4565750" y="3553301"/>
                <a:ext cx="773296"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7"/>
                <a:ext cx="6440370" cy="77981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Vận</a:t>
                </a:r>
                <a:r>
                  <a:rPr kumimoji="0" lang="en-SG"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dụng</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31A76AD-4C9F-46B3-9BCA-3469A7D01743}"/>
                  </a:ext>
                </a:extLst>
              </p:cNvPr>
              <p:cNvSpPr/>
              <p:nvPr/>
            </p:nvSpPr>
            <p:spPr>
              <a:xfrm>
                <a:off x="840509" y="1911008"/>
                <a:ext cx="10510982" cy="1831207"/>
              </a:xfrm>
              <a:prstGeom prst="rect">
                <a:avLst/>
              </a:prstGeom>
            </p:spPr>
            <p:txBody>
              <a:bodyPr wrap="square">
                <a:spAutoFit/>
              </a:bodyPr>
              <a:lstStyle/>
              <a:p>
                <a:pPr lvl="0" defTabSz="874395" eaLnBrk="0" fontAlgn="base" hangingPunct="0">
                  <a:spcBef>
                    <a:spcPct val="0"/>
                  </a:spcBef>
                  <a:spcAft>
                    <a:spcPct val="0"/>
                  </a:spcAft>
                </a:pP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 </a:t>
                </a:r>
                <a:r>
                  <a:rPr kumimoji="0" lang="en-US" sz="22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6</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altLang="en-US" sz="2200" dirty="0">
                    <a:latin typeface="Tahoma" panose="020B0604030504040204" pitchFamily="34" charset="0"/>
                    <a:ea typeface="Tahoma" panose="020B0604030504040204" pitchFamily="34" charset="0"/>
                    <a:cs typeface="Tahoma" panose="020B0604030504040204" pitchFamily="34" charset="0"/>
                  </a:rPr>
                  <a:t>Sau khi phát hiện một bệnh dịch, các chuyên gia y tế ước tính số người nhiễm bệnh kể từ ngày xuất hiện bệnh nhân đầu tiên đến ngày thứ </a:t>
                </a:r>
                <a14:m>
                  <m:oMath xmlns:m="http://schemas.openxmlformats.org/officeDocument/2006/math">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𝑡</m:t>
                    </m:r>
                  </m:oMath>
                </a14:m>
                <a:r>
                  <a:rPr lang="en-US" altLang="en-US" sz="22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là</a:t>
                </a:r>
                <a:r>
                  <a:rPr lang="en-US" altLang="en-US" sz="2200" b="1" dirty="0">
                    <a:solidFill>
                      <a:srgbClr val="0000FF"/>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altLang="en-US" sz="2200" i="1">
                            <a:latin typeface="Cambria Math"/>
                            <a:ea typeface="Times New Roman" panose="02020603050405020304" pitchFamily="18" charset="0"/>
                            <a:cs typeface="Times New Roman" panose="02020603050405020304" pitchFamily="18" charset="0"/>
                          </a:rPr>
                        </m:ctrlPr>
                      </m:dPr>
                      <m:e>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𝑡</m:t>
                        </m:r>
                      </m:e>
                    </m:d>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=45</m:t>
                    </m:r>
                    <m:sSup>
                      <m:sSupPr>
                        <m:ctrlPr>
                          <a:rPr lang="en-US" altLang="en-US" sz="2200" i="1">
                            <a:latin typeface="Cambria Math"/>
                            <a:cs typeface="Times New Roman" panose="02020603050405020304" pitchFamily="18" charset="0"/>
                          </a:rPr>
                        </m:ctrlPr>
                      </m:sSupPr>
                      <m:e>
                        <m:r>
                          <a:rPr lang="en-US" altLang="en-US" sz="2200" i="1">
                            <a:latin typeface="Cambria Math" panose="02040503050406030204" pitchFamily="18" charset="0"/>
                            <a:cs typeface="Times New Roman" panose="02020603050405020304" pitchFamily="18" charset="0"/>
                          </a:rPr>
                          <m:t>𝑡</m:t>
                        </m:r>
                      </m:e>
                      <m:sup>
                        <m:r>
                          <a:rPr lang="en-US" altLang="en-US" sz="2200" i="1">
                            <a:latin typeface="Cambria Math" panose="02040503050406030204" pitchFamily="18" charset="0"/>
                            <a:cs typeface="Times New Roman" panose="02020603050405020304" pitchFamily="18" charset="0"/>
                          </a:rPr>
                          <m:t>2</m:t>
                        </m:r>
                      </m:sup>
                    </m:sSup>
                    <m:r>
                      <a:rPr lang="en-US" altLang="en-US" sz="2200" i="1">
                        <a:latin typeface="Cambria Math" panose="02040503050406030204" pitchFamily="18" charset="0"/>
                        <a:cs typeface="Times New Roman" panose="02020603050405020304" pitchFamily="18" charset="0"/>
                      </a:rPr>
                      <m:t>−</m:t>
                    </m:r>
                    <m:sSup>
                      <m:sSupPr>
                        <m:ctrlPr>
                          <a:rPr lang="en-US" altLang="en-US" sz="2200" i="1">
                            <a:latin typeface="Cambria Math"/>
                            <a:cs typeface="Times New Roman" panose="02020603050405020304" pitchFamily="18" charset="0"/>
                          </a:rPr>
                        </m:ctrlPr>
                      </m:sSupPr>
                      <m:e>
                        <m:r>
                          <a:rPr lang="en-US" altLang="en-US" sz="2200" i="1">
                            <a:latin typeface="Cambria Math" panose="02040503050406030204" pitchFamily="18" charset="0"/>
                            <a:cs typeface="Times New Roman" panose="02020603050405020304" pitchFamily="18" charset="0"/>
                          </a:rPr>
                          <m:t>𝑡</m:t>
                        </m:r>
                      </m:e>
                      <m:sup>
                        <m:r>
                          <a:rPr lang="en-US" altLang="en-US" sz="2200" i="1">
                            <a:latin typeface="Cambria Math" panose="02040503050406030204" pitchFamily="18" charset="0"/>
                            <a:cs typeface="Times New Roman" panose="02020603050405020304" pitchFamily="18" charset="0"/>
                          </a:rPr>
                          <m:t>3</m:t>
                        </m:r>
                      </m:sup>
                    </m:sSup>
                  </m:oMath>
                </a14:m>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Nếu</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xem</a:t>
                </a:r>
                <a:r>
                  <a:rPr lang="en-US" alt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altLang="en-US" sz="2200" i="1">
                            <a:latin typeface="Cambria Math"/>
                            <a:ea typeface="Times New Roman" panose="02020603050405020304" pitchFamily="18" charset="0"/>
                            <a:cs typeface="Times New Roman" panose="02020603050405020304" pitchFamily="18" charset="0"/>
                          </a:rPr>
                        </m:ctrlPr>
                      </m:sSupPr>
                      <m:e>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𝑓</m:t>
                        </m:r>
                      </m:e>
                      <m:sup>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altLang="en-US" sz="2200" i="1">
                            <a:latin typeface="Cambria Math"/>
                            <a:ea typeface="Times New Roman" panose="02020603050405020304" pitchFamily="18" charset="0"/>
                            <a:cs typeface="Times New Roman" panose="02020603050405020304" pitchFamily="18" charset="0"/>
                          </a:rPr>
                        </m:ctrlPr>
                      </m:dPr>
                      <m:e>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𝑡</m:t>
                        </m:r>
                      </m:e>
                    </m:d>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200" dirty="0" err="1">
                    <a:latin typeface="Tahoma" panose="020B0604030504040204" pitchFamily="34" charset="0"/>
                    <a:ea typeface="Tahoma" panose="020B0604030504040204" pitchFamily="34" charset="0"/>
                    <a:cs typeface="Tahoma" panose="020B0604030504040204" pitchFamily="34" charset="0"/>
                  </a:rPr>
                  <a:t>là</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tốc</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độ</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truyền</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bệnh</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người</a:t>
                </a:r>
                <a:r>
                  <a:rPr lang="en-US" altLang="en-US" sz="2200" dirty="0">
                    <a:latin typeface="Tahoma" panose="020B0604030504040204" pitchFamily="34" charset="0"/>
                    <a:ea typeface="Tahoma" panose="020B0604030504040204" pitchFamily="34" charset="0"/>
                    <a:cs typeface="Tahoma" panose="020B0604030504040204" pitchFamily="34" charset="0"/>
                  </a:rPr>
                  <a:t>/</a:t>
                </a:r>
                <a:r>
                  <a:rPr lang="en-US" altLang="en-US" sz="2200" dirty="0" err="1">
                    <a:latin typeface="Tahoma" panose="020B0604030504040204" pitchFamily="34" charset="0"/>
                    <a:ea typeface="Tahoma" panose="020B0604030504040204" pitchFamily="34" charset="0"/>
                    <a:cs typeface="Tahoma" panose="020B0604030504040204" pitchFamily="34" charset="0"/>
                  </a:rPr>
                  <a:t>ngày</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tại</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thời</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điểm</a:t>
                </a:r>
                <a:r>
                  <a:rPr lang="en-US" alt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tLang="en-US" sz="2200" i="1">
                        <a:latin typeface="Cambria Math" panose="02040503050406030204" pitchFamily="18" charset="0"/>
                        <a:ea typeface="Times New Roman" panose="02020603050405020304" pitchFamily="18" charset="0"/>
                        <a:cs typeface="Times New Roman" panose="02020603050405020304" pitchFamily="18" charset="0"/>
                      </a:rPr>
                      <m:t>𝑡</m:t>
                    </m:r>
                    <m:r>
                      <a:rPr lang="en-US" altLang="en-US" sz="2200">
                        <a:latin typeface="Cambria Math" panose="02040503050406030204" pitchFamily="18" charset="0"/>
                        <a:ea typeface="Times New Roman" panose="02020603050405020304" pitchFamily="18" charset="0"/>
                        <a:cs typeface="Times New Roman" panose="02020603050405020304" pitchFamily="18" charset="0"/>
                      </a:rPr>
                      <m:t>. </m:t>
                    </m:r>
                  </m:oMath>
                </a14:m>
                <a:r>
                  <a:rPr lang="en-US" altLang="en-US" sz="2200" dirty="0" err="1">
                    <a:latin typeface="Tahoma" panose="020B0604030504040204" pitchFamily="34" charset="0"/>
                    <a:ea typeface="Tahoma" panose="020B0604030504040204" pitchFamily="34" charset="0"/>
                    <a:cs typeface="Tahoma" panose="020B0604030504040204" pitchFamily="34" charset="0"/>
                  </a:rPr>
                  <a:t>Hỏi</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tốc</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độ</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truyền</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bệnh</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sẽ</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lớn</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nhất</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vào</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ngày</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thứ</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en-US" altLang="en-US" sz="2200" dirty="0" err="1">
                    <a:latin typeface="Tahoma" panose="020B0604030504040204" pitchFamily="34" charset="0"/>
                    <a:ea typeface="Tahoma" panose="020B0604030504040204" pitchFamily="34" charset="0"/>
                    <a:cs typeface="Tahoma" panose="020B0604030504040204" pitchFamily="34" charset="0"/>
                  </a:rPr>
                  <a:t>mấy</a:t>
                </a:r>
                <a:r>
                  <a:rPr lang="en-US" altLang="en-US" sz="2200" dirty="0">
                    <a:latin typeface="Tahoma" panose="020B0604030504040204" pitchFamily="34" charset="0"/>
                    <a:ea typeface="Tahoma" panose="020B0604030504040204" pitchFamily="34" charset="0"/>
                    <a:cs typeface="Tahoma" panose="020B0604030504040204" pitchFamily="34" charset="0"/>
                  </a:rPr>
                  <a:t>?    </a:t>
                </a:r>
                <a:r>
                  <a:rPr lang="vi-VN" altLang="en-US" sz="2200" dirty="0">
                    <a:latin typeface="Tahoma" panose="020B0604030504040204" pitchFamily="34" charset="0"/>
                    <a:ea typeface="Tahoma" panose="020B0604030504040204" pitchFamily="34" charset="0"/>
                    <a:cs typeface="Tahoma" panose="020B0604030504040204" pitchFamily="34" charset="0"/>
                  </a:rPr>
                  <a:t/>
                </a:r>
                <a:br>
                  <a:rPr lang="vi-VN" altLang="en-US" sz="2200" dirty="0">
                    <a:latin typeface="Tahoma" panose="020B0604030504040204" pitchFamily="34" charset="0"/>
                    <a:ea typeface="Tahoma" panose="020B0604030504040204" pitchFamily="34" charset="0"/>
                    <a:cs typeface="Tahoma" panose="020B0604030504040204" pitchFamily="34" charset="0"/>
                  </a:rPr>
                </a:br>
                <a:r>
                  <a:rPr lang="en-US" sz="2200" b="1" dirty="0">
                    <a:solidFill>
                      <a:srgbClr val="4472C4"/>
                    </a:solidFill>
                    <a:latin typeface="Tahoma" panose="020B0604030504040204" pitchFamily="34" charset="0"/>
                    <a:ea typeface="Tahoma" panose="020B0604030504040204" pitchFamily="34" charset="0"/>
                    <a:cs typeface="Tahoma" panose="020B0604030504040204" pitchFamily="34" charset="0"/>
                  </a:rPr>
                  <a:t>A</a:t>
                </a:r>
                <a:r>
                  <a:rPr lang="en-US" sz="2200" dirty="0">
                    <a:solidFill>
                      <a:srgbClr val="4472C4"/>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m:rPr>
                        <m:nor/>
                      </m:rPr>
                      <a:rPr lang="vi-VN" sz="2200">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15</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srgbClr val="4472C4"/>
                        </a:solidFill>
                        <a:latin typeface="Tahoma" panose="020B0604030504040204" pitchFamily="34" charset="0"/>
                        <a:ea typeface="Tahoma" panose="020B0604030504040204" pitchFamily="34" charset="0"/>
                        <a:cs typeface="Tahoma" panose="020B0604030504040204" pitchFamily="34" charset="0"/>
                      </a:rPr>
                      <m:t> </m:t>
                    </m:r>
                    <m:r>
                      <m:rPr>
                        <m:nor/>
                      </m:rPr>
                      <a:rPr lang="en-US" sz="2200" b="1">
                        <a:solidFill>
                          <a:srgbClr val="4472C4"/>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B</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21</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C</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13</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D</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17</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oMath>
                </a14:m>
                <a:r>
                  <a:rPr lang="en-US" altLang="en-US" sz="2200" dirty="0">
                    <a:latin typeface="Tahoma" panose="020B0604030504040204" pitchFamily="34" charset="0"/>
                    <a:ea typeface="Tahoma" panose="020B0604030504040204" pitchFamily="34" charset="0"/>
                    <a:cs typeface="Tahoma" panose="020B0604030504040204" pitchFamily="34" charset="0"/>
                  </a:rPr>
                  <a:t> </a:t>
                </a: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431A76AD-4C9F-46B3-9BCA-3469A7D01743}"/>
                  </a:ext>
                </a:extLst>
              </p:cNvPr>
              <p:cNvSpPr>
                <a:spLocks noRot="1" noChangeAspect="1" noMove="1" noResize="1" noEditPoints="1" noAdjustHandles="1" noChangeArrowheads="1" noChangeShapeType="1" noTextEdit="1"/>
              </p:cNvSpPr>
              <p:nvPr/>
            </p:nvSpPr>
            <p:spPr>
              <a:xfrm>
                <a:off x="840509" y="1911008"/>
                <a:ext cx="10510982" cy="1831207"/>
              </a:xfrm>
              <a:prstGeom prst="rect">
                <a:avLst/>
              </a:prstGeom>
              <a:blipFill>
                <a:blip r:embed="rId3"/>
                <a:stretch>
                  <a:fillRect l="-754" t="-1661" b="-5648"/>
                </a:stretch>
              </a:blipFill>
            </p:spPr>
            <p:txBody>
              <a:bodyPr/>
              <a:lstStyle/>
              <a:p>
                <a:r>
                  <a:rPr lang="en-SG">
                    <a:noFill/>
                  </a:rPr>
                  <a:t> </a:t>
                </a:r>
              </a:p>
            </p:txBody>
          </p:sp>
        </mc:Fallback>
      </mc:AlternateContent>
      <p:sp>
        <p:nvSpPr>
          <p:cNvPr id="19" name="Rectangle 18">
            <a:extLst>
              <a:ext uri="{FF2B5EF4-FFF2-40B4-BE49-F238E27FC236}">
                <a16:creationId xmlns:a16="http://schemas.microsoft.com/office/drawing/2014/main" xmlns="" id="{0B64D3D5-69CC-46A0-9829-70A592356859}"/>
              </a:ext>
            </a:extLst>
          </p:cNvPr>
          <p:cNvSpPr/>
          <p:nvPr/>
        </p:nvSpPr>
        <p:spPr>
          <a:xfrm>
            <a:off x="4852440" y="3651480"/>
            <a:ext cx="1378904"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200" b="0"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CE58466B-713B-4592-81A4-0711BD1B4349}"/>
              </a:ext>
            </a:extLst>
          </p:cNvPr>
          <p:cNvSpPr/>
          <p:nvPr/>
        </p:nvSpPr>
        <p:spPr>
          <a:xfrm>
            <a:off x="866540" y="3685175"/>
            <a:ext cx="1273105"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Chọn </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D5BF8C9B-9AB6-4FE6-9EFC-3177D95FE897}"/>
              </a:ext>
            </a:extLst>
          </p:cNvPr>
          <p:cNvSpPr txBox="1"/>
          <p:nvPr/>
        </p:nvSpPr>
        <p:spPr>
          <a:xfrm>
            <a:off x="381745" y="108946"/>
            <a:ext cx="11048636" cy="584647"/>
          </a:xfrm>
          <a:prstGeom prst="rect">
            <a:avLst/>
          </a:prstGeom>
          <a:noFill/>
        </p:spPr>
        <p:txBody>
          <a:bodyPr wrap="square" rtlCol="0">
            <a:spAutoFit/>
          </a:bodyPr>
          <a:lstStyle/>
          <a:p>
            <a:pPr marL="0" marR="0" lvl="0" indent="0" algn="ctr" defTabSz="1088421"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GIÁ TRỊ L</a:t>
            </a:r>
            <a:r>
              <a:rPr kumimoji="0" lang="en-SG" sz="3199"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ỚN NHẤT – GIÁ TRỊ NHỎ NHẤT</a:t>
            </a:r>
            <a:endParaRPr kumimoji="0" 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xmlns="" id="{D685EFBD-3327-4275-A7D7-B0D365698BDB}"/>
                  </a:ext>
                </a:extLst>
              </p:cNvPr>
              <p:cNvSpPr txBox="1">
                <a:spLocks/>
              </p:cNvSpPr>
              <p:nvPr/>
            </p:nvSpPr>
            <p:spPr>
              <a:xfrm>
                <a:off x="840509" y="4075893"/>
                <a:ext cx="10055543" cy="4351338"/>
              </a:xfrm>
              <a:prstGeom prst="rect">
                <a:avLst/>
              </a:prstGeom>
            </p:spPr>
            <p:txBody>
              <a:bodyPr>
                <a:normAutofit/>
              </a:bodyPr>
              <a:lstStyle>
                <a:lvl1pPr marL="408158" indent="-408158" algn="l" defTabSz="1088421" rtl="0" eaLnBrk="1" latinLnBrk="0" hangingPunct="1">
                  <a:spcBef>
                    <a:spcPct val="20000"/>
                  </a:spcBef>
                  <a:buFont typeface="Arial" pitchFamily="34" charset="0"/>
                  <a:buChar char="•"/>
                  <a:defRPr sz="3799" kern="1200">
                    <a:solidFill>
                      <a:schemeClr val="tx1"/>
                    </a:solidFill>
                    <a:latin typeface="+mn-lt"/>
                    <a:ea typeface="+mn-ea"/>
                    <a:cs typeface="+mn-cs"/>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mn-lt"/>
                    <a:ea typeface="+mn-ea"/>
                    <a:cs typeface="+mn-cs"/>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mn-lt"/>
                    <a:ea typeface="+mn-ea"/>
                    <a:cs typeface="+mn-cs"/>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Font typeface="Arial" pitchFamily="34" charset="0"/>
                  <a:buNone/>
                </a:pPr>
                <a:r>
                  <a:rPr lang="en-US" sz="2200" dirty="0">
                    <a:latin typeface="Tahoma" panose="020B0604030504040204" pitchFamily="34" charset="0"/>
                    <a:ea typeface="Tahoma" panose="020B0604030504040204" pitchFamily="34" charset="0"/>
                    <a:cs typeface="Tahoma" panose="020B0604030504040204" pitchFamily="34" charset="0"/>
                  </a:rPr>
                  <a:t>Ta </a:t>
                </a:r>
                <a:r>
                  <a:rPr lang="en-US" sz="2200" dirty="0" err="1">
                    <a:latin typeface="Tahoma" panose="020B0604030504040204" pitchFamily="34" charset="0"/>
                    <a:ea typeface="Tahoma" panose="020B0604030504040204" pitchFamily="34" charset="0"/>
                    <a:cs typeface="Tahoma" panose="020B0604030504040204" pitchFamily="34" charset="0"/>
                  </a:rPr>
                  <a:t>có</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𝑡</m:t>
                        </m:r>
                      </m:e>
                    </m:d>
                    <m:r>
                      <a:rPr lang="en-US" sz="2200" i="1">
                        <a:latin typeface="Cambria Math" panose="02040503050406030204" pitchFamily="18" charset="0"/>
                        <a:cs typeface="Times New Roman" panose="02020603050405020304" pitchFamily="18" charset="0"/>
                      </a:rPr>
                      <m:t>=90</m:t>
                    </m:r>
                    <m:r>
                      <a:rPr lang="en-US" sz="2200" i="1">
                        <a:latin typeface="Cambria Math" panose="02040503050406030204" pitchFamily="18" charset="0"/>
                        <a:cs typeface="Times New Roman" panose="02020603050405020304" pitchFamily="18" charset="0"/>
                      </a:rPr>
                      <m:t>𝑡</m:t>
                    </m:r>
                    <m:r>
                      <a:rPr lang="en-US" sz="2200" i="1">
                        <a:latin typeface="Cambria Math" panose="02040503050406030204" pitchFamily="18" charset="0"/>
                        <a:cs typeface="Times New Roman" panose="02020603050405020304" pitchFamily="18" charset="0"/>
                      </a:rPr>
                      <m:t>−3</m:t>
                    </m:r>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𝑡</m:t>
                        </m:r>
                      </m:e>
                      <m:sup>
                        <m:r>
                          <a:rPr lang="en-US" sz="2200" i="1">
                            <a:latin typeface="Cambria Math" panose="02040503050406030204" pitchFamily="18" charset="0"/>
                            <a:cs typeface="Times New Roman" panose="02020603050405020304" pitchFamily="18" charset="0"/>
                          </a:rPr>
                          <m:t>2</m:t>
                        </m:r>
                      </m:sup>
                    </m:sSup>
                    <m:r>
                      <a:rPr lang="en-US" sz="2200" i="1">
                        <a:latin typeface="Cambria Math" panose="02040503050406030204" pitchFamily="18" charset="0"/>
                        <a:cs typeface="Times New Roman" panose="02020603050405020304" pitchFamily="18" charset="0"/>
                      </a:rPr>
                      <m:t>=</m:t>
                    </m:r>
                    <m:r>
                      <a:rPr lang="en-US" sz="2200" i="1">
                        <a:latin typeface="Cambria Math" panose="02040503050406030204" pitchFamily="18" charset="0"/>
                        <a:cs typeface="Times New Roman" panose="02020603050405020304" pitchFamily="18" charset="0"/>
                      </a:rPr>
                      <m:t>𝑔</m:t>
                    </m:r>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𝑡</m:t>
                        </m:r>
                      </m:e>
                    </m:d>
                    <m:r>
                      <a:rPr lang="en-US" sz="2200">
                        <a:latin typeface="Cambria Math" panose="02040503050406030204" pitchFamily="18" charset="0"/>
                        <a:cs typeface="Times New Roman" panose="02020603050405020304" pitchFamily="18" charset="0"/>
                      </a:rPr>
                      <m:t>. </m:t>
                    </m:r>
                  </m:oMath>
                </a14:m>
                <a:r>
                  <a:rPr lang="en-US" sz="2200" dirty="0" err="1">
                    <a:latin typeface="Tahoma" panose="020B0604030504040204" pitchFamily="34" charset="0"/>
                    <a:ea typeface="Tahoma" panose="020B0604030504040204" pitchFamily="34" charset="0"/>
                    <a:cs typeface="Tahoma" panose="020B0604030504040204" pitchFamily="34" charset="0"/>
                  </a:rPr>
                  <a:t>Cần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tìm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giá</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trị</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lớn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nhất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của</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latin typeface="Cambria Math" panose="02040503050406030204" pitchFamily="18" charset="0"/>
                        <a:cs typeface="Times New Roman" panose="02020603050405020304" pitchFamily="18" charset="0"/>
                      </a:rPr>
                      <m:t>𝑔</m:t>
                    </m:r>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𝑡</m:t>
                        </m:r>
                      </m:e>
                    </m:d>
                    <m:r>
                      <a:rPr lang="en-US" sz="2200" i="1">
                        <a:latin typeface="Cambria Math" panose="02040503050406030204" pitchFamily="18" charset="0"/>
                        <a:cs typeface="Times New Roman" panose="02020603050405020304" pitchFamily="18" charset="0"/>
                      </a:rPr>
                      <m:t>=</m:t>
                    </m:r>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𝑡</m:t>
                        </m:r>
                      </m:e>
                    </m:d>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r>
                  <a:rPr lang="en-US" sz="2200" dirty="0" err="1">
                    <a:latin typeface="Tahoma" panose="020B0604030504040204" pitchFamily="34" charset="0"/>
                    <a:ea typeface="Tahoma" panose="020B0604030504040204" pitchFamily="34" charset="0"/>
                    <a:cs typeface="Tahoma" panose="020B0604030504040204" pitchFamily="34" charset="0"/>
                  </a:rPr>
                  <a:t>Khi</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đó</a:t>
                </a:r>
                <a:r>
                  <a:rPr lang="en-US" sz="2200"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𝑔</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𝑡</m:t>
                        </m:r>
                      </m:e>
                    </m:d>
                    <m:r>
                      <a:rPr lang="en-US" sz="2200" i="1">
                        <a:latin typeface="Cambria Math" panose="02040503050406030204" pitchFamily="18" charset="0"/>
                        <a:cs typeface="Times New Roman" panose="02020603050405020304" pitchFamily="18" charset="0"/>
                      </a:rPr>
                      <m:t>=90−6</m:t>
                    </m:r>
                    <m:r>
                      <a:rPr lang="en-US" sz="2200" i="1">
                        <a:latin typeface="Cambria Math" panose="02040503050406030204" pitchFamily="18" charset="0"/>
                        <a:cs typeface="Times New Roman" panose="02020603050405020304" pitchFamily="18" charset="0"/>
                      </a:rPr>
                      <m:t>𝑡</m:t>
                    </m:r>
                    <m:r>
                      <a:rPr lang="en-US" sz="2200" i="1">
                        <a:latin typeface="Cambria Math" panose="02040503050406030204" pitchFamily="18" charset="0"/>
                        <a:cs typeface="Times New Roman" panose="02020603050405020304" pitchFamily="18" charset="0"/>
                      </a:rPr>
                      <m:t>=0↔</m:t>
                    </m:r>
                    <m:r>
                      <a:rPr lang="en-US" sz="2200" i="1">
                        <a:latin typeface="Cambria Math" panose="02040503050406030204" pitchFamily="18" charset="0"/>
                        <a:ea typeface="Cambria Math" panose="02040503050406030204" pitchFamily="18" charset="0"/>
                        <a:cs typeface="Times New Roman" panose="02020603050405020304" pitchFamily="18" charset="0"/>
                      </a:rPr>
                      <m:t>𝑡</m:t>
                    </m:r>
                    <m:r>
                      <a:rPr lang="en-US" sz="2200" i="1">
                        <a:latin typeface="Cambria Math" panose="02040503050406030204" pitchFamily="18" charset="0"/>
                        <a:ea typeface="Cambria Math" panose="02040503050406030204" pitchFamily="18" charset="0"/>
                        <a:cs typeface="Times New Roman" panose="02020603050405020304" pitchFamily="18" charset="0"/>
                      </a:rPr>
                      <m:t>=15</m:t>
                    </m:r>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r>
                  <a:rPr lang="en-US" sz="2200" dirty="0" err="1">
                    <a:latin typeface="Tahoma" panose="020B0604030504040204" pitchFamily="34" charset="0"/>
                    <a:ea typeface="Tahoma" panose="020B0604030504040204" pitchFamily="34" charset="0"/>
                    <a:cs typeface="Tahoma" panose="020B0604030504040204" pitchFamily="34" charset="0"/>
                  </a:rPr>
                  <a:t>Bảng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biến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thiên</a:t>
                </a:r>
                <a:r>
                  <a:rPr lang="en-US" sz="2200" dirty="0">
                    <a:latin typeface="Tahoma" panose="020B0604030504040204" pitchFamily="34" charset="0"/>
                    <a:ea typeface="Tahoma" panose="020B0604030504040204" pitchFamily="34" charset="0"/>
                    <a:cs typeface="Tahoma" panose="020B0604030504040204" pitchFamily="34" charset="0"/>
                  </a:rPr>
                  <a:t> </a:t>
                </a:r>
              </a:p>
              <a:p>
                <a:pPr marL="0" indent="0">
                  <a:buFont typeface="Arial" pitchFamily="34" charset="0"/>
                  <a:buNone/>
                </a:pP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buFont typeface="Arial" pitchFamily="34" charset="0"/>
                  <a:buNone/>
                </a:pPr>
                <a:r>
                  <a:rPr lang="en-US" sz="2200" dirty="0" err="1">
                    <a:latin typeface="Tahoma" panose="020B0604030504040204" pitchFamily="34" charset="0"/>
                    <a:ea typeface="Tahoma" panose="020B0604030504040204" pitchFamily="34" charset="0"/>
                    <a:cs typeface="Tahoma" panose="020B0604030504040204" pitchFamily="34" charset="0"/>
                  </a:rPr>
                  <a:t>Kết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luận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Tốc</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độ</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truyền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bệnh</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lớn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nhất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vào</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ngày</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thứ</a:t>
                </a:r>
                <a:r>
                  <a:rPr lang="en-US" sz="2200" dirty="0">
                    <a:latin typeface="Tahoma" panose="020B0604030504040204" pitchFamily="34" charset="0"/>
                    <a:ea typeface="Tahoma" panose="020B0604030504040204" pitchFamily="34" charset="0"/>
                    <a:cs typeface="Tahoma" panose="020B0604030504040204" pitchFamily="34" charset="0"/>
                  </a:rPr>
                  <a:t> 15.</a:t>
                </a:r>
              </a:p>
            </p:txBody>
          </p:sp>
        </mc:Choice>
        <mc:Fallback xmlns="">
          <p:sp>
            <p:nvSpPr>
              <p:cNvPr id="20" name="Content Placeholder 2">
                <a:extLst>
                  <a:ext uri="{FF2B5EF4-FFF2-40B4-BE49-F238E27FC236}">
                    <a16:creationId xmlns:a16="http://schemas.microsoft.com/office/drawing/2014/main" id="{D685EFBD-3327-4275-A7D7-B0D365698BDB}"/>
                  </a:ext>
                </a:extLst>
              </p:cNvPr>
              <p:cNvSpPr txBox="1">
                <a:spLocks noRot="1" noChangeAspect="1" noMove="1" noResize="1" noEditPoints="1" noAdjustHandles="1" noChangeArrowheads="1" noChangeShapeType="1" noTextEdit="1"/>
              </p:cNvSpPr>
              <p:nvPr/>
            </p:nvSpPr>
            <p:spPr>
              <a:xfrm>
                <a:off x="840509" y="4075893"/>
                <a:ext cx="10055543" cy="4351338"/>
              </a:xfrm>
              <a:prstGeom prst="rect">
                <a:avLst/>
              </a:prstGeom>
              <a:blipFill>
                <a:blip r:embed="rId4"/>
                <a:stretch>
                  <a:fillRect l="-788" t="-982"/>
                </a:stretch>
              </a:blipFill>
            </p:spPr>
            <p:txBody>
              <a:bodyPr/>
              <a:lstStyle/>
              <a:p>
                <a:r>
                  <a:rPr lang="en-SG">
                    <a:noFill/>
                  </a:rPr>
                  <a:t> </a:t>
                </a:r>
              </a:p>
            </p:txBody>
          </p:sp>
        </mc:Fallback>
      </mc:AlternateContent>
      <p:pic>
        <p:nvPicPr>
          <p:cNvPr id="21" name="Picture 20">
            <a:extLst>
              <a:ext uri="{FF2B5EF4-FFF2-40B4-BE49-F238E27FC236}">
                <a16:creationId xmlns:a16="http://schemas.microsoft.com/office/drawing/2014/main" xmlns="" id="{A8A1D831-3A43-4B24-A1A3-E74465D3685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7746" y="4351914"/>
            <a:ext cx="5526741" cy="2003612"/>
          </a:xfrm>
          <a:prstGeom prst="rect">
            <a:avLst/>
          </a:prstGeom>
          <a:noFill/>
          <a:ln>
            <a:noFill/>
          </a:ln>
        </p:spPr>
      </p:pic>
    </p:spTree>
    <p:extLst>
      <p:ext uri="{BB962C8B-B14F-4D97-AF65-F5344CB8AC3E}">
        <p14:creationId xmlns:p14="http://schemas.microsoft.com/office/powerpoint/2010/main" val="355631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wipe(down)">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wipe(down)">
                                      <p:cBhvr>
                                        <p:cTn id="34" dur="500"/>
                                        <p:tgtEl>
                                          <p:spTgt spid="2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wipe(down)">
                                      <p:cBhvr>
                                        <p:cTn id="39" dur="500"/>
                                        <p:tgtEl>
                                          <p:spTgt spid="20">
                                            <p:txEl>
                                              <p:pRg st="2" end="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xEl>
                                              <p:pRg st="5" end="5"/>
                                            </p:txEl>
                                          </p:spTgt>
                                        </p:tgtEl>
                                        <p:attrNameLst>
                                          <p:attrName>style.visibility</p:attrName>
                                        </p:attrNameLst>
                                      </p:cBhvr>
                                      <p:to>
                                        <p:strVal val="visible"/>
                                      </p:to>
                                    </p:set>
                                    <p:animEffect transition="in" filter="wipe(down)">
                                      <p:cBhvr>
                                        <p:cTn id="47" dur="500"/>
                                        <p:tgtEl>
                                          <p:spTgt spid="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413372"/>
            <a:ext cx="10908418" cy="5335681"/>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825503"/>
              <a:chOff x="1224541" y="6322796"/>
              <a:chExt cx="7454016" cy="825503"/>
            </a:xfrm>
          </p:grpSpPr>
          <p:sp>
            <p:nvSpPr>
              <p:cNvPr id="55" name="Freeform 20"/>
              <p:cNvSpPr>
                <a:spLocks/>
              </p:cNvSpPr>
              <p:nvPr/>
            </p:nvSpPr>
            <p:spPr bwMode="auto">
              <a:xfrm rot="16200000" flipV="1">
                <a:off x="4565750" y="3553301"/>
                <a:ext cx="773296"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7"/>
                <a:ext cx="6440370" cy="693485"/>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Vận</a:t>
                </a:r>
                <a:r>
                  <a:rPr kumimoji="0" lang="en-SG"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dụng</a:t>
                </a:r>
                <a:r>
                  <a:rPr kumimoji="0" lang="en-SG"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cao</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31A76AD-4C9F-46B3-9BCA-3469A7D01743}"/>
                  </a:ext>
                </a:extLst>
              </p:cNvPr>
              <p:cNvSpPr/>
              <p:nvPr/>
            </p:nvSpPr>
            <p:spPr>
              <a:xfrm>
                <a:off x="840509" y="1911008"/>
                <a:ext cx="10510982" cy="1634743"/>
              </a:xfrm>
              <a:prstGeom prst="rect">
                <a:avLst/>
              </a:prstGeom>
            </p:spPr>
            <p:txBody>
              <a:bodyPr wrap="square">
                <a:spAutoFit/>
              </a:bodyPr>
              <a:lstStyle/>
              <a:p>
                <a:pPr defTabSz="874395" eaLnBrk="0" fontAlgn="base" hangingPunct="0">
                  <a:spcBef>
                    <a:spcPct val="0"/>
                  </a:spcBef>
                  <a:spcAft>
                    <a:spcPct val="0"/>
                  </a:spcAft>
                </a:pP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 </a:t>
                </a:r>
                <a:r>
                  <a:rPr kumimoji="0" lang="en-US" sz="22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7: </a:t>
                </a:r>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Tìm tất cả các giá trị thực của tham  số </a:t>
                </a:r>
                <a14:m>
                  <m:oMath xmlns:m="http://schemas.openxmlformats.org/officeDocument/2006/math">
                    <m:r>
                      <a:rPr lang="vi-VN" sz="2200" i="1">
                        <a:solidFill>
                          <a:prstClr val="black"/>
                        </a:solidFill>
                        <a:latin typeface="Cambria Math" panose="02040503050406030204" pitchFamily="18" charset="0"/>
                      </a:rPr>
                      <m:t>𝑚</m:t>
                    </m:r>
                  </m:oMath>
                </a14:m>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 để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nhỏ</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hàm số </a:t>
                </a:r>
                <a14:m>
                  <m:oMath xmlns:m="http://schemas.openxmlformats.org/officeDocument/2006/math">
                    <m:r>
                      <a:rPr lang="en-US" sz="2200" i="1">
                        <a:solidFill>
                          <a:prstClr val="black"/>
                        </a:solidFill>
                        <a:latin typeface="Cambria Math" panose="02040503050406030204" pitchFamily="18" charset="0"/>
                      </a:rPr>
                      <m:t>𝑓</m:t>
                    </m:r>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𝑥</m:t>
                    </m:r>
                    <m:r>
                      <a:rPr lang="en-US" sz="2200" i="1">
                        <a:solidFill>
                          <a:prstClr val="black"/>
                        </a:solidFill>
                        <a:latin typeface="Cambria Math" panose="02040503050406030204" pitchFamily="18" charset="0"/>
                      </a:rPr>
                      <m:t>)=</m:t>
                    </m:r>
                    <m:f>
                      <m:fPr>
                        <m:ctrlPr>
                          <a:rPr lang="en-US" sz="2200" i="1">
                            <a:solidFill>
                              <a:prstClr val="black"/>
                            </a:solidFill>
                            <a:latin typeface="Cambria Math"/>
                          </a:rPr>
                        </m:ctrlPr>
                      </m:fPr>
                      <m:num>
                        <m:r>
                          <a:rPr lang="en-US" sz="2200" i="1">
                            <a:solidFill>
                              <a:prstClr val="black"/>
                            </a:solidFill>
                            <a:latin typeface="Cambria Math" panose="02040503050406030204" pitchFamily="18" charset="0"/>
                          </a:rPr>
                          <m:t>2</m:t>
                        </m:r>
                        <m:r>
                          <a:rPr lang="en-US" sz="2200" i="1">
                            <a:solidFill>
                              <a:prstClr val="black"/>
                            </a:solidFill>
                            <a:latin typeface="Cambria Math" panose="02040503050406030204" pitchFamily="18" charset="0"/>
                          </a:rPr>
                          <m:t>𝑥</m:t>
                        </m:r>
                        <m:r>
                          <a:rPr lang="en-US" sz="2200" i="1">
                            <a:solidFill>
                              <a:prstClr val="black"/>
                            </a:solidFill>
                            <a:latin typeface="Cambria Math" panose="02040503050406030204" pitchFamily="18" charset="0"/>
                          </a:rPr>
                          <m:t>+</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−1</m:t>
                        </m:r>
                      </m:num>
                      <m:den>
                        <m:r>
                          <a:rPr lang="vi-VN" sz="2200" i="1">
                            <a:solidFill>
                              <a:prstClr val="black"/>
                            </a:solidFill>
                            <a:latin typeface="Cambria Math" panose="02040503050406030204" pitchFamily="18" charset="0"/>
                          </a:rPr>
                          <m:t>𝑥</m:t>
                        </m:r>
                        <m:r>
                          <a:rPr lang="vi-VN" sz="2200" i="1">
                            <a:solidFill>
                              <a:prstClr val="black"/>
                            </a:solidFill>
                            <a:latin typeface="Cambria Math" panose="02040503050406030204" pitchFamily="18" charset="0"/>
                          </a:rPr>
                          <m:t>+1</m:t>
                        </m:r>
                      </m:den>
                    </m:f>
                  </m:oMath>
                </a14:m>
                <a:r>
                  <a:rPr lang="vi-VN"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solidFill>
                              <a:prstClr val="black"/>
                            </a:solidFill>
                            <a:latin typeface="Cambria Math"/>
                            <a:cs typeface="Times New Roman" panose="02020603050405020304" pitchFamily="18" charset="0"/>
                          </a:rPr>
                        </m:ctrlPr>
                      </m:dPr>
                      <m:e>
                        <m:r>
                          <a:rPr lang="en-US" sz="2200" i="1">
                            <a:solidFill>
                              <a:prstClr val="black"/>
                            </a:solidFill>
                            <a:latin typeface="Cambria Math" panose="02040503050406030204" pitchFamily="18" charset="0"/>
                            <a:cs typeface="Times New Roman" panose="02020603050405020304" pitchFamily="18" charset="0"/>
                          </a:rPr>
                          <m:t>1 ;2</m:t>
                        </m:r>
                      </m:e>
                    </m:d>
                  </m:oMath>
                </a14:m>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200"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1.</a:t>
                </a:r>
                <a:endParaRPr lang="vi-VN" sz="22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defTabSz="874395" eaLnBrk="0" fontAlgn="base" hangingPunct="0">
                  <a:spcBef>
                    <a:spcPct val="0"/>
                  </a:spcBef>
                  <a:spcAft>
                    <a:spcPct val="0"/>
                  </a:spcAft>
                </a:pPr>
                <a:r>
                  <a:rPr lang="en-US" sz="2200" b="1" dirty="0">
                    <a:solidFill>
                      <a:srgbClr val="4472C4"/>
                    </a:solidFill>
                    <a:latin typeface="Tahoma" panose="020B0604030504040204" pitchFamily="34" charset="0"/>
                    <a:ea typeface="Tahoma" panose="020B0604030504040204" pitchFamily="34" charset="0"/>
                    <a:cs typeface="Tahoma" panose="020B0604030504040204" pitchFamily="34" charset="0"/>
                  </a:rPr>
                  <a:t>A</a:t>
                </a:r>
                <a:r>
                  <a:rPr lang="en-US" sz="2200" dirty="0">
                    <a:solidFill>
                      <a:srgbClr val="4472C4"/>
                    </a:solidFill>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m:rPr>
                        <m:nor/>
                      </m:rPr>
                      <a:rPr lang="vi-VN" sz="2200">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=1</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srgbClr val="4472C4"/>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B</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vi-VN" sz="2200" i="1">
                        <a:solidFill>
                          <a:prstClr val="black"/>
                        </a:solidFill>
                        <a:latin typeface="Cambria Math" panose="02040503050406030204" pitchFamily="18" charset="0"/>
                      </a:rPr>
                      <m:t>𝑚</m:t>
                    </m:r>
                    <m:r>
                      <a:rPr lang="vi-VN" sz="2200" i="1">
                        <a:solidFill>
                          <a:prstClr val="black"/>
                        </a:solidFill>
                        <a:latin typeface="Cambria Math" panose="02040503050406030204" pitchFamily="18" charset="0"/>
                        <a:ea typeface="Cambria Math" panose="02040503050406030204" pitchFamily="18" charset="0"/>
                      </a:rPr>
                      <m:t>∈</m:t>
                    </m:r>
                    <m:d>
                      <m:dPr>
                        <m:begChr m:val="{"/>
                        <m:endChr m:val="}"/>
                        <m:ctrlPr>
                          <a:rPr lang="vi-VN" sz="2200" i="1">
                            <a:solidFill>
                              <a:prstClr val="black"/>
                            </a:solidFill>
                            <a:latin typeface="Cambria Math"/>
                            <a:ea typeface="Cambria Math" panose="02040503050406030204" pitchFamily="18" charset="0"/>
                          </a:rPr>
                        </m:ctrlPr>
                      </m:dPr>
                      <m:e>
                        <m:r>
                          <a:rPr lang="en-US" sz="2200" i="1">
                            <a:solidFill>
                              <a:prstClr val="black"/>
                            </a:solidFill>
                            <a:latin typeface="Cambria Math" panose="02040503050406030204" pitchFamily="18" charset="0"/>
                            <a:ea typeface="Cambria Math" panose="02040503050406030204" pitchFamily="18" charset="0"/>
                          </a:rPr>
                          <m:t>0;1</m:t>
                        </m:r>
                      </m:e>
                    </m:d>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C</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=0</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r>
                      <m:rPr>
                        <m:nor/>
                      </m:rPr>
                      <a:rPr lang="vi-VN" sz="2200">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en-US" sz="2200" b="1">
                        <a:solidFill>
                          <a:prstClr val="black"/>
                        </a:solidFill>
                        <a:latin typeface="Tahoma" panose="020B0604030504040204" pitchFamily="34" charset="0"/>
                        <a:ea typeface="Tahoma" panose="020B0604030504040204" pitchFamily="34" charset="0"/>
                        <a:cs typeface="Tahoma" panose="020B0604030504040204" pitchFamily="34" charset="0"/>
                      </a:rPr>
                      <m:t>           </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D</m:t>
                    </m:r>
                    <m:r>
                      <m:rPr>
                        <m:nor/>
                      </m:rPr>
                      <a:rPr lang="vi-VN" sz="2200" b="1">
                        <a:solidFill>
                          <a:srgbClr val="4472C4"/>
                        </a:solidFill>
                        <a:latin typeface="Tahoma" panose="020B0604030504040204" pitchFamily="34" charset="0"/>
                        <a:ea typeface="Tahoma" panose="020B0604030504040204" pitchFamily="34" charset="0"/>
                        <a:cs typeface="Tahoma" panose="020B0604030504040204" pitchFamily="34" charset="0"/>
                      </a:rPr>
                      <m:t>. </m:t>
                    </m:r>
                    <m:r>
                      <a:rPr lang="en-US" sz="2200" i="1">
                        <a:solidFill>
                          <a:prstClr val="black"/>
                        </a:solidFill>
                        <a:latin typeface="Cambria Math" panose="02040503050406030204" pitchFamily="18" charset="0"/>
                      </a:rPr>
                      <m:t>𝑚</m:t>
                    </m:r>
                    <m:r>
                      <a:rPr lang="en-US" sz="2200" i="1">
                        <a:solidFill>
                          <a:prstClr val="black"/>
                        </a:solidFill>
                        <a:latin typeface="Cambria Math" panose="02040503050406030204" pitchFamily="18" charset="0"/>
                      </a:rPr>
                      <m:t>&gt;3</m:t>
                    </m:r>
                    <m:r>
                      <m:rPr>
                        <m:nor/>
                      </m:rPr>
                      <a:rPr lang="en-US" sz="2200">
                        <a:solidFill>
                          <a:prstClr val="black"/>
                        </a:solidFill>
                        <a:latin typeface="Tahoma" panose="020B0604030504040204" pitchFamily="34" charset="0"/>
                        <a:ea typeface="Tahoma" panose="020B0604030504040204" pitchFamily="34" charset="0"/>
                        <a:cs typeface="Tahoma" panose="020B0604030504040204" pitchFamily="34" charset="0"/>
                      </a:rPr>
                      <m:t>.</m:t>
                    </m:r>
                  </m:oMath>
                </a14:m>
                <a:r>
                  <a:rPr lang="en-US" sz="2200" dirty="0">
                    <a:solidFill>
                      <a:prstClr val="black"/>
                    </a:solidFill>
                    <a:latin typeface="Tahoma" panose="020B0604030504040204" pitchFamily="34" charset="0"/>
                    <a:ea typeface="Tahoma" panose="020B0604030504040204" pitchFamily="34" charset="0"/>
                    <a:cs typeface="Tahoma" panose="020B0604030504040204" pitchFamily="34" charset="0"/>
                  </a:rPr>
                  <a:t> </a:t>
                </a:r>
              </a:p>
              <a:p>
                <a:pPr marL="0" marR="0" lvl="0" indent="0" algn="l" defTabSz="874395"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431A76AD-4C9F-46B3-9BCA-3469A7D01743}"/>
                  </a:ext>
                </a:extLst>
              </p:cNvPr>
              <p:cNvSpPr>
                <a:spLocks noRot="1" noChangeAspect="1" noMove="1" noResize="1" noEditPoints="1" noAdjustHandles="1" noChangeArrowheads="1" noChangeShapeType="1" noTextEdit="1"/>
              </p:cNvSpPr>
              <p:nvPr/>
            </p:nvSpPr>
            <p:spPr>
              <a:xfrm>
                <a:off x="840509" y="1911008"/>
                <a:ext cx="10510982" cy="1634743"/>
              </a:xfrm>
              <a:prstGeom prst="rect">
                <a:avLst/>
              </a:prstGeom>
              <a:blipFill>
                <a:blip r:embed="rId3"/>
                <a:stretch>
                  <a:fillRect l="-754" t="-2230" r="-580"/>
                </a:stretch>
              </a:blipFill>
            </p:spPr>
            <p:txBody>
              <a:bodyPr/>
              <a:lstStyle/>
              <a:p>
                <a:r>
                  <a:rPr lang="en-SG">
                    <a:noFill/>
                  </a:rPr>
                  <a:t> </a:t>
                </a:r>
              </a:p>
            </p:txBody>
          </p:sp>
        </mc:Fallback>
      </mc:AlternateContent>
      <p:sp>
        <p:nvSpPr>
          <p:cNvPr id="19" name="Rectangle 18">
            <a:extLst>
              <a:ext uri="{FF2B5EF4-FFF2-40B4-BE49-F238E27FC236}">
                <a16:creationId xmlns:a16="http://schemas.microsoft.com/office/drawing/2014/main" xmlns="" id="{0B64D3D5-69CC-46A0-9829-70A592356859}"/>
              </a:ext>
            </a:extLst>
          </p:cNvPr>
          <p:cNvSpPr/>
          <p:nvPr/>
        </p:nvSpPr>
        <p:spPr>
          <a:xfrm>
            <a:off x="4852440" y="3130675"/>
            <a:ext cx="1378904"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200" b="0"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CE58466B-713B-4592-81A4-0711BD1B4349}"/>
              </a:ext>
            </a:extLst>
          </p:cNvPr>
          <p:cNvSpPr/>
          <p:nvPr/>
        </p:nvSpPr>
        <p:spPr>
          <a:xfrm>
            <a:off x="837883" y="3422880"/>
            <a:ext cx="1273105"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Chọn </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xmlns="" id="{D5BF8C9B-9AB6-4FE6-9EFC-3177D95FE897}"/>
              </a:ext>
            </a:extLst>
          </p:cNvPr>
          <p:cNvSpPr txBox="1"/>
          <p:nvPr/>
        </p:nvSpPr>
        <p:spPr>
          <a:xfrm>
            <a:off x="381745" y="108946"/>
            <a:ext cx="11048636" cy="584647"/>
          </a:xfrm>
          <a:prstGeom prst="rect">
            <a:avLst/>
          </a:prstGeom>
          <a:noFill/>
        </p:spPr>
        <p:txBody>
          <a:bodyPr wrap="square" rtlCol="0">
            <a:spAutoFit/>
          </a:bodyPr>
          <a:lstStyle/>
          <a:p>
            <a:pPr marL="0" marR="0" lvl="0" indent="0" algn="ctr" defTabSz="1088421"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GIÁ TRỊ L</a:t>
            </a:r>
            <a:r>
              <a:rPr kumimoji="0" lang="en-SG" sz="3199"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ỚN NHẤT – GIÁ TRỊ NHỎ NHẤT</a:t>
            </a:r>
            <a:endParaRPr kumimoji="0" 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F0DF4832-2BBC-447C-BD9C-C498ED795994}"/>
                  </a:ext>
                </a:extLst>
              </p:cNvPr>
              <p:cNvSpPr txBox="1"/>
              <p:nvPr/>
            </p:nvSpPr>
            <p:spPr>
              <a:xfrm>
                <a:off x="2110988" y="3524964"/>
                <a:ext cx="10959353" cy="3096938"/>
              </a:xfrm>
              <a:prstGeom prst="rect">
                <a:avLst/>
              </a:prstGeom>
              <a:noFill/>
            </p:spPr>
            <p:txBody>
              <a:bodyPr wrap="square" rtlCol="0">
                <a:spAutoFit/>
              </a:bodyPr>
              <a:lstStyle/>
              <a:p>
                <a14:m>
                  <m:oMath xmlns:m="http://schemas.openxmlformats.org/officeDocument/2006/math">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𝑥</m:t>
                        </m:r>
                      </m:e>
                    </m:d>
                    <m:r>
                      <a:rPr lang="en-US" sz="2200" i="1">
                        <a:latin typeface="Cambria Math" panose="02040503050406030204" pitchFamily="18" charset="0"/>
                        <a:cs typeface="Times New Roman" panose="02020603050405020304" pitchFamily="18" charset="0"/>
                      </a:rPr>
                      <m:t>=</m:t>
                    </m:r>
                  </m:oMath>
                </a14:m>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200" i="1" dirty="0">
                            <a:latin typeface="Cambria Math"/>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𝑚</m:t>
                        </m:r>
                      </m:num>
                      <m:den>
                        <m:sSup>
                          <m:sSupPr>
                            <m:ctrlPr>
                              <a:rPr lang="en-US" sz="2200" i="1" dirty="0">
                                <a:latin typeface="Cambria Math"/>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m:t>
                            </m:r>
                            <m:r>
                              <a:rPr lang="en-US" sz="2200" i="1" dirty="0">
                                <a:latin typeface="Cambria Math" panose="02040503050406030204" pitchFamily="18" charset="0"/>
                                <a:cs typeface="Times New Roman" panose="02020603050405020304" pitchFamily="18" charset="0"/>
                              </a:rPr>
                              <m:t>𝑥</m:t>
                            </m:r>
                            <m:r>
                              <a:rPr lang="en-US" sz="2200" i="1" dirty="0">
                                <a:latin typeface="Cambria Math" panose="02040503050406030204" pitchFamily="18" charset="0"/>
                                <a:cs typeface="Times New Roman" panose="02020603050405020304" pitchFamily="18" charset="0"/>
                              </a:rPr>
                              <m:t>+1)</m:t>
                            </m:r>
                          </m:e>
                          <m:sup>
                            <m:r>
                              <a:rPr lang="en-US" sz="2200" i="1" dirty="0">
                                <a:latin typeface="Cambria Math" panose="02040503050406030204" pitchFamily="18" charset="0"/>
                                <a:cs typeface="Times New Roman" panose="02020603050405020304" pitchFamily="18" charset="0"/>
                              </a:rPr>
                              <m:t>2</m:t>
                            </m:r>
                          </m:sup>
                        </m:sSup>
                      </m:den>
                    </m:f>
                  </m:oMath>
                </a14:m>
                <a:endParaRPr lang="en-US" sz="2200" dirty="0">
                  <a:latin typeface="Tahoma" panose="020B0604030504040204" pitchFamily="34" charset="0"/>
                  <a:ea typeface="Tahoma" panose="020B0604030504040204" pitchFamily="34" charset="0"/>
                  <a:cs typeface="Tahoma" panose="020B0604030504040204" pitchFamily="34" charset="0"/>
                </a:endParaRPr>
              </a:p>
              <a:p>
                <a:r>
                  <a:rPr lang="en-US" sz="2200" dirty="0">
                    <a:latin typeface="Tahoma" panose="020B0604030504040204" pitchFamily="34" charset="0"/>
                    <a:ea typeface="Tahoma" panose="020B0604030504040204" pitchFamily="34" charset="0"/>
                    <a:cs typeface="Tahoma" panose="020B0604030504040204" pitchFamily="34" charset="0"/>
                  </a:rPr>
                  <a:t>N</a:t>
                </a:r>
                <a14:m>
                  <m:oMath xmlns:m="http://schemas.openxmlformats.org/officeDocument/2006/math">
                    <m:r>
                      <a:rPr lang="en-US" sz="2200">
                        <a:latin typeface="Cambria Math" panose="02040503050406030204" pitchFamily="18" charset="0"/>
                        <a:cs typeface="Times New Roman" panose="02020603050405020304" pitchFamily="18" charset="0"/>
                      </a:rPr>
                      <m:t>ế</m:t>
                    </m:r>
                    <m:r>
                      <m:rPr>
                        <m:sty m:val="p"/>
                      </m:rPr>
                      <a:rPr lang="en-US" sz="2200">
                        <a:latin typeface="Cambria Math" panose="02040503050406030204" pitchFamily="18" charset="0"/>
                        <a:cs typeface="Times New Roman" panose="02020603050405020304" pitchFamily="18" charset="0"/>
                      </a:rPr>
                      <m:t>u</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m</m:t>
                    </m:r>
                    <m:r>
                      <a:rPr lang="en-US" sz="2200">
                        <a:latin typeface="Cambria Math" panose="02040503050406030204" pitchFamily="18" charset="0"/>
                        <a:cs typeface="Times New Roman" panose="02020603050405020304" pitchFamily="18" charset="0"/>
                      </a:rPr>
                      <m:t>&lt;3 </m:t>
                    </m:r>
                    <m:r>
                      <m:rPr>
                        <m:sty m:val="p"/>
                      </m:rPr>
                      <a:rPr lang="en-US" sz="2200">
                        <a:latin typeface="Cambria Math" panose="02040503050406030204" pitchFamily="18" charset="0"/>
                        <a:cs typeface="Times New Roman" panose="02020603050405020304" pitchFamily="18" charset="0"/>
                      </a:rPr>
                      <m:t>th</m:t>
                    </m:r>
                    <m:r>
                      <a:rPr lang="en-US" sz="2200" i="1">
                        <a:latin typeface="Cambria Math" panose="02040503050406030204" pitchFamily="18" charset="0"/>
                        <a:cs typeface="Times New Roman" panose="02020603050405020304" pitchFamily="18" charset="0"/>
                      </a:rPr>
                      <m:t>ì </m:t>
                    </m:r>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𝑥</m:t>
                        </m:r>
                      </m:e>
                    </m:d>
                    <m:r>
                      <a:rPr lang="en-US" sz="2200" i="1">
                        <a:latin typeface="Cambria Math" panose="02040503050406030204" pitchFamily="18" charset="0"/>
                        <a:cs typeface="Times New Roman" panose="02020603050405020304" pitchFamily="18" charset="0"/>
                      </a:rPr>
                      <m:t>=</m:t>
                    </m:r>
                  </m:oMath>
                </a14:m>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200" i="1" dirty="0">
                            <a:latin typeface="Cambria Math"/>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𝑚</m:t>
                        </m:r>
                      </m:num>
                      <m:den>
                        <m:sSup>
                          <m:sSupPr>
                            <m:ctrlPr>
                              <a:rPr lang="en-US" sz="2200" i="1" dirty="0">
                                <a:latin typeface="Cambria Math"/>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m:t>
                            </m:r>
                            <m:r>
                              <a:rPr lang="en-US" sz="2200" i="1" dirty="0">
                                <a:latin typeface="Cambria Math" panose="02040503050406030204" pitchFamily="18" charset="0"/>
                                <a:cs typeface="Times New Roman" panose="02020603050405020304" pitchFamily="18" charset="0"/>
                              </a:rPr>
                              <m:t>𝑥</m:t>
                            </m:r>
                            <m:r>
                              <a:rPr lang="en-US" sz="2200" i="1" dirty="0">
                                <a:latin typeface="Cambria Math" panose="02040503050406030204" pitchFamily="18" charset="0"/>
                                <a:cs typeface="Times New Roman" panose="02020603050405020304" pitchFamily="18" charset="0"/>
                              </a:rPr>
                              <m:t>+1)</m:t>
                            </m:r>
                          </m:e>
                          <m:sup>
                            <m:r>
                              <a:rPr lang="en-US" sz="2200" i="1" dirty="0">
                                <a:latin typeface="Cambria Math" panose="02040503050406030204" pitchFamily="18" charset="0"/>
                                <a:cs typeface="Times New Roman" panose="02020603050405020304" pitchFamily="18" charset="0"/>
                              </a:rPr>
                              <m:t>2</m:t>
                            </m:r>
                          </m:sup>
                        </m:sSup>
                      </m:den>
                    </m:f>
                    <m:r>
                      <a:rPr lang="en-US" sz="2200" i="1" dirty="0">
                        <a:latin typeface="Cambria Math" panose="02040503050406030204" pitchFamily="18" charset="0"/>
                        <a:cs typeface="Times New Roman" panose="02020603050405020304" pitchFamily="18" charset="0"/>
                      </a:rPr>
                      <m:t>&gt;0</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nên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số</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đồng</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biến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trên</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1 ;2</m:t>
                        </m:r>
                      </m:e>
                    </m:d>
                  </m:oMath>
                </a14:m>
                <a:endParaRPr lang="en-US" sz="2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200" i="1">
                            <a:latin typeface="Cambria Math"/>
                            <a:ea typeface="Cambria Math" panose="02040503050406030204" pitchFamily="18" charset="0"/>
                            <a:cs typeface="Times New Roman" panose="02020603050405020304" pitchFamily="18" charset="0"/>
                          </a:rPr>
                        </m:ctrlPr>
                      </m:funcPr>
                      <m:fName>
                        <m:limLow>
                          <m:limLowPr>
                            <m:ctrlPr>
                              <a:rPr lang="en-US" sz="2200" i="1">
                                <a:latin typeface="Cambria Math"/>
                                <a:ea typeface="Cambria Math" panose="02040503050406030204" pitchFamily="18" charset="0"/>
                                <a:cs typeface="Times New Roman" panose="02020603050405020304" pitchFamily="18" charset="0"/>
                              </a:rPr>
                            </m:ctrlPr>
                          </m:limLowPr>
                          <m:e>
                            <m:r>
                              <m:rPr>
                                <m:sty m:val="p"/>
                              </m:rPr>
                              <a:rPr lang="en-US" sz="22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1 ;2</m:t>
                                </m:r>
                              </m:e>
                            </m:d>
                          </m:lim>
                        </m:limLow>
                      </m:fName>
                      <m:e>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1</m:t>
                            </m:r>
                          </m:e>
                        </m:d>
                        <m:r>
                          <a:rPr lang="en-US" sz="2200" i="1">
                            <a:latin typeface="Cambria Math" panose="02040503050406030204" pitchFamily="18" charset="0"/>
                            <a:ea typeface="Cambria Math" panose="02040503050406030204" pitchFamily="18" charset="0"/>
                            <a:cs typeface="Times New Roman" panose="02020603050405020304" pitchFamily="18" charset="0"/>
                          </a:rPr>
                          <m:t>=1↔</m:t>
                        </m:r>
                        <m:f>
                          <m:fPr>
                            <m:ctrlPr>
                              <a:rPr lang="en-US" sz="2200" i="1">
                                <a:latin typeface="Cambria Math"/>
                                <a:ea typeface="Cambria Math" panose="02040503050406030204" pitchFamily="18" charset="0"/>
                                <a:cs typeface="Times New Roman" panose="02020603050405020304" pitchFamily="18" charset="0"/>
                              </a:rPr>
                            </m:ctrlPr>
                          </m:fPr>
                          <m:num>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200" i="1">
                                <a:latin typeface="Cambria Math" panose="02040503050406030204" pitchFamily="18" charset="0"/>
                                <a:ea typeface="Cambria Math" panose="02040503050406030204" pitchFamily="18" charset="0"/>
                                <a:cs typeface="Times New Roman" panose="02020603050405020304" pitchFamily="18" charset="0"/>
                              </a:rPr>
                              <m:t>2</m:t>
                            </m:r>
                          </m:den>
                        </m:f>
                        <m:r>
                          <a:rPr lang="en-US" sz="2200" i="1">
                            <a:latin typeface="Cambria Math" panose="02040503050406030204" pitchFamily="18" charset="0"/>
                            <a:ea typeface="Cambria Math" panose="02040503050406030204" pitchFamily="18" charset="0"/>
                            <a:cs typeface="Times New Roman" panose="02020603050405020304" pitchFamily="18" charset="0"/>
                          </a:rPr>
                          <m:t>=1↔</m:t>
                        </m:r>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=1</m:t>
                        </m:r>
                      </m:e>
                    </m:func>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nhận</a:t>
                </a:r>
                <a:r>
                  <a:rPr lang="en-US" sz="2200" dirty="0">
                    <a:latin typeface="Tahoma" panose="020B0604030504040204" pitchFamily="34" charset="0"/>
                    <a:ea typeface="Tahoma" panose="020B0604030504040204" pitchFamily="34" charset="0"/>
                    <a:cs typeface="Tahoma" panose="020B0604030504040204" pitchFamily="34" charset="0"/>
                  </a:rPr>
                  <a:t>).</a:t>
                </a:r>
              </a:p>
              <a:p>
                <a:r>
                  <a:rPr lang="en-US" sz="2200" dirty="0">
                    <a:latin typeface="Tahoma" panose="020B0604030504040204" pitchFamily="34" charset="0"/>
                    <a:ea typeface="Tahoma" panose="020B0604030504040204" pitchFamily="34" charset="0"/>
                    <a:cs typeface="Tahoma" panose="020B0604030504040204" pitchFamily="34" charset="0"/>
                  </a:rPr>
                  <a:t>N</a:t>
                </a:r>
                <a14:m>
                  <m:oMath xmlns:m="http://schemas.openxmlformats.org/officeDocument/2006/math">
                    <m:r>
                      <a:rPr lang="en-US" sz="2200">
                        <a:latin typeface="Cambria Math" panose="02040503050406030204" pitchFamily="18" charset="0"/>
                        <a:cs typeface="Times New Roman" panose="02020603050405020304" pitchFamily="18" charset="0"/>
                      </a:rPr>
                      <m:t>ế</m:t>
                    </m:r>
                    <m:r>
                      <m:rPr>
                        <m:sty m:val="p"/>
                      </m:rPr>
                      <a:rPr lang="en-US" sz="2200">
                        <a:latin typeface="Cambria Math" panose="02040503050406030204" pitchFamily="18" charset="0"/>
                        <a:cs typeface="Times New Roman" panose="02020603050405020304" pitchFamily="18" charset="0"/>
                      </a:rPr>
                      <m:t>u</m:t>
                    </m:r>
                    <m:r>
                      <a:rPr lang="en-US" sz="2200">
                        <a:latin typeface="Cambria Math" panose="02040503050406030204" pitchFamily="18" charset="0"/>
                        <a:cs typeface="Times New Roman" panose="02020603050405020304" pitchFamily="18" charset="0"/>
                      </a:rPr>
                      <m:t>  </m:t>
                    </m:r>
                    <m:r>
                      <m:rPr>
                        <m:sty m:val="p"/>
                      </m:rPr>
                      <a:rPr lang="en-US" sz="2200">
                        <a:latin typeface="Cambria Math" panose="02040503050406030204" pitchFamily="18" charset="0"/>
                        <a:cs typeface="Times New Roman" panose="02020603050405020304" pitchFamily="18" charset="0"/>
                      </a:rPr>
                      <m:t>m</m:t>
                    </m:r>
                    <m:r>
                      <a:rPr lang="en-US" sz="2200">
                        <a:latin typeface="Cambria Math" panose="02040503050406030204" pitchFamily="18" charset="0"/>
                        <a:cs typeface="Times New Roman" panose="02020603050405020304" pitchFamily="18" charset="0"/>
                      </a:rPr>
                      <m:t>&gt;3 </m:t>
                    </m:r>
                    <m:r>
                      <m:rPr>
                        <m:sty m:val="p"/>
                      </m:rPr>
                      <a:rPr lang="en-US" sz="2200">
                        <a:latin typeface="Cambria Math" panose="02040503050406030204" pitchFamily="18" charset="0"/>
                        <a:cs typeface="Times New Roman" panose="02020603050405020304" pitchFamily="18" charset="0"/>
                      </a:rPr>
                      <m:t>th</m:t>
                    </m:r>
                    <m:r>
                      <a:rPr lang="en-US" sz="2200" i="1">
                        <a:latin typeface="Cambria Math" panose="02040503050406030204" pitchFamily="18" charset="0"/>
                        <a:cs typeface="Times New Roman" panose="02020603050405020304" pitchFamily="18" charset="0"/>
                      </a:rPr>
                      <m:t>ì </m:t>
                    </m:r>
                    <m:sSup>
                      <m:sSupPr>
                        <m:ctrlPr>
                          <a:rPr lang="en-US" sz="2200" i="1">
                            <a:latin typeface="Cambria Math"/>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𝑓</m:t>
                        </m:r>
                      </m:e>
                      <m:sup>
                        <m:r>
                          <a:rPr lang="en-US" sz="2200" i="1">
                            <a:latin typeface="Cambria Math" panose="02040503050406030204" pitchFamily="18" charset="0"/>
                            <a:cs typeface="Times New Roman" panose="02020603050405020304" pitchFamily="18" charset="0"/>
                          </a:rPr>
                          <m:t>′</m:t>
                        </m:r>
                      </m:sup>
                    </m:sSup>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𝑥</m:t>
                        </m:r>
                      </m:e>
                    </m:d>
                    <m:r>
                      <a:rPr lang="en-US" sz="2200" i="1">
                        <a:latin typeface="Cambria Math" panose="02040503050406030204" pitchFamily="18" charset="0"/>
                        <a:cs typeface="Times New Roman" panose="02020603050405020304" pitchFamily="18" charset="0"/>
                      </a:rPr>
                      <m:t>=</m:t>
                    </m:r>
                  </m:oMath>
                </a14:m>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
                      <m:fPr>
                        <m:ctrlPr>
                          <a:rPr lang="en-US" sz="2200" i="1" dirty="0">
                            <a:latin typeface="Cambria Math"/>
                            <a:cs typeface="Times New Roman" panose="02020603050405020304" pitchFamily="18" charset="0"/>
                          </a:rPr>
                        </m:ctrlPr>
                      </m:fPr>
                      <m:num>
                        <m:r>
                          <a:rPr lang="en-US" sz="2200" i="1" dirty="0">
                            <a:latin typeface="Cambria Math" panose="02040503050406030204" pitchFamily="18" charset="0"/>
                            <a:cs typeface="Times New Roman" panose="02020603050405020304" pitchFamily="18" charset="0"/>
                          </a:rPr>
                          <m:t>3−</m:t>
                        </m:r>
                        <m:r>
                          <a:rPr lang="en-US" sz="2200" i="1" dirty="0">
                            <a:latin typeface="Cambria Math" panose="02040503050406030204" pitchFamily="18" charset="0"/>
                            <a:cs typeface="Times New Roman" panose="02020603050405020304" pitchFamily="18" charset="0"/>
                          </a:rPr>
                          <m:t>𝑚</m:t>
                        </m:r>
                      </m:num>
                      <m:den>
                        <m:sSup>
                          <m:sSupPr>
                            <m:ctrlPr>
                              <a:rPr lang="en-US" sz="2200" i="1" dirty="0">
                                <a:latin typeface="Cambria Math"/>
                                <a:cs typeface="Times New Roman" panose="02020603050405020304" pitchFamily="18" charset="0"/>
                              </a:rPr>
                            </m:ctrlPr>
                          </m:sSupPr>
                          <m:e>
                            <m:r>
                              <a:rPr lang="en-US" sz="2200" i="1" dirty="0">
                                <a:latin typeface="Cambria Math" panose="02040503050406030204" pitchFamily="18" charset="0"/>
                                <a:cs typeface="Times New Roman" panose="02020603050405020304" pitchFamily="18" charset="0"/>
                              </a:rPr>
                              <m:t>(</m:t>
                            </m:r>
                            <m:r>
                              <a:rPr lang="en-US" sz="2200" i="1" dirty="0">
                                <a:latin typeface="Cambria Math" panose="02040503050406030204" pitchFamily="18" charset="0"/>
                                <a:cs typeface="Times New Roman" panose="02020603050405020304" pitchFamily="18" charset="0"/>
                              </a:rPr>
                              <m:t>𝑥</m:t>
                            </m:r>
                            <m:r>
                              <a:rPr lang="en-US" sz="2200" i="1" dirty="0">
                                <a:latin typeface="Cambria Math" panose="02040503050406030204" pitchFamily="18" charset="0"/>
                                <a:cs typeface="Times New Roman" panose="02020603050405020304" pitchFamily="18" charset="0"/>
                              </a:rPr>
                              <m:t>+1)</m:t>
                            </m:r>
                          </m:e>
                          <m:sup>
                            <m:r>
                              <a:rPr lang="en-US" sz="2200" i="1" dirty="0">
                                <a:latin typeface="Cambria Math" panose="02040503050406030204" pitchFamily="18" charset="0"/>
                                <a:cs typeface="Times New Roman" panose="02020603050405020304" pitchFamily="18" charset="0"/>
                              </a:rPr>
                              <m:t>2</m:t>
                            </m:r>
                          </m:sup>
                        </m:sSup>
                      </m:den>
                    </m:f>
                    <m:r>
                      <a:rPr lang="en-US" sz="2200" i="1" dirty="0">
                        <a:latin typeface="Cambria Math" panose="02040503050406030204" pitchFamily="18" charset="0"/>
                        <a:cs typeface="Times New Roman" panose="02020603050405020304" pitchFamily="18" charset="0"/>
                      </a:rPr>
                      <m:t>&lt;0</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nên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số</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nghịch</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biến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trên</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2200" i="1">
                            <a:latin typeface="Cambria Math"/>
                            <a:cs typeface="Times New Roman" panose="02020603050405020304" pitchFamily="18" charset="0"/>
                          </a:rPr>
                        </m:ctrlPr>
                      </m:dPr>
                      <m:e>
                        <m:r>
                          <a:rPr lang="en-US" sz="2200" i="1">
                            <a:latin typeface="Cambria Math" panose="02040503050406030204" pitchFamily="18" charset="0"/>
                            <a:cs typeface="Times New Roman" panose="02020603050405020304" pitchFamily="18" charset="0"/>
                          </a:rPr>
                          <m:t>1 ;2</m:t>
                        </m:r>
                      </m:e>
                    </m:d>
                  </m:oMath>
                </a14:m>
                <a:endParaRPr lang="en-US" sz="2200"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2200" i="1">
                        <a:latin typeface="Cambria Math" panose="02040503050406030204" pitchFamily="18" charset="0"/>
                        <a:ea typeface="Cambria Math" panose="02040503050406030204" pitchFamily="18" charset="0"/>
                        <a:cs typeface="Times New Roman" panose="02020603050405020304" pitchFamily="18" charset="0"/>
                      </a:rPr>
                      <m:t>→</m:t>
                    </m:r>
                    <m:func>
                      <m:funcPr>
                        <m:ctrlPr>
                          <a:rPr lang="en-US" sz="2200" i="1">
                            <a:latin typeface="Cambria Math"/>
                            <a:ea typeface="Cambria Math" panose="02040503050406030204" pitchFamily="18" charset="0"/>
                            <a:cs typeface="Times New Roman" panose="02020603050405020304" pitchFamily="18" charset="0"/>
                          </a:rPr>
                        </m:ctrlPr>
                      </m:funcPr>
                      <m:fName>
                        <m:limLow>
                          <m:limLowPr>
                            <m:ctrlPr>
                              <a:rPr lang="en-US" sz="2200" i="1">
                                <a:latin typeface="Cambria Math"/>
                                <a:ea typeface="Cambria Math" panose="02040503050406030204" pitchFamily="18" charset="0"/>
                                <a:cs typeface="Times New Roman" panose="02020603050405020304" pitchFamily="18" charset="0"/>
                              </a:rPr>
                            </m:ctrlPr>
                          </m:limLowPr>
                          <m:e>
                            <m:r>
                              <m:rPr>
                                <m:sty m:val="p"/>
                              </m:rPr>
                              <a:rPr lang="en-US" sz="2200">
                                <a:latin typeface="Cambria Math" panose="02040503050406030204" pitchFamily="18" charset="0"/>
                                <a:ea typeface="Cambria Math" panose="02040503050406030204" pitchFamily="18" charset="0"/>
                                <a:cs typeface="Times New Roman" panose="02020603050405020304" pitchFamily="18" charset="0"/>
                              </a:rPr>
                              <m:t>min</m:t>
                            </m:r>
                          </m:e>
                          <m:lim>
                            <m:d>
                              <m:dPr>
                                <m:begChr m:val="["/>
                                <m:endChr m:val="]"/>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1 ;2</m:t>
                                </m:r>
                              </m:e>
                            </m:d>
                          </m:lim>
                        </m:limLow>
                      </m:fName>
                      <m:e>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𝑥</m:t>
                            </m:r>
                          </m:e>
                        </m:d>
                        <m:r>
                          <a:rPr lang="en-US" sz="2200" i="1">
                            <a:latin typeface="Cambria Math" panose="02040503050406030204" pitchFamily="18" charset="0"/>
                            <a:ea typeface="Cambria Math" panose="02040503050406030204" pitchFamily="18" charset="0"/>
                            <a:cs typeface="Times New Roman" panose="02020603050405020304" pitchFamily="18" charset="0"/>
                          </a:rPr>
                          <m:t>=</m:t>
                        </m:r>
                        <m:r>
                          <a:rPr lang="en-US" sz="2200" i="1">
                            <a:latin typeface="Cambria Math" panose="02040503050406030204" pitchFamily="18" charset="0"/>
                            <a:ea typeface="Cambria Math" panose="02040503050406030204" pitchFamily="18" charset="0"/>
                            <a:cs typeface="Times New Roman" panose="02020603050405020304" pitchFamily="18" charset="0"/>
                          </a:rPr>
                          <m:t>𝑓</m:t>
                        </m:r>
                        <m:d>
                          <m:dPr>
                            <m:ctrlPr>
                              <a:rPr lang="en-US" sz="2200" i="1">
                                <a:latin typeface="Cambria Math"/>
                                <a:ea typeface="Cambria Math" panose="02040503050406030204" pitchFamily="18" charset="0"/>
                                <a:cs typeface="Times New Roman" panose="02020603050405020304" pitchFamily="18" charset="0"/>
                              </a:rPr>
                            </m:ctrlPr>
                          </m:dPr>
                          <m:e>
                            <m:r>
                              <a:rPr lang="en-US" sz="2200" i="1">
                                <a:latin typeface="Cambria Math" panose="02040503050406030204" pitchFamily="18" charset="0"/>
                                <a:ea typeface="Cambria Math" panose="02040503050406030204" pitchFamily="18" charset="0"/>
                                <a:cs typeface="Times New Roman" panose="02020603050405020304" pitchFamily="18" charset="0"/>
                              </a:rPr>
                              <m:t>2</m:t>
                            </m:r>
                          </m:e>
                        </m:d>
                        <m:r>
                          <a:rPr lang="en-US" sz="2200" i="1">
                            <a:latin typeface="Cambria Math" panose="02040503050406030204" pitchFamily="18" charset="0"/>
                            <a:ea typeface="Cambria Math" panose="02040503050406030204" pitchFamily="18" charset="0"/>
                            <a:cs typeface="Times New Roman" panose="02020603050405020304" pitchFamily="18" charset="0"/>
                          </a:rPr>
                          <m:t>=1↔</m:t>
                        </m:r>
                        <m:f>
                          <m:fPr>
                            <m:ctrlPr>
                              <a:rPr lang="en-US" sz="2200" i="1">
                                <a:latin typeface="Cambria Math"/>
                                <a:ea typeface="Cambria Math" panose="02040503050406030204" pitchFamily="18" charset="0"/>
                                <a:cs typeface="Times New Roman" panose="02020603050405020304" pitchFamily="18" charset="0"/>
                              </a:rPr>
                            </m:ctrlPr>
                          </m:fPr>
                          <m:num>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+3</m:t>
                            </m:r>
                          </m:num>
                          <m:den>
                            <m:r>
                              <a:rPr lang="en-US" sz="2200" i="1">
                                <a:latin typeface="Cambria Math" panose="02040503050406030204" pitchFamily="18" charset="0"/>
                                <a:ea typeface="Cambria Math" panose="02040503050406030204" pitchFamily="18" charset="0"/>
                                <a:cs typeface="Times New Roman" panose="02020603050405020304" pitchFamily="18" charset="0"/>
                              </a:rPr>
                              <m:t>3</m:t>
                            </m:r>
                          </m:den>
                        </m:f>
                        <m:r>
                          <a:rPr lang="en-US" sz="2200" i="1">
                            <a:latin typeface="Cambria Math" panose="02040503050406030204" pitchFamily="18" charset="0"/>
                            <a:ea typeface="Cambria Math" panose="02040503050406030204" pitchFamily="18" charset="0"/>
                            <a:cs typeface="Times New Roman" panose="02020603050405020304" pitchFamily="18" charset="0"/>
                          </a:rPr>
                          <m:t>=1↔</m:t>
                        </m:r>
                        <m:r>
                          <a:rPr lang="en-US" sz="2200" i="1">
                            <a:latin typeface="Cambria Math" panose="02040503050406030204" pitchFamily="18" charset="0"/>
                            <a:ea typeface="Cambria Math" panose="02040503050406030204" pitchFamily="18" charset="0"/>
                            <a:cs typeface="Times New Roman" panose="02020603050405020304" pitchFamily="18" charset="0"/>
                          </a:rPr>
                          <m:t>𝑚</m:t>
                        </m:r>
                        <m:r>
                          <a:rPr lang="en-US" sz="2200" i="1">
                            <a:latin typeface="Cambria Math" panose="02040503050406030204" pitchFamily="18" charset="0"/>
                            <a:ea typeface="Cambria Math" panose="02040503050406030204" pitchFamily="18" charset="0"/>
                            <a:cs typeface="Times New Roman" panose="02020603050405020304" pitchFamily="18" charset="0"/>
                          </a:rPr>
                          <m:t>=0</m:t>
                        </m:r>
                      </m:e>
                    </m:func>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loại</a:t>
                </a:r>
                <a:r>
                  <a:rPr lang="en-US" sz="2200" dirty="0">
                    <a:latin typeface="Tahoma" panose="020B0604030504040204" pitchFamily="34" charset="0"/>
                    <a:ea typeface="Tahoma" panose="020B0604030504040204" pitchFamily="34" charset="0"/>
                    <a:cs typeface="Tahoma" panose="020B0604030504040204" pitchFamily="34" charset="0"/>
                  </a:rPr>
                  <a:t>).</a:t>
                </a:r>
              </a:p>
              <a:p>
                <a:r>
                  <a:rPr lang="en-US" sz="2200" dirty="0" err="1">
                    <a:latin typeface="Tahoma" panose="020B0604030504040204" pitchFamily="34" charset="0"/>
                    <a:ea typeface="Tahoma" panose="020B0604030504040204" pitchFamily="34" charset="0"/>
                    <a:cs typeface="Tahoma" panose="020B0604030504040204" pitchFamily="34" charset="0"/>
                  </a:rPr>
                  <a:t>Kết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luận</a:t>
                </a:r>
                <a:r>
                  <a:rPr lang="en-US" sz="2200"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2200" i="1">
                        <a:latin typeface="Cambria Math" panose="02040503050406030204" pitchFamily="18" charset="0"/>
                        <a:cs typeface="Times New Roman" panose="02020603050405020304" pitchFamily="18" charset="0"/>
                      </a:rPr>
                      <m:t>𝑚</m:t>
                    </m:r>
                    <m:r>
                      <a:rPr lang="en-US" sz="2200" i="1">
                        <a:latin typeface="Cambria Math" panose="02040503050406030204" pitchFamily="18" charset="0"/>
                        <a:cs typeface="Times New Roman" panose="02020603050405020304" pitchFamily="18" charset="0"/>
                      </a:rPr>
                      <m:t>=1</m:t>
                    </m:r>
                  </m:oMath>
                </a14:m>
                <a:r>
                  <a:rPr lang="en-US" sz="2200"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TextBox 22">
                <a:extLst>
                  <a:ext uri="{FF2B5EF4-FFF2-40B4-BE49-F238E27FC236}">
                    <a16:creationId xmlns:a16="http://schemas.microsoft.com/office/drawing/2014/main" id="{F0DF4832-2BBC-447C-BD9C-C498ED795994}"/>
                  </a:ext>
                </a:extLst>
              </p:cNvPr>
              <p:cNvSpPr txBox="1">
                <a:spLocks noRot="1" noChangeAspect="1" noMove="1" noResize="1" noEditPoints="1" noAdjustHandles="1" noChangeArrowheads="1" noChangeShapeType="1" noTextEdit="1"/>
              </p:cNvSpPr>
              <p:nvPr/>
            </p:nvSpPr>
            <p:spPr>
              <a:xfrm>
                <a:off x="2110988" y="3524964"/>
                <a:ext cx="10959353" cy="3096938"/>
              </a:xfrm>
              <a:prstGeom prst="rect">
                <a:avLst/>
              </a:prstGeom>
              <a:blipFill>
                <a:blip r:embed="rId4"/>
                <a:stretch>
                  <a:fillRect l="-723" b="-3150"/>
                </a:stretch>
              </a:blipFill>
            </p:spPr>
            <p:txBody>
              <a:bodyPr/>
              <a:lstStyle/>
              <a:p>
                <a:r>
                  <a:rPr lang="en-SG">
                    <a:noFill/>
                  </a:rPr>
                  <a:t> </a:t>
                </a:r>
              </a:p>
            </p:txBody>
          </p:sp>
        </mc:Fallback>
      </mc:AlternateContent>
    </p:spTree>
    <p:extLst>
      <p:ext uri="{BB962C8B-B14F-4D97-AF65-F5344CB8AC3E}">
        <p14:creationId xmlns:p14="http://schemas.microsoft.com/office/powerpoint/2010/main" val="157555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Effect transition="in" filter="wipe(down)">
                                      <p:cBhvr>
                                        <p:cTn id="29" dur="500"/>
                                        <p:tgtEl>
                                          <p:spTgt spid="2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xEl>
                                              <p:pRg st="1" end="1"/>
                                            </p:txEl>
                                          </p:spTgt>
                                        </p:tgtEl>
                                        <p:attrNameLst>
                                          <p:attrName>style.visibility</p:attrName>
                                        </p:attrNameLst>
                                      </p:cBhvr>
                                      <p:to>
                                        <p:strVal val="visible"/>
                                      </p:to>
                                    </p:set>
                                    <p:animEffect transition="in" filter="wipe(down)">
                                      <p:cBhvr>
                                        <p:cTn id="34" dur="500"/>
                                        <p:tgtEl>
                                          <p:spTgt spid="2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3">
                                            <p:txEl>
                                              <p:pRg st="2" end="2"/>
                                            </p:txEl>
                                          </p:spTgt>
                                        </p:tgtEl>
                                        <p:attrNameLst>
                                          <p:attrName>style.visibility</p:attrName>
                                        </p:attrNameLst>
                                      </p:cBhvr>
                                      <p:to>
                                        <p:strVal val="visible"/>
                                      </p:to>
                                    </p:set>
                                    <p:animEffect transition="in" filter="wipe(down)">
                                      <p:cBhvr>
                                        <p:cTn id="39" dur="500"/>
                                        <p:tgtEl>
                                          <p:spTgt spid="2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wipe(down)">
                                      <p:cBhvr>
                                        <p:cTn id="44" dur="500"/>
                                        <p:tgtEl>
                                          <p:spTgt spid="2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xEl>
                                              <p:pRg st="4" end="4"/>
                                            </p:txEl>
                                          </p:spTgt>
                                        </p:tgtEl>
                                        <p:attrNameLst>
                                          <p:attrName>style.visibility</p:attrName>
                                        </p:attrNameLst>
                                      </p:cBhvr>
                                      <p:to>
                                        <p:strVal val="visible"/>
                                      </p:to>
                                    </p:set>
                                    <p:animEffect transition="in" filter="wipe(down)">
                                      <p:cBhvr>
                                        <p:cTn id="49" dur="500"/>
                                        <p:tgtEl>
                                          <p:spTgt spid="2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3">
                                            <p:txEl>
                                              <p:pRg st="5" end="5"/>
                                            </p:txEl>
                                          </p:spTgt>
                                        </p:tgtEl>
                                        <p:attrNameLst>
                                          <p:attrName>style.visibility</p:attrName>
                                        </p:attrNameLst>
                                      </p:cBhvr>
                                      <p:to>
                                        <p:strVal val="visible"/>
                                      </p:to>
                                    </p:set>
                                    <p:animEffect transition="in" filter="wipe(down)">
                                      <p:cBhvr>
                                        <p:cTn id="54" dur="500"/>
                                        <p:tgtEl>
                                          <p:spTgt spid="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461665"/>
            <a:chOff x="-288924" y="1892299"/>
            <a:chExt cx="19659599" cy="92344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854371" y="1908253"/>
              <a:ext cx="1167780"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III</a:t>
              </a:r>
            </a:p>
          </p:txBody>
        </p:sp>
        <p:sp>
          <p:nvSpPr>
            <p:cNvPr id="5" name="TextBox 4"/>
            <p:cNvSpPr txBox="1"/>
            <p:nvPr/>
          </p:nvSpPr>
          <p:spPr>
            <a:xfrm>
              <a:off x="2087561" y="1892299"/>
              <a:ext cx="17283114" cy="92344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lang="en-US" sz="2400" b="1" dirty="0">
                  <a:solidFill>
                    <a:srgbClr val="145F82"/>
                  </a:solidFill>
                  <a:latin typeface="Tahoma" pitchFamily="34" charset="0"/>
                  <a:ea typeface="Tahoma" pitchFamily="34" charset="0"/>
                  <a:cs typeface="Tahoma" pitchFamily="34" charset="0"/>
                </a:rPr>
                <a:t>BÀI TẬP T</a:t>
              </a:r>
              <a:r>
                <a:rPr lang="en-SG" sz="2400" b="1" dirty="0">
                  <a:solidFill>
                    <a:srgbClr val="145F82"/>
                  </a:solidFill>
                  <a:latin typeface="Tahoma" pitchFamily="34" charset="0"/>
                  <a:ea typeface="Tahoma" pitchFamily="34" charset="0"/>
                  <a:cs typeface="Tahoma" pitchFamily="34" charset="0"/>
                </a:rPr>
                <a:t>Ự LUYỆN</a:t>
              </a: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47" name="TextBox 46">
            <a:extLst>
              <a:ext uri="{FF2B5EF4-FFF2-40B4-BE49-F238E27FC236}">
                <a16:creationId xmlns:a16="http://schemas.microsoft.com/office/drawing/2014/main" xmlns="" id="{5B0A4287-4DFD-45D1-ACDE-98AC3B022FFA}"/>
              </a:ext>
            </a:extLst>
          </p:cNvPr>
          <p:cNvSpPr txBox="1"/>
          <p:nvPr/>
        </p:nvSpPr>
        <p:spPr>
          <a:xfrm>
            <a:off x="381745" y="108946"/>
            <a:ext cx="11048636" cy="584647"/>
          </a:xfrm>
          <a:prstGeom prst="rect">
            <a:avLst/>
          </a:prstGeom>
          <a:noFill/>
        </p:spPr>
        <p:txBody>
          <a:bodyPr wrap="square" rtlCol="0">
            <a:spAutoFit/>
          </a:bodyPr>
          <a:lstStyle/>
          <a:p>
            <a:pPr marL="0" marR="0" lvl="0" indent="0" algn="ctr" defTabSz="1088421"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GIÁ TRỊ L</a:t>
            </a:r>
            <a:r>
              <a:rPr kumimoji="0" lang="en-SG" sz="3199"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ỚN NHẤT – GIÁ TRỊ NHỎ NHẤT</a:t>
            </a:r>
            <a:endParaRPr kumimoji="0" 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19" name="AutoShape 40">
            <a:extLst>
              <a:ext uri="{FF2B5EF4-FFF2-40B4-BE49-F238E27FC236}">
                <a16:creationId xmlns:a16="http://schemas.microsoft.com/office/drawing/2014/main" xmlns="" id="{05E562AC-62B8-49AE-846C-1482CE5CCDC6}"/>
              </a:ext>
            </a:extLst>
          </p:cNvPr>
          <p:cNvSpPr>
            <a:spLocks noChangeArrowheads="1"/>
          </p:cNvSpPr>
          <p:nvPr/>
        </p:nvSpPr>
        <p:spPr bwMode="gray">
          <a:xfrm>
            <a:off x="2304335" y="1823057"/>
            <a:ext cx="6871416" cy="609600"/>
          </a:xfrm>
          <a:prstGeom prst="roundRect">
            <a:avLst>
              <a:gd name="adj" fmla="val 50000"/>
            </a:avLst>
          </a:prstGeom>
          <a:solidFill>
            <a:sysClr val="window" lastClr="FFFFFF"/>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Phần 1. Nhận biết</a:t>
            </a:r>
          </a:p>
        </p:txBody>
      </p:sp>
      <p:sp>
        <p:nvSpPr>
          <p:cNvPr id="20" name="TextBox 19">
            <a:hlinkClick r:id="rId3" action="ppaction://hlinksldjump"/>
            <a:extLst>
              <a:ext uri="{FF2B5EF4-FFF2-40B4-BE49-F238E27FC236}">
                <a16:creationId xmlns:a16="http://schemas.microsoft.com/office/drawing/2014/main" xmlns="" id="{0888C1CB-6CB7-408E-B49B-CAC8166B2868}"/>
              </a:ext>
            </a:extLst>
          </p:cNvPr>
          <p:cNvSpPr txBox="1"/>
          <p:nvPr/>
        </p:nvSpPr>
        <p:spPr>
          <a:xfrm>
            <a:off x="3181350" y="5530271"/>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12</a:t>
            </a:r>
          </a:p>
        </p:txBody>
      </p:sp>
      <p:sp>
        <p:nvSpPr>
          <p:cNvPr id="21" name="TextBox 20">
            <a:hlinkClick r:id="rId4" action="ppaction://hlinksldjump"/>
            <a:extLst>
              <a:ext uri="{FF2B5EF4-FFF2-40B4-BE49-F238E27FC236}">
                <a16:creationId xmlns:a16="http://schemas.microsoft.com/office/drawing/2014/main" xmlns="" id="{FE915624-050A-4A81-81D1-C8053C6B62C5}"/>
              </a:ext>
            </a:extLst>
          </p:cNvPr>
          <p:cNvSpPr txBox="1"/>
          <p:nvPr/>
        </p:nvSpPr>
        <p:spPr>
          <a:xfrm>
            <a:off x="5219700" y="5530270"/>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err="1">
                <a:ln>
                  <a:noFill/>
                </a:ln>
                <a:solidFill>
                  <a:prstClr val="black"/>
                </a:solidFill>
                <a:effectLst/>
                <a:uLnTx/>
                <a:uFillTx/>
                <a:latin typeface="Times New Roman" pitchFamily="18" charset="0"/>
                <a:cs typeface="Times New Roman" pitchFamily="18" charset="0"/>
              </a:rPr>
              <a:t>Câu</a:t>
            </a:r>
            <a:r>
              <a:rPr kumimoji="0" lang="en-US" sz="3200" b="0" i="0" u="none" strike="noStrike" kern="0" cap="none" spc="0" normalizeH="0" baseline="0" noProof="0">
                <a:ln>
                  <a:noFill/>
                </a:ln>
                <a:solidFill>
                  <a:prstClr val="black"/>
                </a:solidFill>
                <a:effectLst/>
                <a:uLnTx/>
                <a:uFillTx/>
                <a:latin typeface="Times New Roman" pitchFamily="18" charset="0"/>
                <a:cs typeface="Times New Roman" pitchFamily="18" charset="0"/>
              </a:rPr>
              <a:t> 13</a:t>
            </a:r>
            <a:endPar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2" name="TextBox 21">
            <a:hlinkClick r:id="rId5" action="ppaction://hlinksldjump"/>
            <a:extLst>
              <a:ext uri="{FF2B5EF4-FFF2-40B4-BE49-F238E27FC236}">
                <a16:creationId xmlns:a16="http://schemas.microsoft.com/office/drawing/2014/main" xmlns="" id="{E4D6DAEA-1C80-433A-A464-3262D56A157F}"/>
              </a:ext>
            </a:extLst>
          </p:cNvPr>
          <p:cNvSpPr txBox="1"/>
          <p:nvPr/>
        </p:nvSpPr>
        <p:spPr>
          <a:xfrm>
            <a:off x="7162800" y="5530271"/>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14</a:t>
            </a:r>
          </a:p>
        </p:txBody>
      </p:sp>
      <p:sp>
        <p:nvSpPr>
          <p:cNvPr id="23" name="TextBox 22">
            <a:hlinkClick r:id="rId6" action="ppaction://hlinksldjump"/>
            <a:extLst>
              <a:ext uri="{FF2B5EF4-FFF2-40B4-BE49-F238E27FC236}">
                <a16:creationId xmlns:a16="http://schemas.microsoft.com/office/drawing/2014/main" xmlns="" id="{103E017C-62D0-44ED-9536-A298E6FF0629}"/>
              </a:ext>
            </a:extLst>
          </p:cNvPr>
          <p:cNvSpPr txBox="1"/>
          <p:nvPr/>
        </p:nvSpPr>
        <p:spPr>
          <a:xfrm>
            <a:off x="9256713" y="5530271"/>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err="1">
                <a:ln>
                  <a:noFill/>
                </a:ln>
                <a:solidFill>
                  <a:prstClr val="black"/>
                </a:solidFill>
                <a:effectLst/>
                <a:uLnTx/>
                <a:uFillTx/>
                <a:latin typeface="Times New Roman" pitchFamily="18" charset="0"/>
                <a:cs typeface="Times New Roman" pitchFamily="18" charset="0"/>
              </a:rPr>
              <a:t>Câu</a:t>
            </a:r>
            <a:r>
              <a:rPr kumimoji="0" lang="en-US" sz="3200" b="0" i="0" u="none" strike="noStrike" kern="0" cap="none" spc="0" normalizeH="0" baseline="0" noProof="0">
                <a:ln>
                  <a:noFill/>
                </a:ln>
                <a:solidFill>
                  <a:prstClr val="black"/>
                </a:solidFill>
                <a:effectLst/>
                <a:uLnTx/>
                <a:uFillTx/>
                <a:latin typeface="Times New Roman" pitchFamily="18" charset="0"/>
                <a:cs typeface="Times New Roman" pitchFamily="18" charset="0"/>
              </a:rPr>
              <a:t> 15</a:t>
            </a:r>
            <a:endPar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4" name="TextBox 23">
            <a:hlinkClick r:id="rId7" action="ppaction://hlinksldjump"/>
            <a:extLst>
              <a:ext uri="{FF2B5EF4-FFF2-40B4-BE49-F238E27FC236}">
                <a16:creationId xmlns:a16="http://schemas.microsoft.com/office/drawing/2014/main" xmlns="" id="{64315E55-0BAD-44F5-9C95-89CEC817CC1B}"/>
              </a:ext>
            </a:extLst>
          </p:cNvPr>
          <p:cNvSpPr txBox="1"/>
          <p:nvPr/>
        </p:nvSpPr>
        <p:spPr>
          <a:xfrm>
            <a:off x="3181350" y="4540532"/>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7</a:t>
            </a:r>
          </a:p>
        </p:txBody>
      </p:sp>
      <p:sp>
        <p:nvSpPr>
          <p:cNvPr id="25" name="TextBox 24">
            <a:hlinkClick r:id="rId8" action="ppaction://hlinksldjump"/>
            <a:extLst>
              <a:ext uri="{FF2B5EF4-FFF2-40B4-BE49-F238E27FC236}">
                <a16:creationId xmlns:a16="http://schemas.microsoft.com/office/drawing/2014/main" xmlns="" id="{75B37E82-12DF-44F0-8924-9802F99840D5}"/>
              </a:ext>
            </a:extLst>
          </p:cNvPr>
          <p:cNvSpPr txBox="1"/>
          <p:nvPr/>
        </p:nvSpPr>
        <p:spPr>
          <a:xfrm>
            <a:off x="5219699" y="4540533"/>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8</a:t>
            </a:r>
          </a:p>
        </p:txBody>
      </p:sp>
      <p:sp>
        <p:nvSpPr>
          <p:cNvPr id="26" name="TextBox 25">
            <a:hlinkClick r:id="rId9" action="ppaction://hlinksldjump"/>
            <a:extLst>
              <a:ext uri="{FF2B5EF4-FFF2-40B4-BE49-F238E27FC236}">
                <a16:creationId xmlns:a16="http://schemas.microsoft.com/office/drawing/2014/main" xmlns="" id="{44EA8CF9-5BE2-4D12-8AD2-59611FB51910}"/>
              </a:ext>
            </a:extLst>
          </p:cNvPr>
          <p:cNvSpPr txBox="1"/>
          <p:nvPr/>
        </p:nvSpPr>
        <p:spPr>
          <a:xfrm>
            <a:off x="7162800" y="4571996"/>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9</a:t>
            </a:r>
          </a:p>
        </p:txBody>
      </p:sp>
      <p:sp>
        <p:nvSpPr>
          <p:cNvPr id="27" name="TextBox 26">
            <a:hlinkClick r:id="rId10" action="ppaction://hlinksldjump"/>
            <a:extLst>
              <a:ext uri="{FF2B5EF4-FFF2-40B4-BE49-F238E27FC236}">
                <a16:creationId xmlns:a16="http://schemas.microsoft.com/office/drawing/2014/main" xmlns="" id="{842F2CED-C071-4569-949E-8ED54FD4410C}"/>
              </a:ext>
            </a:extLst>
          </p:cNvPr>
          <p:cNvSpPr txBox="1"/>
          <p:nvPr/>
        </p:nvSpPr>
        <p:spPr>
          <a:xfrm>
            <a:off x="9190038" y="4571996"/>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10</a:t>
            </a:r>
          </a:p>
        </p:txBody>
      </p:sp>
      <p:sp>
        <p:nvSpPr>
          <p:cNvPr id="28" name="TextBox 27">
            <a:hlinkClick r:id="rId11" action="ppaction://hlinksldjump"/>
            <a:extLst>
              <a:ext uri="{FF2B5EF4-FFF2-40B4-BE49-F238E27FC236}">
                <a16:creationId xmlns:a16="http://schemas.microsoft.com/office/drawing/2014/main" xmlns="" id="{377D441F-4FC7-4D82-81E6-325D996AEC62}"/>
              </a:ext>
            </a:extLst>
          </p:cNvPr>
          <p:cNvSpPr txBox="1"/>
          <p:nvPr/>
        </p:nvSpPr>
        <p:spPr>
          <a:xfrm>
            <a:off x="9175751" y="3573896"/>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5</a:t>
            </a:r>
          </a:p>
        </p:txBody>
      </p:sp>
      <p:sp>
        <p:nvSpPr>
          <p:cNvPr id="29" name="TextBox 28">
            <a:hlinkClick r:id="rId12" action="ppaction://hlinksldjump"/>
            <a:extLst>
              <a:ext uri="{FF2B5EF4-FFF2-40B4-BE49-F238E27FC236}">
                <a16:creationId xmlns:a16="http://schemas.microsoft.com/office/drawing/2014/main" xmlns="" id="{7B69D4BC-3FC5-48B7-8155-AF753E5471BE}"/>
              </a:ext>
            </a:extLst>
          </p:cNvPr>
          <p:cNvSpPr txBox="1"/>
          <p:nvPr/>
        </p:nvSpPr>
        <p:spPr>
          <a:xfrm>
            <a:off x="7162800" y="3573896"/>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4</a:t>
            </a:r>
          </a:p>
        </p:txBody>
      </p:sp>
      <p:sp>
        <p:nvSpPr>
          <p:cNvPr id="30" name="TextBox 29">
            <a:hlinkClick r:id="rId12" action="ppaction://hlinksldjump"/>
            <a:extLst>
              <a:ext uri="{FF2B5EF4-FFF2-40B4-BE49-F238E27FC236}">
                <a16:creationId xmlns:a16="http://schemas.microsoft.com/office/drawing/2014/main" xmlns="" id="{2B3C507C-89E4-4420-ACB2-5672E4C5FB0E}"/>
              </a:ext>
            </a:extLst>
          </p:cNvPr>
          <p:cNvSpPr txBox="1"/>
          <p:nvPr/>
        </p:nvSpPr>
        <p:spPr>
          <a:xfrm>
            <a:off x="5219700" y="3573896"/>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err="1">
                <a:ln>
                  <a:noFill/>
                </a:ln>
                <a:solidFill>
                  <a:prstClr val="black"/>
                </a:solidFill>
                <a:effectLst/>
                <a:uLnTx/>
                <a:uFillTx/>
                <a:latin typeface="Times New Roman" pitchFamily="18" charset="0"/>
                <a:cs typeface="Times New Roman" pitchFamily="18" charset="0"/>
              </a:rPr>
              <a:t>Câu</a:t>
            </a:r>
            <a:r>
              <a:rPr kumimoji="0" lang="en-US" sz="3200" b="0" i="0" u="none" strike="noStrike" kern="0" cap="none" spc="0" normalizeH="0" baseline="0" noProof="0">
                <a:ln>
                  <a:noFill/>
                </a:ln>
                <a:solidFill>
                  <a:prstClr val="black"/>
                </a:solidFill>
                <a:effectLst/>
                <a:uLnTx/>
                <a:uFillTx/>
                <a:latin typeface="Times New Roman" pitchFamily="18" charset="0"/>
                <a:cs typeface="Times New Roman" pitchFamily="18" charset="0"/>
              </a:rPr>
              <a:t> 3</a:t>
            </a:r>
            <a:endPar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31" name="TextBox 30">
            <a:hlinkClick r:id="rId13" action="ppaction://hlinksldjump"/>
            <a:extLst>
              <a:ext uri="{FF2B5EF4-FFF2-40B4-BE49-F238E27FC236}">
                <a16:creationId xmlns:a16="http://schemas.microsoft.com/office/drawing/2014/main" xmlns="" id="{5173F121-D47F-4D97-9556-12782EDD07BF}"/>
              </a:ext>
            </a:extLst>
          </p:cNvPr>
          <p:cNvSpPr txBox="1"/>
          <p:nvPr/>
        </p:nvSpPr>
        <p:spPr>
          <a:xfrm>
            <a:off x="3152775" y="3543296"/>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2</a:t>
            </a:r>
          </a:p>
        </p:txBody>
      </p:sp>
      <p:sp>
        <p:nvSpPr>
          <p:cNvPr id="32" name="TextBox 31">
            <a:hlinkClick r:id="rId14" action="ppaction://hlinksldjump"/>
            <a:extLst>
              <a:ext uri="{FF2B5EF4-FFF2-40B4-BE49-F238E27FC236}">
                <a16:creationId xmlns:a16="http://schemas.microsoft.com/office/drawing/2014/main" xmlns="" id="{E7EE5A5D-ADBB-4D18-8573-189B98B76623}"/>
              </a:ext>
            </a:extLst>
          </p:cNvPr>
          <p:cNvSpPr txBox="1"/>
          <p:nvPr/>
        </p:nvSpPr>
        <p:spPr>
          <a:xfrm>
            <a:off x="1123950" y="5549321"/>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11</a:t>
            </a:r>
          </a:p>
        </p:txBody>
      </p:sp>
      <p:sp>
        <p:nvSpPr>
          <p:cNvPr id="33" name="TextBox 32">
            <a:hlinkClick r:id="rId15" action="ppaction://hlinksldjump"/>
            <a:extLst>
              <a:ext uri="{FF2B5EF4-FFF2-40B4-BE49-F238E27FC236}">
                <a16:creationId xmlns:a16="http://schemas.microsoft.com/office/drawing/2014/main" xmlns="" id="{B41AE8E2-688D-4952-8570-9204BC77E29C}"/>
              </a:ext>
            </a:extLst>
          </p:cNvPr>
          <p:cNvSpPr txBox="1"/>
          <p:nvPr/>
        </p:nvSpPr>
        <p:spPr>
          <a:xfrm>
            <a:off x="1123950" y="4559582"/>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Câu 6</a:t>
            </a:r>
          </a:p>
        </p:txBody>
      </p:sp>
      <p:sp>
        <p:nvSpPr>
          <p:cNvPr id="34" name="TextBox 33">
            <a:hlinkClick r:id="rId16" action="ppaction://hlinksldjump"/>
            <a:extLst>
              <a:ext uri="{FF2B5EF4-FFF2-40B4-BE49-F238E27FC236}">
                <a16:creationId xmlns:a16="http://schemas.microsoft.com/office/drawing/2014/main" xmlns="" id="{5450E279-B855-460C-BF68-D34DC3997E83}"/>
              </a:ext>
            </a:extLst>
          </p:cNvPr>
          <p:cNvSpPr txBox="1"/>
          <p:nvPr/>
        </p:nvSpPr>
        <p:spPr>
          <a:xfrm>
            <a:off x="1123949" y="3561590"/>
            <a:ext cx="1666875" cy="584775"/>
          </a:xfrm>
          <a:prstGeom prst="rect">
            <a:avLst/>
          </a:prstGeom>
          <a:solidFill>
            <a:srgbClr val="FFC000">
              <a:lumMod val="20000"/>
              <a:lumOff val="80000"/>
            </a:srgbClr>
          </a:solidFill>
          <a:ln w="19050">
            <a:solidFill>
              <a:srgbClr val="0070C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Câu</a:t>
            </a:r>
            <a:r>
              <a:rPr kumimoji="0" lang="en-US" sz="32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1</a:t>
            </a:r>
          </a:p>
        </p:txBody>
      </p:sp>
    </p:spTree>
    <p:extLst>
      <p:ext uri="{BB962C8B-B14F-4D97-AF65-F5344CB8AC3E}">
        <p14:creationId xmlns:p14="http://schemas.microsoft.com/office/powerpoint/2010/main" val="360428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ack or Previous 1">
            <a:hlinkClick r:id="rId2" action="ppaction://hlinksldjump" highlightClick="1"/>
          </p:cNvPr>
          <p:cNvSpPr/>
          <p:nvPr/>
        </p:nvSpPr>
        <p:spPr>
          <a:xfrm>
            <a:off x="11456126" y="6479177"/>
            <a:ext cx="735874" cy="37882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a16="http://schemas.microsoft.com/office/drawing/2014/main" xmlns="" id="{66B26255-F829-4C43-8825-BF715339298C}"/>
              </a:ext>
            </a:extLst>
          </p:cNvPr>
          <p:cNvGrpSpPr/>
          <p:nvPr/>
        </p:nvGrpSpPr>
        <p:grpSpPr>
          <a:xfrm>
            <a:off x="147058" y="45466"/>
            <a:ext cx="11906395" cy="1343973"/>
            <a:chOff x="534987" y="1869705"/>
            <a:chExt cx="23340848" cy="2254377"/>
          </a:xfrm>
        </p:grpSpPr>
        <p:grpSp>
          <p:nvGrpSpPr>
            <p:cNvPr id="28" name="Group 27">
              <a:extLst>
                <a:ext uri="{FF2B5EF4-FFF2-40B4-BE49-F238E27FC236}">
                  <a16:creationId xmlns:a16="http://schemas.microsoft.com/office/drawing/2014/main" xmlns="" id="{9BE55D44-BDB1-4922-80C9-7DAA8999117B}"/>
                </a:ext>
              </a:extLst>
            </p:cNvPr>
            <p:cNvGrpSpPr/>
            <p:nvPr/>
          </p:nvGrpSpPr>
          <p:grpSpPr>
            <a:xfrm>
              <a:off x="534987" y="1869705"/>
              <a:ext cx="23340848" cy="2254377"/>
              <a:chOff x="534987" y="1647866"/>
              <a:chExt cx="23340848" cy="2254377"/>
            </a:xfrm>
          </p:grpSpPr>
          <p:sp>
            <p:nvSpPr>
              <p:cNvPr id="30" name="Rounded Rectangle 24">
                <a:extLst>
                  <a:ext uri="{FF2B5EF4-FFF2-40B4-BE49-F238E27FC236}">
                    <a16:creationId xmlns:a16="http://schemas.microsoft.com/office/drawing/2014/main" xmlns="" id="{4F3584E1-FD31-4146-BC2F-C6A1D68B1F60}"/>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1" name="Group 30">
                <a:extLst>
                  <a:ext uri="{FF2B5EF4-FFF2-40B4-BE49-F238E27FC236}">
                    <a16:creationId xmlns:a16="http://schemas.microsoft.com/office/drawing/2014/main" xmlns="" id="{B28DF619-8F8D-4FDC-8A3F-998EB62E36F2}"/>
                  </a:ext>
                </a:extLst>
              </p:cNvPr>
              <p:cNvGrpSpPr/>
              <p:nvPr/>
            </p:nvGrpSpPr>
            <p:grpSpPr>
              <a:xfrm>
                <a:off x="534987" y="1647866"/>
                <a:ext cx="3505200" cy="1176337"/>
                <a:chOff x="534987" y="1647866"/>
                <a:chExt cx="3505200" cy="1176337"/>
              </a:xfrm>
            </p:grpSpPr>
            <p:sp>
              <p:nvSpPr>
                <p:cNvPr id="32" name="Isosceles Triangle 44">
                  <a:extLst>
                    <a:ext uri="{FF2B5EF4-FFF2-40B4-BE49-F238E27FC236}">
                      <a16:creationId xmlns:a16="http://schemas.microsoft.com/office/drawing/2014/main" xmlns="" id="{ACAA0834-532A-47D2-B307-07BBD47A208C}"/>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33" name="Pentagon 27">
                  <a:extLst>
                    <a:ext uri="{FF2B5EF4-FFF2-40B4-BE49-F238E27FC236}">
                      <a16:creationId xmlns:a16="http://schemas.microsoft.com/office/drawing/2014/main" xmlns="" id="{F94291A4-AAB9-4314-AD40-81B8A27ED10F}"/>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34" name="Group 11">
                  <a:extLst>
                    <a:ext uri="{FF2B5EF4-FFF2-40B4-BE49-F238E27FC236}">
                      <a16:creationId xmlns:a16="http://schemas.microsoft.com/office/drawing/2014/main" xmlns="" id="{55B02311-2F35-47EC-8167-65D98E5854E6}"/>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37" name="Freeform 31">
                    <a:extLst>
                      <a:ext uri="{FF2B5EF4-FFF2-40B4-BE49-F238E27FC236}">
                        <a16:creationId xmlns:a16="http://schemas.microsoft.com/office/drawing/2014/main" xmlns="" id="{F887D727-7164-46DA-A659-F2AF727D975E}"/>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8" name="Freeform 32">
                    <a:extLst>
                      <a:ext uri="{FF2B5EF4-FFF2-40B4-BE49-F238E27FC236}">
                        <a16:creationId xmlns:a16="http://schemas.microsoft.com/office/drawing/2014/main" xmlns="" id="{DBA5E8CA-4955-4FCB-8DA3-F827811046D4}"/>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9" name="Freeform 33">
                    <a:extLst>
                      <a:ext uri="{FF2B5EF4-FFF2-40B4-BE49-F238E27FC236}">
                        <a16:creationId xmlns:a16="http://schemas.microsoft.com/office/drawing/2014/main" xmlns="" id="{F1509CF9-29B9-4C2F-892E-39A68EBB9FE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40" name="Rectangle 39">
                    <a:extLst>
                      <a:ext uri="{FF2B5EF4-FFF2-40B4-BE49-F238E27FC236}">
                        <a16:creationId xmlns:a16="http://schemas.microsoft.com/office/drawing/2014/main" xmlns="" id="{746E3D31-C871-41FC-A558-AA6CA0D85D25}"/>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41" name="Rectangle 40">
                    <a:extLst>
                      <a:ext uri="{FF2B5EF4-FFF2-40B4-BE49-F238E27FC236}">
                        <a16:creationId xmlns:a16="http://schemas.microsoft.com/office/drawing/2014/main" xmlns="" id="{497B01DE-86C4-467D-90CA-80543EA25063}"/>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42" name="Rectangle 41">
                    <a:extLst>
                      <a:ext uri="{FF2B5EF4-FFF2-40B4-BE49-F238E27FC236}">
                        <a16:creationId xmlns:a16="http://schemas.microsoft.com/office/drawing/2014/main" xmlns="" id="{BC658767-F064-4D00-BFFC-F3AC5D22E08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43" name="Rectangle 42">
                    <a:extLst>
                      <a:ext uri="{FF2B5EF4-FFF2-40B4-BE49-F238E27FC236}">
                        <a16:creationId xmlns:a16="http://schemas.microsoft.com/office/drawing/2014/main" xmlns="" id="{F34607DA-FAD3-4748-985D-3DECFD10FED3}"/>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35" name="Chevron 29">
                  <a:extLst>
                    <a:ext uri="{FF2B5EF4-FFF2-40B4-BE49-F238E27FC236}">
                      <a16:creationId xmlns:a16="http://schemas.microsoft.com/office/drawing/2014/main" xmlns="" id="{AB1BE8B9-8446-4C35-A468-3582E3D78CE0}"/>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36" name="TextBox 13">
                  <a:extLst>
                    <a:ext uri="{FF2B5EF4-FFF2-40B4-BE49-F238E27FC236}">
                      <a16:creationId xmlns:a16="http://schemas.microsoft.com/office/drawing/2014/main" xmlns="" id="{93322393-5DD5-4B5C-8C70-CDF8DE99610C}"/>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a:t>
                  </a:r>
                </a:p>
              </p:txBody>
            </p:sp>
          </p:grpSp>
        </p:gr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xmlns="" id="{405B18B1-FC71-4A27-A223-46B212831574}"/>
                    </a:ext>
                  </a:extLst>
                </p:cNvPr>
                <p:cNvSpPr/>
                <p:nvPr/>
              </p:nvSpPr>
              <p:spPr>
                <a:xfrm>
                  <a:off x="3610007" y="2160311"/>
                  <a:ext cx="18418957" cy="16004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91433" tIns="45717" rIns="91433" bIns="45717">
                  <a:spAutoFit/>
                </a:bodyPr>
                <a:lstStyle/>
                <a:p>
                  <a:pPr lvl="0" algn="ctr" defTabSz="1088421" fontAlgn="base">
                    <a:buClr>
                      <a:srgbClr val="0000FF"/>
                    </a:buClr>
                    <a:tabLst>
                      <a:tab pos="629826" algn="l"/>
                    </a:tabLst>
                  </a:pP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Giá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nhỏ</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hàm</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fr-FR" sz="2800" i="1">
                          <a:solidFill>
                            <a:prstClr val="black"/>
                          </a:solidFill>
                          <a:latin typeface="Cambria Math" panose="02040503050406030204" pitchFamily="18" charset="0"/>
                        </a:rPr>
                        <m:t>𝑓</m:t>
                      </m:r>
                      <m:d>
                        <m:dPr>
                          <m:ctrlPr>
                            <a:rPr lang="en-US" sz="2800" i="1">
                              <a:solidFill>
                                <a:prstClr val="black"/>
                              </a:solidFill>
                              <a:latin typeface="Cambria Math"/>
                            </a:rPr>
                          </m:ctrlPr>
                        </m:dPr>
                        <m:e>
                          <m:r>
                            <a:rPr lang="fr-FR" sz="2800" i="1">
                              <a:solidFill>
                                <a:prstClr val="black"/>
                              </a:solidFill>
                              <a:latin typeface="Cambria Math" panose="02040503050406030204" pitchFamily="18" charset="0"/>
                            </a:rPr>
                            <m:t>𝑥</m:t>
                          </m:r>
                        </m:e>
                      </m:d>
                      <m:r>
                        <a:rPr lang="fr-FR" sz="2800" i="1">
                          <a:solidFill>
                            <a:prstClr val="black"/>
                          </a:solidFill>
                          <a:latin typeface="Cambria Math" panose="02040503050406030204" pitchFamily="18" charset="0"/>
                        </a:rPr>
                        <m:t>=</m:t>
                      </m:r>
                      <m:sSup>
                        <m:sSupPr>
                          <m:ctrlPr>
                            <a:rPr lang="en-US" sz="2800" i="1">
                              <a:solidFill>
                                <a:prstClr val="black"/>
                              </a:solidFill>
                              <a:latin typeface="Cambria Math"/>
                            </a:rPr>
                          </m:ctrlPr>
                        </m:sSupPr>
                        <m:e>
                          <m:r>
                            <a:rPr lang="fr-FR" sz="2800" i="1">
                              <a:solidFill>
                                <a:prstClr val="black"/>
                              </a:solidFill>
                              <a:latin typeface="Cambria Math" panose="02040503050406030204" pitchFamily="18" charset="0"/>
                            </a:rPr>
                            <m:t>𝑥</m:t>
                          </m:r>
                        </m:e>
                        <m:sup>
                          <m:r>
                            <a:rPr lang="fr-FR" sz="2800" i="1">
                              <a:solidFill>
                                <a:prstClr val="black"/>
                              </a:solidFill>
                              <a:latin typeface="Cambria Math" panose="02040503050406030204" pitchFamily="18" charset="0"/>
                            </a:rPr>
                            <m:t>3</m:t>
                          </m:r>
                        </m:sup>
                      </m:sSup>
                      <m:r>
                        <a:rPr lang="fr-FR" sz="2800" i="1">
                          <a:solidFill>
                            <a:prstClr val="black"/>
                          </a:solidFill>
                          <a:latin typeface="Cambria Math" panose="02040503050406030204" pitchFamily="18" charset="0"/>
                        </a:rPr>
                        <m:t>−7</m:t>
                      </m:r>
                      <m:sSup>
                        <m:sSupPr>
                          <m:ctrlPr>
                            <a:rPr lang="en-US" sz="2800" i="1">
                              <a:solidFill>
                                <a:prstClr val="black"/>
                              </a:solidFill>
                              <a:latin typeface="Cambria Math"/>
                            </a:rPr>
                          </m:ctrlPr>
                        </m:sSupPr>
                        <m:e>
                          <m:r>
                            <a:rPr lang="fr-FR" sz="2800" i="1">
                              <a:solidFill>
                                <a:prstClr val="black"/>
                              </a:solidFill>
                              <a:latin typeface="Cambria Math" panose="02040503050406030204" pitchFamily="18" charset="0"/>
                            </a:rPr>
                            <m:t>𝑥</m:t>
                          </m:r>
                        </m:e>
                        <m:sup>
                          <m:r>
                            <a:rPr lang="fr-FR" sz="2800" i="1">
                              <a:solidFill>
                                <a:prstClr val="black"/>
                              </a:solidFill>
                              <a:latin typeface="Cambria Math" panose="02040503050406030204" pitchFamily="18" charset="0"/>
                            </a:rPr>
                            <m:t>2</m:t>
                          </m:r>
                        </m:sup>
                      </m:sSup>
                      <m:r>
                        <a:rPr lang="fr-FR" sz="2800" i="1">
                          <a:solidFill>
                            <a:prstClr val="black"/>
                          </a:solidFill>
                          <a:latin typeface="Cambria Math" panose="02040503050406030204" pitchFamily="18" charset="0"/>
                        </a:rPr>
                        <m:t>+11</m:t>
                      </m:r>
                      <m:r>
                        <a:rPr lang="fr-FR" sz="2800" i="1">
                          <a:solidFill>
                            <a:prstClr val="black"/>
                          </a:solidFill>
                          <a:latin typeface="Cambria Math" panose="02040503050406030204" pitchFamily="18" charset="0"/>
                        </a:rPr>
                        <m:t>𝑥</m:t>
                      </m:r>
                      <m:r>
                        <a:rPr lang="fr-FR" sz="2800" i="1">
                          <a:solidFill>
                            <a:prstClr val="black"/>
                          </a:solidFill>
                          <a:latin typeface="Cambria Math" panose="02040503050406030204" pitchFamily="18" charset="0"/>
                        </a:rPr>
                        <m:t>−2</m:t>
                      </m:r>
                    </m:oMath>
                  </a14:m>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đoạn</a:t>
                  </a:r>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800" i="1">
                              <a:solidFill>
                                <a:prstClr val="black"/>
                              </a:solidFill>
                              <a:latin typeface="Cambria Math"/>
                            </a:rPr>
                          </m:ctrlPr>
                        </m:dPr>
                        <m:e>
                          <m:r>
                            <a:rPr lang="fr-FR" sz="2800" i="1">
                              <a:solidFill>
                                <a:prstClr val="black"/>
                              </a:solidFill>
                              <a:latin typeface="Cambria Math" panose="02040503050406030204" pitchFamily="18" charset="0"/>
                            </a:rPr>
                            <m:t>0;2</m:t>
                          </m:r>
                        </m:e>
                      </m:d>
                    </m:oMath>
                  </a14:m>
                  <a:r>
                    <a:rPr lang="fr-FR"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fr-FR" sz="2800" dirty="0" err="1">
                      <a:solidFill>
                        <a:prstClr val="black"/>
                      </a:solidFill>
                      <a:latin typeface="Tahoma" panose="020B0604030504040204" pitchFamily="34" charset="0"/>
                      <a:ea typeface="Tahoma" panose="020B0604030504040204" pitchFamily="34" charset="0"/>
                      <a:cs typeface="Tahoma" panose="020B0604030504040204" pitchFamily="34" charset="0"/>
                    </a:rPr>
                    <a:t>bằng</a:t>
                  </a:r>
                  <a:endParaRPr kumimoji="0" lang="en-US" sz="2800" b="0" i="0" u="none" strike="noStrike" kern="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9" name="Rectangle 28">
                  <a:extLst>
                    <a:ext uri="{FF2B5EF4-FFF2-40B4-BE49-F238E27FC236}">
                      <a16:creationId xmlns:a16="http://schemas.microsoft.com/office/drawing/2014/main" id="{405B18B1-FC71-4A27-A223-46B212831574}"/>
                    </a:ext>
                  </a:extLst>
                </p:cNvPr>
                <p:cNvSpPr>
                  <a:spLocks noRot="1" noChangeAspect="1" noMove="1" noResize="1" noEditPoints="1" noAdjustHandles="1" noChangeArrowheads="1" noChangeShapeType="1" noTextEdit="1"/>
                </p:cNvSpPr>
                <p:nvPr/>
              </p:nvSpPr>
              <p:spPr>
                <a:xfrm>
                  <a:off x="3610007" y="2160311"/>
                  <a:ext cx="18418957" cy="1600407"/>
                </a:xfrm>
                <a:prstGeom prst="rect">
                  <a:avLst/>
                </a:prstGeom>
                <a:blipFill>
                  <a:blip r:embed="rId3"/>
                  <a:stretch>
                    <a:fillRect t="-7692"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SG">
                      <a:noFill/>
                    </a:rPr>
                    <a:t> </a:t>
                  </a:r>
                </a:p>
              </p:txBody>
            </p:sp>
          </mc:Fallback>
        </mc:AlternateContent>
      </p:grpSp>
      <p:grpSp>
        <p:nvGrpSpPr>
          <p:cNvPr id="44" name="Group 43">
            <a:extLst>
              <a:ext uri="{FF2B5EF4-FFF2-40B4-BE49-F238E27FC236}">
                <a16:creationId xmlns:a16="http://schemas.microsoft.com/office/drawing/2014/main" xmlns="" id="{CD191170-BAA0-4004-9AB8-25E2F884EC64}"/>
              </a:ext>
            </a:extLst>
          </p:cNvPr>
          <p:cNvGrpSpPr/>
          <p:nvPr/>
        </p:nvGrpSpPr>
        <p:grpSpPr>
          <a:xfrm>
            <a:off x="147058" y="1491403"/>
            <a:ext cx="11838141" cy="914286"/>
            <a:chOff x="247181" y="1501340"/>
            <a:chExt cx="11838141" cy="914405"/>
          </a:xfrm>
        </p:grpSpPr>
        <p:grpSp>
          <p:nvGrpSpPr>
            <p:cNvPr id="45" name="Group 44">
              <a:extLst>
                <a:ext uri="{FF2B5EF4-FFF2-40B4-BE49-F238E27FC236}">
                  <a16:creationId xmlns:a16="http://schemas.microsoft.com/office/drawing/2014/main" xmlns="" id="{A3C36AF2-A028-439F-86BE-B921AF162E81}"/>
                </a:ext>
              </a:extLst>
            </p:cNvPr>
            <p:cNvGrpSpPr/>
            <p:nvPr/>
          </p:nvGrpSpPr>
          <p:grpSpPr>
            <a:xfrm>
              <a:off x="247181" y="1501340"/>
              <a:ext cx="3090381" cy="914401"/>
              <a:chOff x="5537206" y="1557991"/>
              <a:chExt cx="3079904" cy="850065"/>
            </a:xfrm>
          </p:grpSpPr>
          <p:sp>
            <p:nvSpPr>
              <p:cNvPr id="58" name="Rectangle 57">
                <a:extLst>
                  <a:ext uri="{FF2B5EF4-FFF2-40B4-BE49-F238E27FC236}">
                    <a16:creationId xmlns:a16="http://schemas.microsoft.com/office/drawing/2014/main" xmlns="" id="{0133F4D4-56E3-4B26-9F24-B62164D68727}"/>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58">
                <a:extLst>
                  <a:ext uri="{FF2B5EF4-FFF2-40B4-BE49-F238E27FC236}">
                    <a16:creationId xmlns:a16="http://schemas.microsoft.com/office/drawing/2014/main" xmlns="" id="{8C983F1F-DC7C-4620-9B51-55732B8F413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xmlns="" id="{BE4B8BDE-C415-41A9-BF99-AA6FDDADC983}"/>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m:t>
                          </m:r>
                          <m:r>
                            <a:rPr lang="en-SG" sz="2999" b="0" i="1" kern="0" smtClean="0">
                              <a:solidFill>
                                <a:prstClr val="white"/>
                              </a:solidFill>
                              <a:latin typeface="Cambria Math" panose="02040503050406030204" pitchFamily="18" charset="0"/>
                            </a:rPr>
                            <m:t>2</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60" name="TextBox 59">
                    <a:extLst>
                      <a:ext uri="{FF2B5EF4-FFF2-40B4-BE49-F238E27FC236}">
                        <a16:creationId xmlns:a16="http://schemas.microsoft.com/office/drawing/2014/main" id="{BE4B8BDE-C415-41A9-BF99-AA6FDDADC983}"/>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46" name="Group 45">
              <a:extLst>
                <a:ext uri="{FF2B5EF4-FFF2-40B4-BE49-F238E27FC236}">
                  <a16:creationId xmlns:a16="http://schemas.microsoft.com/office/drawing/2014/main" xmlns="" id="{900F8255-298C-4CAD-ABD2-0E5C608263AF}"/>
                </a:ext>
              </a:extLst>
            </p:cNvPr>
            <p:cNvGrpSpPr/>
            <p:nvPr/>
          </p:nvGrpSpPr>
          <p:grpSpPr>
            <a:xfrm>
              <a:off x="3163101" y="1501344"/>
              <a:ext cx="3090381" cy="914401"/>
              <a:chOff x="5537206" y="1557992"/>
              <a:chExt cx="3079904" cy="850064"/>
            </a:xfrm>
          </p:grpSpPr>
          <p:sp>
            <p:nvSpPr>
              <p:cNvPr id="55" name="Rectangle 54">
                <a:extLst>
                  <a:ext uri="{FF2B5EF4-FFF2-40B4-BE49-F238E27FC236}">
                    <a16:creationId xmlns:a16="http://schemas.microsoft.com/office/drawing/2014/main" xmlns="" id="{05680ECE-BAB7-47E2-8B7E-726B2C6FB721}"/>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6" name="Oval 55">
                <a:extLst>
                  <a:ext uri="{FF2B5EF4-FFF2-40B4-BE49-F238E27FC236}">
                    <a16:creationId xmlns:a16="http://schemas.microsoft.com/office/drawing/2014/main" xmlns="" id="{5CD30E23-C7D4-4554-9C4A-27959AF4DE0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xmlns="" id="{64E071ED-17BF-415C-A5E2-5AEE84BDDBFB}"/>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0</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57" name="TextBox 56">
                    <a:extLst>
                      <a:ext uri="{FF2B5EF4-FFF2-40B4-BE49-F238E27FC236}">
                        <a16:creationId xmlns:a16="http://schemas.microsoft.com/office/drawing/2014/main" id="{64E071ED-17BF-415C-A5E2-5AEE84BDDBFB}"/>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5"/>
                    <a:stretch>
                      <a:fillRect/>
                    </a:stretch>
                  </a:blipFill>
                </p:spPr>
                <p:txBody>
                  <a:bodyPr/>
                  <a:lstStyle/>
                  <a:p>
                    <a:r>
                      <a:rPr lang="en-SG">
                        <a:noFill/>
                      </a:rPr>
                      <a:t> </a:t>
                    </a:r>
                  </a:p>
                </p:txBody>
              </p:sp>
            </mc:Fallback>
          </mc:AlternateContent>
        </p:grpSp>
        <p:grpSp>
          <p:nvGrpSpPr>
            <p:cNvPr id="47" name="Group 46">
              <a:extLst>
                <a:ext uri="{FF2B5EF4-FFF2-40B4-BE49-F238E27FC236}">
                  <a16:creationId xmlns:a16="http://schemas.microsoft.com/office/drawing/2014/main" xmlns="" id="{3A8EE79F-4907-4C68-B594-C10FC41BE5C3}"/>
                </a:ext>
              </a:extLst>
            </p:cNvPr>
            <p:cNvGrpSpPr/>
            <p:nvPr/>
          </p:nvGrpSpPr>
          <p:grpSpPr>
            <a:xfrm>
              <a:off x="6079021" y="1501343"/>
              <a:ext cx="3090381" cy="914402"/>
              <a:chOff x="5537206" y="1557992"/>
              <a:chExt cx="3079904" cy="850064"/>
            </a:xfrm>
          </p:grpSpPr>
          <p:sp>
            <p:nvSpPr>
              <p:cNvPr id="52" name="Rectangle 51">
                <a:extLst>
                  <a:ext uri="{FF2B5EF4-FFF2-40B4-BE49-F238E27FC236}">
                    <a16:creationId xmlns:a16="http://schemas.microsoft.com/office/drawing/2014/main" xmlns="" id="{B043AFF2-074E-457C-BA27-560A0184C6E4}"/>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3" name="Oval 52">
                <a:extLst>
                  <a:ext uri="{FF2B5EF4-FFF2-40B4-BE49-F238E27FC236}">
                    <a16:creationId xmlns:a16="http://schemas.microsoft.com/office/drawing/2014/main" xmlns="" id="{C24FE6B0-64E8-492A-BCE4-3CDE7861128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xmlns="" id="{CCD295A3-FD99-426C-9A24-B33D70A67991}"/>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54" name="TextBox 53">
                    <a:extLst>
                      <a:ext uri="{FF2B5EF4-FFF2-40B4-BE49-F238E27FC236}">
                        <a16:creationId xmlns:a16="http://schemas.microsoft.com/office/drawing/2014/main" id="{CCD295A3-FD99-426C-9A24-B33D70A67991}"/>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6"/>
                    <a:stretch>
                      <a:fillRect/>
                    </a:stretch>
                  </a:blipFill>
                </p:spPr>
                <p:txBody>
                  <a:bodyPr/>
                  <a:lstStyle/>
                  <a:p>
                    <a:r>
                      <a:rPr lang="en-SG">
                        <a:noFill/>
                      </a:rPr>
                      <a:t> </a:t>
                    </a:r>
                  </a:p>
                </p:txBody>
              </p:sp>
            </mc:Fallback>
          </mc:AlternateContent>
        </p:grpSp>
        <p:grpSp>
          <p:nvGrpSpPr>
            <p:cNvPr id="48" name="Group 47">
              <a:extLst>
                <a:ext uri="{FF2B5EF4-FFF2-40B4-BE49-F238E27FC236}">
                  <a16:creationId xmlns:a16="http://schemas.microsoft.com/office/drawing/2014/main" xmlns="" id="{CEBACD05-F47B-439F-8BFC-235832DCBB13}"/>
                </a:ext>
              </a:extLst>
            </p:cNvPr>
            <p:cNvGrpSpPr/>
            <p:nvPr/>
          </p:nvGrpSpPr>
          <p:grpSpPr>
            <a:xfrm>
              <a:off x="8994941" y="1501345"/>
              <a:ext cx="3090381" cy="914400"/>
              <a:chOff x="5537206" y="1557992"/>
              <a:chExt cx="3079904" cy="850063"/>
            </a:xfrm>
          </p:grpSpPr>
          <p:sp>
            <p:nvSpPr>
              <p:cNvPr id="49" name="Rectangle 48">
                <a:extLst>
                  <a:ext uri="{FF2B5EF4-FFF2-40B4-BE49-F238E27FC236}">
                    <a16:creationId xmlns:a16="http://schemas.microsoft.com/office/drawing/2014/main" xmlns="" id="{63A2BD37-FE68-4CD6-A97A-3383D79274AF}"/>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0" name="Oval 49">
                <a:extLst>
                  <a:ext uri="{FF2B5EF4-FFF2-40B4-BE49-F238E27FC236}">
                    <a16:creationId xmlns:a16="http://schemas.microsoft.com/office/drawing/2014/main" xmlns="" id="{6386538C-4FDA-4A14-9FE8-749D4076208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xmlns="" id="{1487CDE4-2566-4F5A-BAD2-C7C942B6D5FA}"/>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1</m:t>
                          </m:r>
                          <m:r>
                            <a:rPr lang="en-SG" sz="2999" b="0" i="1" kern="0" smtClean="0">
                              <a:solidFill>
                                <a:prstClr val="white"/>
                              </a:solidFill>
                              <a:latin typeface="Cambria Math" panose="02040503050406030204" pitchFamily="18" charset="0"/>
                            </a:rPr>
                            <m:t>1</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51" name="TextBox 50">
                    <a:extLst>
                      <a:ext uri="{FF2B5EF4-FFF2-40B4-BE49-F238E27FC236}">
                        <a16:creationId xmlns:a16="http://schemas.microsoft.com/office/drawing/2014/main" id="{1487CDE4-2566-4F5A-BAD2-C7C942B6D5FA}"/>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7"/>
                    <a:stretch>
                      <a:fillRect/>
                    </a:stretch>
                  </a:blipFill>
                </p:spPr>
                <p:txBody>
                  <a:bodyPr/>
                  <a:lstStyle/>
                  <a:p>
                    <a:r>
                      <a:rPr lang="en-SG">
                        <a:noFill/>
                      </a:rPr>
                      <a:t> </a:t>
                    </a:r>
                  </a:p>
                </p:txBody>
              </p:sp>
            </mc:Fallback>
          </mc:AlternateContent>
        </p:grpSp>
      </p:grpSp>
      <p:sp>
        <p:nvSpPr>
          <p:cNvPr id="61" name="Oval 60">
            <a:extLst>
              <a:ext uri="{FF2B5EF4-FFF2-40B4-BE49-F238E27FC236}">
                <a16:creationId xmlns:a16="http://schemas.microsoft.com/office/drawing/2014/main" xmlns="" id="{47C8A6CD-252F-471F-9DE8-FD30827A9506}"/>
              </a:ext>
            </a:extLst>
          </p:cNvPr>
          <p:cNvSpPr/>
          <p:nvPr/>
        </p:nvSpPr>
        <p:spPr>
          <a:xfrm>
            <a:off x="137223" y="1769368"/>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2" name="Group 61">
            <a:extLst>
              <a:ext uri="{FF2B5EF4-FFF2-40B4-BE49-F238E27FC236}">
                <a16:creationId xmlns:a16="http://schemas.microsoft.com/office/drawing/2014/main" xmlns="" id="{223C22C9-C5A9-422E-BA33-1A03DC87FBA8}"/>
              </a:ext>
            </a:extLst>
          </p:cNvPr>
          <p:cNvGrpSpPr/>
          <p:nvPr/>
        </p:nvGrpSpPr>
        <p:grpSpPr>
          <a:xfrm>
            <a:off x="164263" y="2417106"/>
            <a:ext cx="11889190" cy="3988635"/>
            <a:chOff x="184495" y="3636268"/>
            <a:chExt cx="11834900" cy="4481565"/>
          </a:xfrm>
        </p:grpSpPr>
        <p:sp>
          <p:nvSpPr>
            <p:cNvPr id="63" name="Rounded Rectangle 4">
              <a:extLst>
                <a:ext uri="{FF2B5EF4-FFF2-40B4-BE49-F238E27FC236}">
                  <a16:creationId xmlns:a16="http://schemas.microsoft.com/office/drawing/2014/main" xmlns="" id="{8ECADDA6-0F78-435C-9403-FF2DA344FCF1}"/>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64" name="Group 63">
              <a:extLst>
                <a:ext uri="{FF2B5EF4-FFF2-40B4-BE49-F238E27FC236}">
                  <a16:creationId xmlns:a16="http://schemas.microsoft.com/office/drawing/2014/main" xmlns="" id="{4C8ADCD0-A639-4F80-AF49-F0D28AC5F671}"/>
                </a:ext>
              </a:extLst>
            </p:cNvPr>
            <p:cNvGrpSpPr/>
            <p:nvPr/>
          </p:nvGrpSpPr>
          <p:grpSpPr>
            <a:xfrm>
              <a:off x="203200" y="3636268"/>
              <a:ext cx="2342698" cy="599404"/>
              <a:chOff x="1275608" y="6239450"/>
              <a:chExt cx="4592537" cy="1089090"/>
            </a:xfrm>
          </p:grpSpPr>
          <p:sp>
            <p:nvSpPr>
              <p:cNvPr id="65" name="Freeform 20">
                <a:extLst>
                  <a:ext uri="{FF2B5EF4-FFF2-40B4-BE49-F238E27FC236}">
                    <a16:creationId xmlns:a16="http://schemas.microsoft.com/office/drawing/2014/main" xmlns="" id="{96486852-430A-4E4C-8EE0-F3326E58547F}"/>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6" name="TextBox 65">
                <a:extLst>
                  <a:ext uri="{FF2B5EF4-FFF2-40B4-BE49-F238E27FC236}">
                    <a16:creationId xmlns:a16="http://schemas.microsoft.com/office/drawing/2014/main" xmlns="" id="{29DE84C1-9D20-4F64-B2B4-0F627A9BF295}"/>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67" name="Round Diagonal Corner Rectangle 8">
                <a:extLst>
                  <a:ext uri="{FF2B5EF4-FFF2-40B4-BE49-F238E27FC236}">
                    <a16:creationId xmlns:a16="http://schemas.microsoft.com/office/drawing/2014/main" xmlns="" id="{625DFC2D-98C7-4FD0-8A30-E0687AB8B408}"/>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68" name="Freeform 9">
                <a:extLst>
                  <a:ext uri="{FF2B5EF4-FFF2-40B4-BE49-F238E27FC236}">
                    <a16:creationId xmlns:a16="http://schemas.microsoft.com/office/drawing/2014/main" xmlns="" id="{1D545C32-DE8E-4AAA-A109-DB6757E83D2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xmlns="" id="{67C6AC95-0129-49B4-838F-8E47AEE21044}"/>
                  </a:ext>
                </a:extLst>
              </p:cNvPr>
              <p:cNvSpPr/>
              <p:nvPr/>
            </p:nvSpPr>
            <p:spPr>
              <a:xfrm>
                <a:off x="156737" y="3014695"/>
                <a:ext cx="12192000" cy="16575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+11</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9" name="Rectangle 68">
                <a:extLst>
                  <a:ext uri="{FF2B5EF4-FFF2-40B4-BE49-F238E27FC236}">
                    <a16:creationId xmlns:a16="http://schemas.microsoft.com/office/drawing/2014/main" id="{67C6AC95-0129-49B4-838F-8E47AEE21044}"/>
                  </a:ext>
                </a:extLst>
              </p:cNvPr>
              <p:cNvSpPr>
                <a:spLocks noRot="1" noChangeAspect="1" noMove="1" noResize="1" noEditPoints="1" noAdjustHandles="1" noChangeArrowheads="1" noChangeShapeType="1" noTextEdit="1"/>
              </p:cNvSpPr>
              <p:nvPr/>
            </p:nvSpPr>
            <p:spPr>
              <a:xfrm>
                <a:off x="156737" y="3014695"/>
                <a:ext cx="12192000" cy="1657505"/>
              </a:xfrm>
              <a:prstGeom prst="rect">
                <a:avLst/>
              </a:prstGeom>
              <a:blipFill>
                <a:blip r:embed="rId8"/>
                <a:stretch>
                  <a:fillRect l="-1300"/>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xmlns="" id="{21FE5D23-0D14-4F33-B75B-DAEE9BBE3DDD}"/>
                  </a:ext>
                </a:extLst>
              </p:cNvPr>
              <p:cNvSpPr/>
              <p:nvPr/>
            </p:nvSpPr>
            <p:spPr>
              <a:xfrm>
                <a:off x="248695" y="4411999"/>
                <a:ext cx="8217955"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0" name="Rectangle 69">
                <a:extLst>
                  <a:ext uri="{FF2B5EF4-FFF2-40B4-BE49-F238E27FC236}">
                    <a16:creationId xmlns:a16="http://schemas.microsoft.com/office/drawing/2014/main" id="{21FE5D23-0D14-4F33-B75B-DAEE9BBE3DDD}"/>
                  </a:ext>
                </a:extLst>
              </p:cNvPr>
              <p:cNvSpPr>
                <a:spLocks noRot="1" noChangeAspect="1" noMove="1" noResize="1" noEditPoints="1" noAdjustHandles="1" noChangeArrowheads="1" noChangeShapeType="1" noTextEdit="1"/>
              </p:cNvSpPr>
              <p:nvPr/>
            </p:nvSpPr>
            <p:spPr>
              <a:xfrm>
                <a:off x="248695" y="4411999"/>
                <a:ext cx="8217955" cy="1915781"/>
              </a:xfrm>
              <a:prstGeom prst="rect">
                <a:avLst/>
              </a:prstGeom>
              <a:blipFill>
                <a:blip r:embed="rId9"/>
                <a:stretch>
                  <a:fillRect l="-1929"/>
                </a:stretch>
              </a:blipFill>
            </p:spPr>
            <p:txBody>
              <a:bodyPr/>
              <a:lstStyle/>
              <a:p>
                <a:r>
                  <a:rPr lang="en-SG">
                    <a:noFill/>
                  </a:rPr>
                  <a:t> </a:t>
                </a:r>
              </a:p>
            </p:txBody>
          </p:sp>
        </mc:Fallback>
      </mc:AlternateContent>
    </p:spTree>
    <p:extLst>
      <p:ext uri="{BB962C8B-B14F-4D97-AF65-F5344CB8AC3E}">
        <p14:creationId xmlns:p14="http://schemas.microsoft.com/office/powerpoint/2010/main" val="398005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ppt_x"/>
                                          </p:val>
                                        </p:tav>
                                        <p:tav tm="100000">
                                          <p:val>
                                            <p:strVal val="#ppt_x"/>
                                          </p:val>
                                        </p:tav>
                                      </p:tavLst>
                                    </p:anim>
                                    <p:anim calcmode="lin" valueType="num">
                                      <p:cBhvr additive="base">
                                        <p:cTn id="23"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0"/>
                                        </p:tgtEl>
                                        <p:attrNameLst>
                                          <p:attrName>style.visibility</p:attrName>
                                        </p:attrNameLst>
                                      </p:cBhvr>
                                      <p:to>
                                        <p:strVal val="visible"/>
                                      </p:to>
                                    </p:set>
                                    <p:anim calcmode="lin" valueType="num">
                                      <p:cBhvr additive="base">
                                        <p:cTn id="28" dur="500" fill="hold"/>
                                        <p:tgtEl>
                                          <p:spTgt spid="70"/>
                                        </p:tgtEl>
                                        <p:attrNameLst>
                                          <p:attrName>ppt_x</p:attrName>
                                        </p:attrNameLst>
                                      </p:cBhvr>
                                      <p:tavLst>
                                        <p:tav tm="0">
                                          <p:val>
                                            <p:strVal val="#ppt_x"/>
                                          </p:val>
                                        </p:tav>
                                        <p:tav tm="100000">
                                          <p:val>
                                            <p:strVal val="#ppt_x"/>
                                          </p:val>
                                        </p:tav>
                                      </p:tavLst>
                                    </p:anim>
                                    <p:anim calcmode="lin" valueType="num">
                                      <p:cBhvr additive="base">
                                        <p:cTn id="2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9" grpId="0"/>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rId2" action="ppaction://hlinksldjump" highlightClick="1"/>
          </p:cNvPr>
          <p:cNvSpPr/>
          <p:nvPr/>
        </p:nvSpPr>
        <p:spPr>
          <a:xfrm>
            <a:off x="11443063" y="6374674"/>
            <a:ext cx="748937" cy="48332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xmlns="" id="{50D4925E-7DDF-4EC9-85CC-12A791071440}"/>
              </a:ext>
            </a:extLst>
          </p:cNvPr>
          <p:cNvGrpSpPr/>
          <p:nvPr/>
        </p:nvGrpSpPr>
        <p:grpSpPr>
          <a:xfrm>
            <a:off x="151405" y="2429826"/>
            <a:ext cx="11889190" cy="3862224"/>
            <a:chOff x="184495" y="3636268"/>
            <a:chExt cx="11834900" cy="4481565"/>
          </a:xfrm>
        </p:grpSpPr>
        <p:sp>
          <p:nvSpPr>
            <p:cNvPr id="11" name="Rounded Rectangle 4">
              <a:extLst>
                <a:ext uri="{FF2B5EF4-FFF2-40B4-BE49-F238E27FC236}">
                  <a16:creationId xmlns:a16="http://schemas.microsoft.com/office/drawing/2014/main" xmlns="" id="{01A279FD-8359-4A59-893F-F2708989EF16}"/>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44A708DC-AA75-45BC-B07B-8FF1C005A66C}"/>
                </a:ext>
              </a:extLst>
            </p:cNvPr>
            <p:cNvGrpSpPr/>
            <p:nvPr/>
          </p:nvGrpSpPr>
          <p:grpSpPr>
            <a:xfrm>
              <a:off x="203200" y="3636268"/>
              <a:ext cx="2342698" cy="599404"/>
              <a:chOff x="1275608" y="6239450"/>
              <a:chExt cx="4592537" cy="1089090"/>
            </a:xfrm>
          </p:grpSpPr>
          <p:sp>
            <p:nvSpPr>
              <p:cNvPr id="13" name="Freeform 20">
                <a:extLst>
                  <a:ext uri="{FF2B5EF4-FFF2-40B4-BE49-F238E27FC236}">
                    <a16:creationId xmlns:a16="http://schemas.microsoft.com/office/drawing/2014/main" xmlns="" id="{F6380809-E003-4000-BFA4-445A59E99637}"/>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TextBox 13">
                <a:extLst>
                  <a:ext uri="{FF2B5EF4-FFF2-40B4-BE49-F238E27FC236}">
                    <a16:creationId xmlns:a16="http://schemas.microsoft.com/office/drawing/2014/main" xmlns="" id="{DD1BA510-5DAA-411F-87AB-BA0F6D03F88A}"/>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xmlns="" id="{DFFF43AD-960D-4F20-86C9-51AB1201C820}"/>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xmlns="" id="{0A43C6A1-E154-4FB4-AA05-AF9FA1CBA36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7" name="Group 16">
            <a:extLst>
              <a:ext uri="{FF2B5EF4-FFF2-40B4-BE49-F238E27FC236}">
                <a16:creationId xmlns:a16="http://schemas.microsoft.com/office/drawing/2014/main" xmlns="" id="{6AD9E8B4-57C9-421E-8287-BE398209DD17}"/>
              </a:ext>
            </a:extLst>
          </p:cNvPr>
          <p:cNvGrpSpPr/>
          <p:nvPr/>
        </p:nvGrpSpPr>
        <p:grpSpPr>
          <a:xfrm>
            <a:off x="110628" y="0"/>
            <a:ext cx="11906395" cy="1343973"/>
            <a:chOff x="534987" y="1647866"/>
            <a:chExt cx="23340848" cy="2254377"/>
          </a:xfrm>
        </p:grpSpPr>
        <p:sp>
          <p:nvSpPr>
            <p:cNvPr id="18" name="Rounded Rectangle 24">
              <a:extLst>
                <a:ext uri="{FF2B5EF4-FFF2-40B4-BE49-F238E27FC236}">
                  <a16:creationId xmlns:a16="http://schemas.microsoft.com/office/drawing/2014/main" xmlns="" id="{8A766464-91C5-4BCA-961C-5AC855612731}"/>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xmlns="" id="{73100C4E-C589-4DBB-BF0A-9C922DA1F2FD}"/>
                </a:ext>
              </a:extLst>
            </p:cNvPr>
            <p:cNvGrpSpPr/>
            <p:nvPr/>
          </p:nvGrpSpPr>
          <p:grpSpPr>
            <a:xfrm>
              <a:off x="534987" y="1647866"/>
              <a:ext cx="3505200" cy="1176337"/>
              <a:chOff x="534987" y="1647866"/>
              <a:chExt cx="3505200" cy="1176337"/>
            </a:xfrm>
          </p:grpSpPr>
          <p:sp>
            <p:nvSpPr>
              <p:cNvPr id="20" name="Isosceles Triangle 44">
                <a:extLst>
                  <a:ext uri="{FF2B5EF4-FFF2-40B4-BE49-F238E27FC236}">
                    <a16:creationId xmlns:a16="http://schemas.microsoft.com/office/drawing/2014/main" xmlns="" id="{A7EF8510-4BCE-4E27-954C-B6E57D482EFE}"/>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1" name="Pentagon 27">
                <a:extLst>
                  <a:ext uri="{FF2B5EF4-FFF2-40B4-BE49-F238E27FC236}">
                    <a16:creationId xmlns:a16="http://schemas.microsoft.com/office/drawing/2014/main" xmlns="" id="{255020EA-98B6-446C-8EAA-A9084E9F8D23}"/>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11">
                <a:extLst>
                  <a:ext uri="{FF2B5EF4-FFF2-40B4-BE49-F238E27FC236}">
                    <a16:creationId xmlns:a16="http://schemas.microsoft.com/office/drawing/2014/main" xmlns="" id="{D0E792ED-55A4-459E-BB95-5EE1D0B97491}"/>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5" name="Freeform 31">
                  <a:extLst>
                    <a:ext uri="{FF2B5EF4-FFF2-40B4-BE49-F238E27FC236}">
                      <a16:creationId xmlns:a16="http://schemas.microsoft.com/office/drawing/2014/main" xmlns="" id="{336553CA-2A50-409C-9704-1E9558AD8EE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Freeform 32">
                  <a:extLst>
                    <a:ext uri="{FF2B5EF4-FFF2-40B4-BE49-F238E27FC236}">
                      <a16:creationId xmlns:a16="http://schemas.microsoft.com/office/drawing/2014/main" xmlns="" id="{6613D818-4A9C-4414-BEDD-60145F55C1E9}"/>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3">
                  <a:extLst>
                    <a:ext uri="{FF2B5EF4-FFF2-40B4-BE49-F238E27FC236}">
                      <a16:creationId xmlns:a16="http://schemas.microsoft.com/office/drawing/2014/main" xmlns="" id="{87016671-3D64-43D8-8B0E-E3750B897BF0}"/>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EBFBA97A-E4AC-4ADD-BF1C-76AF09B1B4E0}"/>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674360B5-07F7-4B44-90CF-84962B4E9169}"/>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37A26F64-F5AD-4399-8641-E1C8730A4CF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6AF03BFF-3EA3-4573-AFF7-9898D86D0D6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3" name="Chevron 29">
                <a:extLst>
                  <a:ext uri="{FF2B5EF4-FFF2-40B4-BE49-F238E27FC236}">
                    <a16:creationId xmlns:a16="http://schemas.microsoft.com/office/drawing/2014/main" xmlns="" id="{A5008DE6-F0B7-4204-8C5F-5D5ADD1D7024}"/>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13">
                <a:extLst>
                  <a:ext uri="{FF2B5EF4-FFF2-40B4-BE49-F238E27FC236}">
                    <a16:creationId xmlns:a16="http://schemas.microsoft.com/office/drawing/2014/main" xmlns="" id="{4C9EF040-0787-488A-8F1A-3C92450865C8}"/>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2</a:t>
                </a:r>
              </a:p>
            </p:txBody>
          </p:sp>
        </p:grpSp>
      </p:grpSp>
      <p:grpSp>
        <p:nvGrpSpPr>
          <p:cNvPr id="32" name="Group 31">
            <a:extLst>
              <a:ext uri="{FF2B5EF4-FFF2-40B4-BE49-F238E27FC236}">
                <a16:creationId xmlns:a16="http://schemas.microsoft.com/office/drawing/2014/main" xmlns="" id="{9628B198-871F-4658-A2D6-5DB005830AAC}"/>
              </a:ext>
            </a:extLst>
          </p:cNvPr>
          <p:cNvGrpSpPr/>
          <p:nvPr/>
        </p:nvGrpSpPr>
        <p:grpSpPr>
          <a:xfrm>
            <a:off x="36141" y="1332468"/>
            <a:ext cx="11838141" cy="914286"/>
            <a:chOff x="247181" y="1501340"/>
            <a:chExt cx="11838141" cy="914405"/>
          </a:xfrm>
        </p:grpSpPr>
        <p:grpSp>
          <p:nvGrpSpPr>
            <p:cNvPr id="33" name="Group 32">
              <a:extLst>
                <a:ext uri="{FF2B5EF4-FFF2-40B4-BE49-F238E27FC236}">
                  <a16:creationId xmlns:a16="http://schemas.microsoft.com/office/drawing/2014/main" xmlns="" id="{F38A30F3-F902-47D9-B73C-8573B40C7B1F}"/>
                </a:ext>
              </a:extLst>
            </p:cNvPr>
            <p:cNvGrpSpPr/>
            <p:nvPr/>
          </p:nvGrpSpPr>
          <p:grpSpPr>
            <a:xfrm>
              <a:off x="247181" y="1501340"/>
              <a:ext cx="3090381" cy="914401"/>
              <a:chOff x="5537206" y="1557991"/>
              <a:chExt cx="3079904" cy="850065"/>
            </a:xfrm>
          </p:grpSpPr>
          <p:sp>
            <p:nvSpPr>
              <p:cNvPr id="46" name="Rectangle 45">
                <a:extLst>
                  <a:ext uri="{FF2B5EF4-FFF2-40B4-BE49-F238E27FC236}">
                    <a16:creationId xmlns:a16="http://schemas.microsoft.com/office/drawing/2014/main" xmlns="" id="{40826322-DF27-4EE3-9381-F29A5A81D9F2}"/>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7" name="Oval 46">
                <a:extLst>
                  <a:ext uri="{FF2B5EF4-FFF2-40B4-BE49-F238E27FC236}">
                    <a16:creationId xmlns:a16="http://schemas.microsoft.com/office/drawing/2014/main" xmlns="" id="{2E0020E3-3588-473B-A19E-D552DC8D34B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7FA61FED-FA94-4981-B8F3-7C82567B1A8B}"/>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m:t>
                          </m:r>
                          <m:r>
                            <a:rPr lang="en-SG" sz="2999" b="0" i="1" kern="0" smtClean="0">
                              <a:solidFill>
                                <a:prstClr val="white"/>
                              </a:solidFill>
                              <a:latin typeface="Cambria Math" panose="02040503050406030204" pitchFamily="18" charset="0"/>
                            </a:rPr>
                            <m:t>259</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8" name="TextBox 47">
                    <a:extLst>
                      <a:ext uri="{FF2B5EF4-FFF2-40B4-BE49-F238E27FC236}">
                        <a16:creationId xmlns:a16="http://schemas.microsoft.com/office/drawing/2014/main" id="{7FA61FED-FA94-4981-B8F3-7C82567B1A8B}"/>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02749D25-A3AF-4FE0-B22C-CD9F9111A69B}"/>
                </a:ext>
              </a:extLst>
            </p:cNvPr>
            <p:cNvGrpSpPr/>
            <p:nvPr/>
          </p:nvGrpSpPr>
          <p:grpSpPr>
            <a:xfrm>
              <a:off x="3163101" y="1501344"/>
              <a:ext cx="3090381" cy="914401"/>
              <a:chOff x="5537206" y="1557992"/>
              <a:chExt cx="3079904" cy="850064"/>
            </a:xfrm>
          </p:grpSpPr>
          <p:sp>
            <p:nvSpPr>
              <p:cNvPr id="43" name="Rectangle 42">
                <a:extLst>
                  <a:ext uri="{FF2B5EF4-FFF2-40B4-BE49-F238E27FC236}">
                    <a16:creationId xmlns:a16="http://schemas.microsoft.com/office/drawing/2014/main" xmlns="" id="{8A1E4BD5-1FFD-4C66-B43C-F95F091C6F62}"/>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4" name="Oval 43">
                <a:extLst>
                  <a:ext uri="{FF2B5EF4-FFF2-40B4-BE49-F238E27FC236}">
                    <a16:creationId xmlns:a16="http://schemas.microsoft.com/office/drawing/2014/main" xmlns="" id="{9B8DE826-12F1-4E93-AEC9-4C005C7972B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A6EB7EAE-7192-4FBA-B275-F8011F50521D}"/>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999" b="0" i="1" u="none" strike="noStrike" kern="0" cap="none" spc="0" normalizeH="0" baseline="0" noProof="0">
                              <a:ln>
                                <a:noFill/>
                              </a:ln>
                              <a:solidFill>
                                <a:prstClr val="white"/>
                              </a:solidFill>
                              <a:effectLst/>
                              <a:uLnTx/>
                              <a:uFillTx/>
                              <a:latin typeface="Cambria Math" panose="02040503050406030204" pitchFamily="18" charset="0"/>
                            </a:rPr>
                            <m:t>−</m:t>
                          </m:r>
                          <m:r>
                            <m:rPr>
                              <m:nor/>
                            </m:rPr>
                            <a:rPr kumimoji="0" lang="en-SG" sz="2999" b="0" i="0" u="none" strike="noStrike" kern="0" cap="none" spc="0" normalizeH="0" baseline="0" noProof="0" smtClean="0">
                              <a:ln>
                                <a:noFill/>
                              </a:ln>
                              <a:solidFill>
                                <a:prstClr val="white"/>
                              </a:solidFill>
                              <a:effectLst/>
                              <a:uLnTx/>
                              <a:uFillTx/>
                              <a:latin typeface="Cambria Math" panose="02040503050406030204" pitchFamily="18" charset="0"/>
                            </a:rPr>
                            <m:t>4</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5" name="TextBox 44">
                    <a:extLst>
                      <a:ext uri="{FF2B5EF4-FFF2-40B4-BE49-F238E27FC236}">
                        <a16:creationId xmlns:a16="http://schemas.microsoft.com/office/drawing/2014/main" id="{A6EB7EAE-7192-4FBA-B275-F8011F50521D}"/>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9D057B5C-3181-4FA9-B3C7-24E9B1E96362}"/>
                </a:ext>
              </a:extLst>
            </p:cNvPr>
            <p:cNvGrpSpPr/>
            <p:nvPr/>
          </p:nvGrpSpPr>
          <p:grpSpPr>
            <a:xfrm>
              <a:off x="6079021" y="1501343"/>
              <a:ext cx="3090381" cy="914402"/>
              <a:chOff x="5537206" y="1557992"/>
              <a:chExt cx="3079904" cy="850064"/>
            </a:xfrm>
          </p:grpSpPr>
          <p:sp>
            <p:nvSpPr>
              <p:cNvPr id="40" name="Rectangle 39">
                <a:extLst>
                  <a:ext uri="{FF2B5EF4-FFF2-40B4-BE49-F238E27FC236}">
                    <a16:creationId xmlns:a16="http://schemas.microsoft.com/office/drawing/2014/main" xmlns="" id="{855DB07E-A17D-45DC-8B49-7E440682B98A}"/>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2C28E078-A407-41B9-BAE2-38E1E325C4E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2739E808-311D-421C-B694-DBE5784BF2A5}"/>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0</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2" name="TextBox 41">
                    <a:extLst>
                      <a:ext uri="{FF2B5EF4-FFF2-40B4-BE49-F238E27FC236}">
                        <a16:creationId xmlns:a16="http://schemas.microsoft.com/office/drawing/2014/main" id="{2739E808-311D-421C-B694-DBE5784BF2A5}"/>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587ECC9C-65B2-4515-8A97-4F435F9AF8B5}"/>
                </a:ext>
              </a:extLst>
            </p:cNvPr>
            <p:cNvGrpSpPr/>
            <p:nvPr/>
          </p:nvGrpSpPr>
          <p:grpSpPr>
            <a:xfrm>
              <a:off x="8994941" y="1501345"/>
              <a:ext cx="3090381" cy="914400"/>
              <a:chOff x="5537206" y="1557992"/>
              <a:chExt cx="3079904" cy="850063"/>
            </a:xfrm>
          </p:grpSpPr>
          <p:sp>
            <p:nvSpPr>
              <p:cNvPr id="37" name="Rectangle 36">
                <a:extLst>
                  <a:ext uri="{FF2B5EF4-FFF2-40B4-BE49-F238E27FC236}">
                    <a16:creationId xmlns:a16="http://schemas.microsoft.com/office/drawing/2014/main" xmlns="" id="{51CF1BF0-0079-46A0-9ADA-0CAD917CE381}"/>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C4900ADB-1731-46E8-AC35-CA493CEDF72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E023CC11-0E34-4BDC-9514-0E7012B6562A}"/>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6</m:t>
                          </m:r>
                          <m:r>
                            <a:rPr lang="en-SG" sz="2999" b="0" i="1" kern="0" smtClean="0">
                              <a:solidFill>
                                <a:prstClr val="white"/>
                              </a:solidFill>
                              <a:latin typeface="Cambria Math" panose="02040503050406030204" pitchFamily="18" charset="0"/>
                            </a:rPr>
                            <m:t>8</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E023CC11-0E34-4BDC-9514-0E7012B6562A}"/>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49" name="Oval 48">
            <a:extLst>
              <a:ext uri="{FF2B5EF4-FFF2-40B4-BE49-F238E27FC236}">
                <a16:creationId xmlns:a16="http://schemas.microsoft.com/office/drawing/2014/main" xmlns="" id="{653574CA-DD9E-4CBC-B227-5A8B7F0818AA}"/>
              </a:ext>
            </a:extLst>
          </p:cNvPr>
          <p:cNvSpPr/>
          <p:nvPr/>
        </p:nvSpPr>
        <p:spPr>
          <a:xfrm>
            <a:off x="2952061" y="1589358"/>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noProof="0" dirty="0">
                <a:solidFill>
                  <a:prstClr val="white"/>
                </a:solidFill>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A35B4942-7838-4830-BB8B-D225B9F99DA2}"/>
                  </a:ext>
                </a:extLst>
              </p:cNvPr>
              <p:cNvSpPr/>
              <p:nvPr/>
            </p:nvSpPr>
            <p:spPr>
              <a:xfrm>
                <a:off x="1974563" y="173084"/>
                <a:ext cx="1150506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trên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bằng	</a:t>
                </a:r>
              </a:p>
            </p:txBody>
          </p:sp>
        </mc:Choice>
        <mc:Fallback xmlns="">
          <p:sp>
            <p:nvSpPr>
              <p:cNvPr id="50" name="Rectangle 49">
                <a:extLst>
                  <a:ext uri="{FF2B5EF4-FFF2-40B4-BE49-F238E27FC236}">
                    <a16:creationId xmlns:a16="http://schemas.microsoft.com/office/drawing/2014/main" id="{A35B4942-7838-4830-BB8B-D225B9F99DA2}"/>
                  </a:ext>
                </a:extLst>
              </p:cNvPr>
              <p:cNvSpPr>
                <a:spLocks noRot="1" noChangeAspect="1" noMove="1" noResize="1" noEditPoints="1" noAdjustHandles="1" noChangeArrowheads="1" noChangeShapeType="1" noTextEdit="1"/>
              </p:cNvSpPr>
              <p:nvPr/>
            </p:nvSpPr>
            <p:spPr>
              <a:xfrm>
                <a:off x="1974563" y="173084"/>
                <a:ext cx="11505062" cy="1077218"/>
              </a:xfrm>
              <a:prstGeom prst="rect">
                <a:avLst/>
              </a:prstGeom>
              <a:blipFill>
                <a:blip r:embed="rId7"/>
                <a:stretch>
                  <a:fillRect l="-1378" t="-6780" b="-1807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6A21A1E3-ABDE-49BA-AD47-FB80C84B50A8}"/>
                  </a:ext>
                </a:extLst>
              </p:cNvPr>
              <p:cNvSpPr/>
              <p:nvPr/>
            </p:nvSpPr>
            <p:spPr>
              <a:xfrm>
                <a:off x="317255" y="2792058"/>
                <a:ext cx="12069170" cy="16575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p:txBody>
          </p:sp>
        </mc:Choice>
        <mc:Fallback xmlns="">
          <p:sp>
            <p:nvSpPr>
              <p:cNvPr id="51" name="Rectangle 50">
                <a:extLst>
                  <a:ext uri="{FF2B5EF4-FFF2-40B4-BE49-F238E27FC236}">
                    <a16:creationId xmlns:a16="http://schemas.microsoft.com/office/drawing/2014/main" id="{6A21A1E3-ABDE-49BA-AD47-FB80C84B50A8}"/>
                  </a:ext>
                </a:extLst>
              </p:cNvPr>
              <p:cNvSpPr>
                <a:spLocks noRot="1" noChangeAspect="1" noMove="1" noResize="1" noEditPoints="1" noAdjustHandles="1" noChangeArrowheads="1" noChangeShapeType="1" noTextEdit="1"/>
              </p:cNvSpPr>
              <p:nvPr/>
            </p:nvSpPr>
            <p:spPr>
              <a:xfrm>
                <a:off x="317255" y="2792058"/>
                <a:ext cx="12069170" cy="1657505"/>
              </a:xfrm>
              <a:prstGeom prst="rect">
                <a:avLst/>
              </a:prstGeom>
              <a:blipFill>
                <a:blip r:embed="rId8"/>
                <a:stretch>
                  <a:fillRect l="-126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4D556301-DA29-4F67-B0DC-6065973CF5FA}"/>
                  </a:ext>
                </a:extLst>
              </p:cNvPr>
              <p:cNvSpPr/>
              <p:nvPr/>
            </p:nvSpPr>
            <p:spPr>
              <a:xfrm>
                <a:off x="327673" y="4149592"/>
                <a:ext cx="8217955"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=68</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2" name="Rectangle 51">
                <a:extLst>
                  <a:ext uri="{FF2B5EF4-FFF2-40B4-BE49-F238E27FC236}">
                    <a16:creationId xmlns:a16="http://schemas.microsoft.com/office/drawing/2014/main" id="{4D556301-DA29-4F67-B0DC-6065973CF5FA}"/>
                  </a:ext>
                </a:extLst>
              </p:cNvPr>
              <p:cNvSpPr>
                <a:spLocks noRot="1" noChangeAspect="1" noMove="1" noResize="1" noEditPoints="1" noAdjustHandles="1" noChangeArrowheads="1" noChangeShapeType="1" noTextEdit="1"/>
              </p:cNvSpPr>
              <p:nvPr/>
            </p:nvSpPr>
            <p:spPr>
              <a:xfrm>
                <a:off x="327673" y="4149592"/>
                <a:ext cx="8217955" cy="1915781"/>
              </a:xfrm>
              <a:prstGeom prst="rect">
                <a:avLst/>
              </a:prstGeom>
              <a:blipFill>
                <a:blip r:embed="rId9"/>
                <a:stretch>
                  <a:fillRect l="-1929"/>
                </a:stretch>
              </a:blipFill>
            </p:spPr>
            <p:txBody>
              <a:bodyPr/>
              <a:lstStyle/>
              <a:p>
                <a:r>
                  <a:rPr lang="en-SG">
                    <a:noFill/>
                  </a:rPr>
                  <a:t> </a:t>
                </a:r>
              </a:p>
            </p:txBody>
          </p:sp>
        </mc:Fallback>
      </mc:AlternateContent>
    </p:spTree>
    <p:extLst>
      <p:ext uri="{BB962C8B-B14F-4D97-AF65-F5344CB8AC3E}">
        <p14:creationId xmlns:p14="http://schemas.microsoft.com/office/powerpoint/2010/main" val="9085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ppt_x"/>
                                          </p:val>
                                        </p:tav>
                                        <p:tav tm="100000">
                                          <p:val>
                                            <p:strVal val="#ppt_x"/>
                                          </p:val>
                                        </p:tav>
                                      </p:tavLst>
                                    </p:anim>
                                    <p:anim calcmode="lin" valueType="num">
                                      <p:cBhvr additive="base">
                                        <p:cTn id="2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500" fill="hold"/>
                                        <p:tgtEl>
                                          <p:spTgt spid="52"/>
                                        </p:tgtEl>
                                        <p:attrNameLst>
                                          <p:attrName>ppt_x</p:attrName>
                                        </p:attrNameLst>
                                      </p:cBhvr>
                                      <p:tavLst>
                                        <p:tav tm="0">
                                          <p:val>
                                            <p:strVal val="#ppt_x"/>
                                          </p:val>
                                        </p:tav>
                                        <p:tav tm="100000">
                                          <p:val>
                                            <p:strVal val="#ppt_x"/>
                                          </p:val>
                                        </p:tav>
                                      </p:tavLst>
                                    </p:anim>
                                    <p:anim calcmode="lin" valueType="num">
                                      <p:cBhvr additive="base">
                                        <p:cTn id="3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ack or Previous 1">
            <a:hlinkClick r:id="rId2" action="ppaction://hlinksldjump" highlightClick="1"/>
          </p:cNvPr>
          <p:cNvSpPr/>
          <p:nvPr/>
        </p:nvSpPr>
        <p:spPr>
          <a:xfrm>
            <a:off x="11608526" y="6498771"/>
            <a:ext cx="583474" cy="35922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xmlns="" id="{C0CABC48-E78B-43D5-83C0-527084686EDD}"/>
              </a:ext>
            </a:extLst>
          </p:cNvPr>
          <p:cNvGrpSpPr/>
          <p:nvPr/>
        </p:nvGrpSpPr>
        <p:grpSpPr>
          <a:xfrm>
            <a:off x="151405" y="2318811"/>
            <a:ext cx="11889190" cy="4141119"/>
            <a:chOff x="184495" y="3636268"/>
            <a:chExt cx="11834900" cy="4481565"/>
          </a:xfrm>
        </p:grpSpPr>
        <p:sp>
          <p:nvSpPr>
            <p:cNvPr id="11" name="Rounded Rectangle 4">
              <a:extLst>
                <a:ext uri="{FF2B5EF4-FFF2-40B4-BE49-F238E27FC236}">
                  <a16:creationId xmlns:a16="http://schemas.microsoft.com/office/drawing/2014/main" xmlns="" id="{4B5CFEEF-E2C1-4495-BA20-23BEF5292F96}"/>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FAE0F5AD-0D14-4B08-929C-856BBF986AD9}"/>
                </a:ext>
              </a:extLst>
            </p:cNvPr>
            <p:cNvGrpSpPr/>
            <p:nvPr/>
          </p:nvGrpSpPr>
          <p:grpSpPr>
            <a:xfrm>
              <a:off x="203200" y="3636268"/>
              <a:ext cx="2342698" cy="599404"/>
              <a:chOff x="1275608" y="6239450"/>
              <a:chExt cx="4592537" cy="1089090"/>
            </a:xfrm>
          </p:grpSpPr>
          <p:sp>
            <p:nvSpPr>
              <p:cNvPr id="13" name="Freeform 20">
                <a:extLst>
                  <a:ext uri="{FF2B5EF4-FFF2-40B4-BE49-F238E27FC236}">
                    <a16:creationId xmlns:a16="http://schemas.microsoft.com/office/drawing/2014/main" xmlns="" id="{FB0F983E-FBF8-490C-BF5E-E33618AAB546}"/>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TextBox 13">
                <a:extLst>
                  <a:ext uri="{FF2B5EF4-FFF2-40B4-BE49-F238E27FC236}">
                    <a16:creationId xmlns:a16="http://schemas.microsoft.com/office/drawing/2014/main" xmlns="" id="{4548FD41-58C2-49A6-9465-20556403CEC9}"/>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xmlns="" id="{1B4C9D9E-3A80-44D0-A152-1840993D7A75}"/>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xmlns="" id="{F9A79B45-DA91-4405-AB1A-4AF1CC91BB4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7" name="Group 16">
            <a:extLst>
              <a:ext uri="{FF2B5EF4-FFF2-40B4-BE49-F238E27FC236}">
                <a16:creationId xmlns:a16="http://schemas.microsoft.com/office/drawing/2014/main" xmlns="" id="{82F34C4B-88D8-45AA-8F29-732BDDF89D87}"/>
              </a:ext>
            </a:extLst>
          </p:cNvPr>
          <p:cNvGrpSpPr/>
          <p:nvPr/>
        </p:nvGrpSpPr>
        <p:grpSpPr>
          <a:xfrm>
            <a:off x="147058" y="45466"/>
            <a:ext cx="11906395" cy="1343973"/>
            <a:chOff x="534987" y="1647866"/>
            <a:chExt cx="23340848" cy="2254377"/>
          </a:xfrm>
        </p:grpSpPr>
        <p:sp>
          <p:nvSpPr>
            <p:cNvPr id="18" name="Rounded Rectangle 24">
              <a:extLst>
                <a:ext uri="{FF2B5EF4-FFF2-40B4-BE49-F238E27FC236}">
                  <a16:creationId xmlns:a16="http://schemas.microsoft.com/office/drawing/2014/main" xmlns="" id="{F057BBDA-2FD5-4906-9A36-16D6752AC664}"/>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xmlns="" id="{AB10006C-D4C7-4DA1-8431-91B93CC3A511}"/>
                </a:ext>
              </a:extLst>
            </p:cNvPr>
            <p:cNvGrpSpPr/>
            <p:nvPr/>
          </p:nvGrpSpPr>
          <p:grpSpPr>
            <a:xfrm>
              <a:off x="534987" y="1647866"/>
              <a:ext cx="3505200" cy="1176337"/>
              <a:chOff x="534987" y="1647866"/>
              <a:chExt cx="3505200" cy="1176337"/>
            </a:xfrm>
          </p:grpSpPr>
          <p:sp>
            <p:nvSpPr>
              <p:cNvPr id="20" name="Isosceles Triangle 44">
                <a:extLst>
                  <a:ext uri="{FF2B5EF4-FFF2-40B4-BE49-F238E27FC236}">
                    <a16:creationId xmlns:a16="http://schemas.microsoft.com/office/drawing/2014/main" xmlns="" id="{FEE291D6-C9AA-4271-B45A-F93444CC0870}"/>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1" name="Pentagon 27">
                <a:extLst>
                  <a:ext uri="{FF2B5EF4-FFF2-40B4-BE49-F238E27FC236}">
                    <a16:creationId xmlns:a16="http://schemas.microsoft.com/office/drawing/2014/main" xmlns="" id="{0B7666A9-7B2D-41D7-8049-BEE26A900A9B}"/>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11">
                <a:extLst>
                  <a:ext uri="{FF2B5EF4-FFF2-40B4-BE49-F238E27FC236}">
                    <a16:creationId xmlns:a16="http://schemas.microsoft.com/office/drawing/2014/main" xmlns="" id="{9B474F52-6B61-40FC-AB7C-E8874FD3934D}"/>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5" name="Freeform 31">
                  <a:extLst>
                    <a:ext uri="{FF2B5EF4-FFF2-40B4-BE49-F238E27FC236}">
                      <a16:creationId xmlns:a16="http://schemas.microsoft.com/office/drawing/2014/main" xmlns="" id="{BB4C750C-6A58-4510-A4E6-2AEF204F6123}"/>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Freeform 32">
                  <a:extLst>
                    <a:ext uri="{FF2B5EF4-FFF2-40B4-BE49-F238E27FC236}">
                      <a16:creationId xmlns:a16="http://schemas.microsoft.com/office/drawing/2014/main" xmlns="" id="{B7492563-4595-42E9-B426-9771F86F7441}"/>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3">
                  <a:extLst>
                    <a:ext uri="{FF2B5EF4-FFF2-40B4-BE49-F238E27FC236}">
                      <a16:creationId xmlns:a16="http://schemas.microsoft.com/office/drawing/2014/main" xmlns="" id="{D5C4BB14-897D-4787-BCAE-41CE4D204C00}"/>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9C02381C-801B-46D6-94A4-79DFB04F048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237F7D5E-CD34-493C-AA7B-DA9359DD4762}"/>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F47FFA4C-9990-4341-A91C-7FBD7D3AFCDF}"/>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932EAFB3-B924-4128-947C-B0BE1F5E47A5}"/>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3" name="Chevron 29">
                <a:extLst>
                  <a:ext uri="{FF2B5EF4-FFF2-40B4-BE49-F238E27FC236}">
                    <a16:creationId xmlns:a16="http://schemas.microsoft.com/office/drawing/2014/main" xmlns="" id="{2B1AF6A4-F664-4C7A-ADE9-308DBBE31708}"/>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13">
                <a:extLst>
                  <a:ext uri="{FF2B5EF4-FFF2-40B4-BE49-F238E27FC236}">
                    <a16:creationId xmlns:a16="http://schemas.microsoft.com/office/drawing/2014/main" xmlns="" id="{7E299498-B7A7-4CB5-946A-22D725577168}"/>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3</a:t>
                </a:r>
              </a:p>
            </p:txBody>
          </p:sp>
        </p:grpSp>
      </p:grpSp>
      <p:grpSp>
        <p:nvGrpSpPr>
          <p:cNvPr id="32" name="Group 31">
            <a:extLst>
              <a:ext uri="{FF2B5EF4-FFF2-40B4-BE49-F238E27FC236}">
                <a16:creationId xmlns:a16="http://schemas.microsoft.com/office/drawing/2014/main" xmlns="" id="{63B34592-9C01-4DA1-AF7E-63837C08AC37}"/>
              </a:ext>
            </a:extLst>
          </p:cNvPr>
          <p:cNvGrpSpPr/>
          <p:nvPr/>
        </p:nvGrpSpPr>
        <p:grpSpPr>
          <a:xfrm>
            <a:off x="267459" y="1290368"/>
            <a:ext cx="11838141" cy="1056042"/>
            <a:chOff x="247181" y="1359567"/>
            <a:chExt cx="11838141" cy="1056179"/>
          </a:xfrm>
        </p:grpSpPr>
        <p:grpSp>
          <p:nvGrpSpPr>
            <p:cNvPr id="33" name="Group 32">
              <a:extLst>
                <a:ext uri="{FF2B5EF4-FFF2-40B4-BE49-F238E27FC236}">
                  <a16:creationId xmlns:a16="http://schemas.microsoft.com/office/drawing/2014/main" xmlns="" id="{CC6034B5-0790-40FA-814E-19B4FD11DF38}"/>
                </a:ext>
              </a:extLst>
            </p:cNvPr>
            <p:cNvGrpSpPr/>
            <p:nvPr/>
          </p:nvGrpSpPr>
          <p:grpSpPr>
            <a:xfrm>
              <a:off x="247181" y="1501342"/>
              <a:ext cx="3090381" cy="914402"/>
              <a:chOff x="5537206" y="1557991"/>
              <a:chExt cx="3079904" cy="850065"/>
            </a:xfrm>
          </p:grpSpPr>
          <p:sp>
            <p:nvSpPr>
              <p:cNvPr id="46" name="Rectangle 45">
                <a:extLst>
                  <a:ext uri="{FF2B5EF4-FFF2-40B4-BE49-F238E27FC236}">
                    <a16:creationId xmlns:a16="http://schemas.microsoft.com/office/drawing/2014/main" xmlns="" id="{951B7D84-EE20-4B9B-852B-801EEB5799B4}"/>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7" name="Oval 46">
                <a:extLst>
                  <a:ext uri="{FF2B5EF4-FFF2-40B4-BE49-F238E27FC236}">
                    <a16:creationId xmlns:a16="http://schemas.microsoft.com/office/drawing/2014/main" xmlns="" id="{DCF8AAD4-D7E5-4E30-82A2-9CE1E401653E}"/>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59B97A3F-AC9B-4A41-8BED-7B20F75D49A0}"/>
                      </a:ext>
                    </a:extLst>
                  </p:cNvPr>
                  <p:cNvSpPr txBox="1"/>
                  <p:nvPr/>
                </p:nvSpPr>
                <p:spPr>
                  <a:xfrm>
                    <a:off x="6095515" y="1559331"/>
                    <a:ext cx="2280848" cy="835822"/>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m:t>
                          </m:r>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11</m:t>
                              </m:r>
                            </m:num>
                            <m:den>
                              <m:r>
                                <a:rPr lang="en-US" sz="2800">
                                  <a:solidFill>
                                    <a:prstClr val="black"/>
                                  </a:solidFill>
                                  <a:latin typeface="Cambria Math" panose="02040503050406030204" pitchFamily="18" charset="0"/>
                                </a:rPr>
                                <m:t>2</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8" name="TextBox 47">
                    <a:extLst>
                      <a:ext uri="{FF2B5EF4-FFF2-40B4-BE49-F238E27FC236}">
                        <a16:creationId xmlns:a16="http://schemas.microsoft.com/office/drawing/2014/main" id="{59B97A3F-AC9B-4A41-8BED-7B20F75D49A0}"/>
                      </a:ext>
                    </a:extLst>
                  </p:cNvPr>
                  <p:cNvSpPr txBox="1">
                    <a:spLocks noRot="1" noChangeAspect="1" noMove="1" noResize="1" noEditPoints="1" noAdjustHandles="1" noChangeArrowheads="1" noChangeShapeType="1" noTextEdit="1"/>
                  </p:cNvSpPr>
                  <p:nvPr/>
                </p:nvSpPr>
                <p:spPr>
                  <a:xfrm>
                    <a:off x="6095515" y="1559331"/>
                    <a:ext cx="2280848" cy="835822"/>
                  </a:xfrm>
                  <a:prstGeom prst="rect">
                    <a:avLst/>
                  </a:prstGeom>
                  <a:blipFill>
                    <a:blip r:embed="rId3"/>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06219143-6DB0-4329-AFC9-1FE6CD6FAC55}"/>
                </a:ext>
              </a:extLst>
            </p:cNvPr>
            <p:cNvGrpSpPr/>
            <p:nvPr/>
          </p:nvGrpSpPr>
          <p:grpSpPr>
            <a:xfrm>
              <a:off x="3163101" y="1501344"/>
              <a:ext cx="3090381" cy="914401"/>
              <a:chOff x="5537206" y="1557992"/>
              <a:chExt cx="3079904" cy="850064"/>
            </a:xfrm>
          </p:grpSpPr>
          <p:sp>
            <p:nvSpPr>
              <p:cNvPr id="43" name="Rectangle 42">
                <a:extLst>
                  <a:ext uri="{FF2B5EF4-FFF2-40B4-BE49-F238E27FC236}">
                    <a16:creationId xmlns:a16="http://schemas.microsoft.com/office/drawing/2014/main" xmlns="" id="{6DFE8EB0-C139-4DEC-98B3-452BAC6558C6}"/>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4" name="Oval 43">
                <a:extLst>
                  <a:ext uri="{FF2B5EF4-FFF2-40B4-BE49-F238E27FC236}">
                    <a16:creationId xmlns:a16="http://schemas.microsoft.com/office/drawing/2014/main" xmlns="" id="{87853FEA-50F5-42EA-BBD8-C4D54E91CC1C}"/>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1824EBDE-2F4D-4460-B6E9-C1058A47528F}"/>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999" b="0" i="1" u="none" strike="noStrike" kern="0" cap="none" spc="0" normalizeH="0" baseline="0" noProof="0">
                              <a:ln>
                                <a:noFill/>
                              </a:ln>
                              <a:solidFill>
                                <a:prstClr val="white"/>
                              </a:solidFill>
                              <a:effectLst/>
                              <a:uLnTx/>
                              <a:uFillTx/>
                              <a:latin typeface="Cambria Math" panose="02040503050406030204" pitchFamily="18" charset="0"/>
                            </a:rPr>
                            <m:t>−</m:t>
                          </m:r>
                          <m:r>
                            <m:rPr>
                              <m:nor/>
                            </m:rPr>
                            <a:rPr kumimoji="0" lang="en-SG" sz="2999" b="0" i="0" u="none" strike="noStrike" kern="0" cap="none" spc="0" normalizeH="0" baseline="0" noProof="0" smtClean="0">
                              <a:ln>
                                <a:noFill/>
                              </a:ln>
                              <a:solidFill>
                                <a:prstClr val="white"/>
                              </a:solidFill>
                              <a:effectLst/>
                              <a:uLnTx/>
                              <a:uFillTx/>
                              <a:latin typeface="Cambria Math" panose="02040503050406030204" pitchFamily="18" charset="0"/>
                            </a:rPr>
                            <m:t>5</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5" name="TextBox 44">
                    <a:extLst>
                      <a:ext uri="{FF2B5EF4-FFF2-40B4-BE49-F238E27FC236}">
                        <a16:creationId xmlns:a16="http://schemas.microsoft.com/office/drawing/2014/main" id="{1824EBDE-2F4D-4460-B6E9-C1058A47528F}"/>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922AC7BE-C290-4D7B-A99A-68E789A3F71E}"/>
                </a:ext>
              </a:extLst>
            </p:cNvPr>
            <p:cNvGrpSpPr/>
            <p:nvPr/>
          </p:nvGrpSpPr>
          <p:grpSpPr>
            <a:xfrm>
              <a:off x="6079021" y="1359567"/>
              <a:ext cx="3090381" cy="1056179"/>
              <a:chOff x="5537206" y="1426191"/>
              <a:chExt cx="3079904" cy="981865"/>
            </a:xfrm>
          </p:grpSpPr>
          <p:sp>
            <p:nvSpPr>
              <p:cNvPr id="40" name="Rectangle 39">
                <a:extLst>
                  <a:ext uri="{FF2B5EF4-FFF2-40B4-BE49-F238E27FC236}">
                    <a16:creationId xmlns:a16="http://schemas.microsoft.com/office/drawing/2014/main" xmlns="" id="{A4836A98-D716-4537-98AC-D45A7567B43E}"/>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08AED7F6-C19D-4C75-BEA4-6727C05B5A6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C6F126AD-0D16-4B1A-8874-CD2FB642C9CB}"/>
                      </a:ext>
                    </a:extLst>
                  </p:cNvPr>
                  <p:cNvSpPr txBox="1"/>
                  <p:nvPr/>
                </p:nvSpPr>
                <p:spPr>
                  <a:xfrm>
                    <a:off x="6130623" y="1426191"/>
                    <a:ext cx="2280848" cy="835821"/>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m:t>
                          </m:r>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m:t>
                              </m:r>
                            </m:num>
                            <m:den>
                              <m:r>
                                <a:rPr lang="en-US" sz="2800">
                                  <a:solidFill>
                                    <a:prstClr val="black"/>
                                  </a:solidFill>
                                  <a:latin typeface="Cambria Math" panose="02040503050406030204" pitchFamily="18" charset="0"/>
                                </a:rPr>
                                <m:t>2</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2" name="TextBox 41">
                    <a:extLst>
                      <a:ext uri="{FF2B5EF4-FFF2-40B4-BE49-F238E27FC236}">
                        <a16:creationId xmlns:a16="http://schemas.microsoft.com/office/drawing/2014/main" id="{C6F126AD-0D16-4B1A-8874-CD2FB642C9CB}"/>
                      </a:ext>
                    </a:extLst>
                  </p:cNvPr>
                  <p:cNvSpPr txBox="1">
                    <a:spLocks noRot="1" noChangeAspect="1" noMove="1" noResize="1" noEditPoints="1" noAdjustHandles="1" noChangeArrowheads="1" noChangeShapeType="1" noTextEdit="1"/>
                  </p:cNvSpPr>
                  <p:nvPr/>
                </p:nvSpPr>
                <p:spPr>
                  <a:xfrm>
                    <a:off x="6130623" y="1426191"/>
                    <a:ext cx="2280848" cy="835821"/>
                  </a:xfrm>
                  <a:prstGeom prst="rect">
                    <a:avLst/>
                  </a:prstGeom>
                  <a:blipFill>
                    <a:blip r:embed="rId5"/>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0AFD8D9D-E19F-4678-9216-40C2936651AB}"/>
                </a:ext>
              </a:extLst>
            </p:cNvPr>
            <p:cNvGrpSpPr/>
            <p:nvPr/>
          </p:nvGrpSpPr>
          <p:grpSpPr>
            <a:xfrm>
              <a:off x="8994941" y="1501345"/>
              <a:ext cx="3090381" cy="914400"/>
              <a:chOff x="5537206" y="1557992"/>
              <a:chExt cx="3079904" cy="850063"/>
            </a:xfrm>
          </p:grpSpPr>
          <p:sp>
            <p:nvSpPr>
              <p:cNvPr id="37" name="Rectangle 36">
                <a:extLst>
                  <a:ext uri="{FF2B5EF4-FFF2-40B4-BE49-F238E27FC236}">
                    <a16:creationId xmlns:a16="http://schemas.microsoft.com/office/drawing/2014/main" xmlns="" id="{8DB61AC9-36B7-4FE9-A08A-BE14B5B2FDC7}"/>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80D08716-2B8D-48E5-9371-38C51F522C7D}"/>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61039334-DEE7-4B27-9C7C-925B7CD05D63}"/>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5</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61039334-DEE7-4B27-9C7C-925B7CD05D63}"/>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49" name="Oval 48">
            <a:extLst>
              <a:ext uri="{FF2B5EF4-FFF2-40B4-BE49-F238E27FC236}">
                <a16:creationId xmlns:a16="http://schemas.microsoft.com/office/drawing/2014/main" xmlns="" id="{505F00EF-D511-4952-AC5C-6D134C076735}"/>
              </a:ext>
            </a:extLst>
          </p:cNvPr>
          <p:cNvSpPr/>
          <p:nvPr/>
        </p:nvSpPr>
        <p:spPr>
          <a:xfrm>
            <a:off x="3164905" y="1699425"/>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0E940CA9-F883-419C-8104-94B9F0E5056A}"/>
                  </a:ext>
                </a:extLst>
              </p:cNvPr>
              <p:cNvSpPr/>
              <p:nvPr/>
            </p:nvSpPr>
            <p:spPr>
              <a:xfrm>
                <a:off x="1998848" y="89356"/>
                <a:ext cx="11505062" cy="13181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Tổng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endParaRPr kumimoji="0" lang="en-SG" sz="32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den>
                        </m:f>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bằng	</a:t>
                </a:r>
              </a:p>
            </p:txBody>
          </p:sp>
        </mc:Choice>
        <mc:Fallback xmlns="">
          <p:sp>
            <p:nvSpPr>
              <p:cNvPr id="50" name="Rectangle 49">
                <a:extLst>
                  <a:ext uri="{FF2B5EF4-FFF2-40B4-BE49-F238E27FC236}">
                    <a16:creationId xmlns:a16="http://schemas.microsoft.com/office/drawing/2014/main" id="{0E940CA9-F883-419C-8104-94B9F0E5056A}"/>
                  </a:ext>
                </a:extLst>
              </p:cNvPr>
              <p:cNvSpPr>
                <a:spLocks noRot="1" noChangeAspect="1" noMove="1" noResize="1" noEditPoints="1" noAdjustHandles="1" noChangeArrowheads="1" noChangeShapeType="1" noTextEdit="1"/>
              </p:cNvSpPr>
              <p:nvPr/>
            </p:nvSpPr>
            <p:spPr>
              <a:xfrm>
                <a:off x="1998848" y="89356"/>
                <a:ext cx="11505062" cy="1318181"/>
              </a:xfrm>
              <a:prstGeom prst="rect">
                <a:avLst/>
              </a:prstGeom>
              <a:blipFill>
                <a:blip r:embed="rId7"/>
                <a:stretch>
                  <a:fillRect l="-1378" t="-5556" b="-6481"/>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AFD52C5A-EBD4-4D08-BDBD-9F2E367EAAC4}"/>
                  </a:ext>
                </a:extLst>
              </p:cNvPr>
              <p:cNvSpPr/>
              <p:nvPr/>
            </p:nvSpPr>
            <p:spPr>
              <a:xfrm>
                <a:off x="309688" y="2386781"/>
                <a:ext cx="11928144" cy="1906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Đạo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kumimoji="0" lang="en-US" sz="3200" b="0" i="1" u="none" strike="noStrike" kern="1200" cap="none" spc="0" normalizeH="0" baseline="0" noProof="0" smtClean="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1" name="Rectangle 50">
                <a:extLst>
                  <a:ext uri="{FF2B5EF4-FFF2-40B4-BE49-F238E27FC236}">
                    <a16:creationId xmlns:a16="http://schemas.microsoft.com/office/drawing/2014/main" id="{AFD52C5A-EBD4-4D08-BDBD-9F2E367EAAC4}"/>
                  </a:ext>
                </a:extLst>
              </p:cNvPr>
              <p:cNvSpPr>
                <a:spLocks noRot="1" noChangeAspect="1" noMove="1" noResize="1" noEditPoints="1" noAdjustHandles="1" noChangeArrowheads="1" noChangeShapeType="1" noTextEdit="1"/>
              </p:cNvSpPr>
              <p:nvPr/>
            </p:nvSpPr>
            <p:spPr>
              <a:xfrm>
                <a:off x="309688" y="2386781"/>
                <a:ext cx="11928144" cy="1906548"/>
              </a:xfrm>
              <a:prstGeom prst="rect">
                <a:avLst/>
              </a:prstGeom>
              <a:blipFill>
                <a:blip r:embed="rId8"/>
                <a:stretch>
                  <a:fillRect l="-132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FEEF6432-9496-4C52-AFF1-E14C093C999C}"/>
                  </a:ext>
                </a:extLst>
              </p:cNvPr>
              <p:cNvSpPr/>
              <p:nvPr/>
            </p:nvSpPr>
            <p:spPr>
              <a:xfrm>
                <a:off x="358062" y="3714382"/>
                <a:ext cx="10735565" cy="322338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2" name="Rectangle 51">
                <a:extLst>
                  <a:ext uri="{FF2B5EF4-FFF2-40B4-BE49-F238E27FC236}">
                    <a16:creationId xmlns:a16="http://schemas.microsoft.com/office/drawing/2014/main" id="{FEEF6432-9496-4C52-AFF1-E14C093C999C}"/>
                  </a:ext>
                </a:extLst>
              </p:cNvPr>
              <p:cNvSpPr>
                <a:spLocks noRot="1" noChangeAspect="1" noMove="1" noResize="1" noEditPoints="1" noAdjustHandles="1" noChangeArrowheads="1" noChangeShapeType="1" noTextEdit="1"/>
              </p:cNvSpPr>
              <p:nvPr/>
            </p:nvSpPr>
            <p:spPr>
              <a:xfrm>
                <a:off x="358062" y="3714382"/>
                <a:ext cx="10735565" cy="3223383"/>
              </a:xfrm>
              <a:prstGeom prst="rect">
                <a:avLst/>
              </a:prstGeom>
              <a:blipFill>
                <a:blip r:embed="rId9"/>
                <a:stretch>
                  <a:fillRect l="-1476"/>
                </a:stretch>
              </a:blipFill>
            </p:spPr>
            <p:txBody>
              <a:bodyPr/>
              <a:lstStyle/>
              <a:p>
                <a:r>
                  <a:rPr lang="en-SG">
                    <a:noFill/>
                  </a:rPr>
                  <a:t> </a:t>
                </a:r>
              </a:p>
            </p:txBody>
          </p:sp>
        </mc:Fallback>
      </mc:AlternateContent>
    </p:spTree>
    <p:extLst>
      <p:ext uri="{BB962C8B-B14F-4D97-AF65-F5344CB8AC3E}">
        <p14:creationId xmlns:p14="http://schemas.microsoft.com/office/powerpoint/2010/main" val="2608158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331D0C1C-68EA-4289-9FA0-409C03416810}"/>
              </a:ext>
            </a:extLst>
          </p:cNvPr>
          <p:cNvGrpSpPr/>
          <p:nvPr/>
        </p:nvGrpSpPr>
        <p:grpSpPr>
          <a:xfrm>
            <a:off x="207742" y="2474766"/>
            <a:ext cx="11889190" cy="3977954"/>
            <a:chOff x="184495" y="3636268"/>
            <a:chExt cx="11834900" cy="4481565"/>
          </a:xfrm>
        </p:grpSpPr>
        <p:sp>
          <p:nvSpPr>
            <p:cNvPr id="11" name="Rounded Rectangle 4">
              <a:extLst>
                <a:ext uri="{FF2B5EF4-FFF2-40B4-BE49-F238E27FC236}">
                  <a16:creationId xmlns:a16="http://schemas.microsoft.com/office/drawing/2014/main" xmlns="" id="{CE309756-A9AC-4B4B-BBB0-95BA4A4F0953}"/>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4D2A9C51-B615-403E-9F45-D3118CE284EF}"/>
                </a:ext>
              </a:extLst>
            </p:cNvPr>
            <p:cNvGrpSpPr/>
            <p:nvPr/>
          </p:nvGrpSpPr>
          <p:grpSpPr>
            <a:xfrm>
              <a:off x="203200" y="3636268"/>
              <a:ext cx="2342698" cy="599404"/>
              <a:chOff x="1275608" y="6239450"/>
              <a:chExt cx="4592537" cy="1089090"/>
            </a:xfrm>
          </p:grpSpPr>
          <p:sp>
            <p:nvSpPr>
              <p:cNvPr id="13" name="Freeform 20">
                <a:extLst>
                  <a:ext uri="{FF2B5EF4-FFF2-40B4-BE49-F238E27FC236}">
                    <a16:creationId xmlns:a16="http://schemas.microsoft.com/office/drawing/2014/main" xmlns="" id="{D6EB09C0-8AFB-48ED-B14E-246DD82FFA5E}"/>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TextBox 13">
                <a:extLst>
                  <a:ext uri="{FF2B5EF4-FFF2-40B4-BE49-F238E27FC236}">
                    <a16:creationId xmlns:a16="http://schemas.microsoft.com/office/drawing/2014/main" xmlns="" id="{07F06D71-54A1-46F8-9A09-4B8665C7DF99}"/>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xmlns="" id="{FD3A3460-D758-40CF-87E9-5197A8D77911}"/>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xmlns="" id="{DBA1C360-3002-4547-B7E0-7A6DC48AD00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7" name="Group 16">
            <a:extLst>
              <a:ext uri="{FF2B5EF4-FFF2-40B4-BE49-F238E27FC236}">
                <a16:creationId xmlns:a16="http://schemas.microsoft.com/office/drawing/2014/main" xmlns="" id="{7A03B438-879F-402B-B813-9CEDBE20EC2F}"/>
              </a:ext>
            </a:extLst>
          </p:cNvPr>
          <p:cNvGrpSpPr/>
          <p:nvPr/>
        </p:nvGrpSpPr>
        <p:grpSpPr>
          <a:xfrm>
            <a:off x="95180" y="118256"/>
            <a:ext cx="11906395" cy="1343973"/>
            <a:chOff x="534987" y="1647866"/>
            <a:chExt cx="23340848" cy="2254377"/>
          </a:xfrm>
        </p:grpSpPr>
        <p:sp>
          <p:nvSpPr>
            <p:cNvPr id="18" name="Rounded Rectangle 24">
              <a:extLst>
                <a:ext uri="{FF2B5EF4-FFF2-40B4-BE49-F238E27FC236}">
                  <a16:creationId xmlns:a16="http://schemas.microsoft.com/office/drawing/2014/main" xmlns="" id="{697B6D9E-9B78-47D6-852D-424A91E3AECD}"/>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xmlns="" id="{202D182A-F8D3-4466-B453-CF9142E74CC9}"/>
                </a:ext>
              </a:extLst>
            </p:cNvPr>
            <p:cNvGrpSpPr/>
            <p:nvPr/>
          </p:nvGrpSpPr>
          <p:grpSpPr>
            <a:xfrm>
              <a:off x="534987" y="1647866"/>
              <a:ext cx="3505200" cy="1176337"/>
              <a:chOff x="534987" y="1647866"/>
              <a:chExt cx="3505200" cy="1176337"/>
            </a:xfrm>
          </p:grpSpPr>
          <p:sp>
            <p:nvSpPr>
              <p:cNvPr id="20" name="Isosceles Triangle 44">
                <a:extLst>
                  <a:ext uri="{FF2B5EF4-FFF2-40B4-BE49-F238E27FC236}">
                    <a16:creationId xmlns:a16="http://schemas.microsoft.com/office/drawing/2014/main" xmlns="" id="{1C5C010D-26C4-4961-BD13-7520FAC47C84}"/>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1" name="Pentagon 27">
                <a:extLst>
                  <a:ext uri="{FF2B5EF4-FFF2-40B4-BE49-F238E27FC236}">
                    <a16:creationId xmlns:a16="http://schemas.microsoft.com/office/drawing/2014/main" xmlns="" id="{732AD574-7E7F-4429-9614-CDCBC2977168}"/>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11">
                <a:extLst>
                  <a:ext uri="{FF2B5EF4-FFF2-40B4-BE49-F238E27FC236}">
                    <a16:creationId xmlns:a16="http://schemas.microsoft.com/office/drawing/2014/main" xmlns="" id="{2F1C6B89-499C-4824-80D1-C3D7EC8751B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5" name="Freeform 31">
                  <a:extLst>
                    <a:ext uri="{FF2B5EF4-FFF2-40B4-BE49-F238E27FC236}">
                      <a16:creationId xmlns:a16="http://schemas.microsoft.com/office/drawing/2014/main" xmlns="" id="{0EFEF717-4C66-4208-960A-1CF8991D7E6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Freeform 32">
                  <a:extLst>
                    <a:ext uri="{FF2B5EF4-FFF2-40B4-BE49-F238E27FC236}">
                      <a16:creationId xmlns:a16="http://schemas.microsoft.com/office/drawing/2014/main" xmlns="" id="{5489738D-E62E-4CCF-BB87-9355A6E908B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3">
                  <a:extLst>
                    <a:ext uri="{FF2B5EF4-FFF2-40B4-BE49-F238E27FC236}">
                      <a16:creationId xmlns:a16="http://schemas.microsoft.com/office/drawing/2014/main" xmlns="" id="{3A148F9E-C4EA-43CE-857B-DB69BF33B107}"/>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57305B5E-65F2-4C2F-9AB3-4F1680D94DFF}"/>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835AE890-62E6-41C8-B0BD-E14C8CFFA1E4}"/>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B6C5EEB7-6CE2-4291-9606-DAE6B6EB678E}"/>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0A7ABA18-6085-4047-A6F4-3EA9A75B0194}"/>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3" name="Chevron 29">
                <a:extLst>
                  <a:ext uri="{FF2B5EF4-FFF2-40B4-BE49-F238E27FC236}">
                    <a16:creationId xmlns:a16="http://schemas.microsoft.com/office/drawing/2014/main" xmlns="" id="{7CEEC6CF-81DC-4C93-9363-48DE8A1F2A7A}"/>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13">
                <a:extLst>
                  <a:ext uri="{FF2B5EF4-FFF2-40B4-BE49-F238E27FC236}">
                    <a16:creationId xmlns:a16="http://schemas.microsoft.com/office/drawing/2014/main" xmlns="" id="{EECCD48C-595B-40CD-BC87-7E7446332E8A}"/>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4</a:t>
                </a:r>
              </a:p>
            </p:txBody>
          </p:sp>
        </p:grpSp>
      </p:grpSp>
      <p:grpSp>
        <p:nvGrpSpPr>
          <p:cNvPr id="32" name="Group 31">
            <a:extLst>
              <a:ext uri="{FF2B5EF4-FFF2-40B4-BE49-F238E27FC236}">
                <a16:creationId xmlns:a16="http://schemas.microsoft.com/office/drawing/2014/main" xmlns="" id="{F305FE5D-858D-4AB1-91EF-D60433E34880}"/>
              </a:ext>
            </a:extLst>
          </p:cNvPr>
          <p:cNvGrpSpPr/>
          <p:nvPr/>
        </p:nvGrpSpPr>
        <p:grpSpPr>
          <a:xfrm>
            <a:off x="95180" y="1525912"/>
            <a:ext cx="11838141" cy="914286"/>
            <a:chOff x="247181" y="1501340"/>
            <a:chExt cx="11838141" cy="914405"/>
          </a:xfrm>
        </p:grpSpPr>
        <p:grpSp>
          <p:nvGrpSpPr>
            <p:cNvPr id="33" name="Group 32">
              <a:extLst>
                <a:ext uri="{FF2B5EF4-FFF2-40B4-BE49-F238E27FC236}">
                  <a16:creationId xmlns:a16="http://schemas.microsoft.com/office/drawing/2014/main" xmlns="" id="{5221F71B-732A-4371-A82D-7D7DDE78F207}"/>
                </a:ext>
              </a:extLst>
            </p:cNvPr>
            <p:cNvGrpSpPr/>
            <p:nvPr/>
          </p:nvGrpSpPr>
          <p:grpSpPr>
            <a:xfrm>
              <a:off x="247181" y="1501340"/>
              <a:ext cx="3090381" cy="914401"/>
              <a:chOff x="5537206" y="1557991"/>
              <a:chExt cx="3079904" cy="850065"/>
            </a:xfrm>
          </p:grpSpPr>
          <p:sp>
            <p:nvSpPr>
              <p:cNvPr id="46" name="Rectangle 45">
                <a:extLst>
                  <a:ext uri="{FF2B5EF4-FFF2-40B4-BE49-F238E27FC236}">
                    <a16:creationId xmlns:a16="http://schemas.microsoft.com/office/drawing/2014/main" xmlns="" id="{F3305933-DDE8-4989-8E52-8B4093FEA85D}"/>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7" name="Oval 46">
                <a:extLst>
                  <a:ext uri="{FF2B5EF4-FFF2-40B4-BE49-F238E27FC236}">
                    <a16:creationId xmlns:a16="http://schemas.microsoft.com/office/drawing/2014/main" xmlns="" id="{3F091816-3C35-4733-943F-E7191B52764D}"/>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A897CD1E-78BB-406E-AF10-E036A1E21937}"/>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8" name="TextBox 47">
                    <a:extLst>
                      <a:ext uri="{FF2B5EF4-FFF2-40B4-BE49-F238E27FC236}">
                        <a16:creationId xmlns:a16="http://schemas.microsoft.com/office/drawing/2014/main" id="{A897CD1E-78BB-406E-AF10-E036A1E21937}"/>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2"/>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012F65C4-5D2A-45A2-99B7-B9E5D1D73948}"/>
                </a:ext>
              </a:extLst>
            </p:cNvPr>
            <p:cNvGrpSpPr/>
            <p:nvPr/>
          </p:nvGrpSpPr>
          <p:grpSpPr>
            <a:xfrm>
              <a:off x="3163101" y="1501344"/>
              <a:ext cx="3090381" cy="914401"/>
              <a:chOff x="5537206" y="1557992"/>
              <a:chExt cx="3079904" cy="850064"/>
            </a:xfrm>
          </p:grpSpPr>
          <p:sp>
            <p:nvSpPr>
              <p:cNvPr id="43" name="Rectangle 42">
                <a:extLst>
                  <a:ext uri="{FF2B5EF4-FFF2-40B4-BE49-F238E27FC236}">
                    <a16:creationId xmlns:a16="http://schemas.microsoft.com/office/drawing/2014/main" xmlns="" id="{889163A2-E17F-43EA-8465-94D888A0F0B7}"/>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4" name="Oval 43">
                <a:extLst>
                  <a:ext uri="{FF2B5EF4-FFF2-40B4-BE49-F238E27FC236}">
                    <a16:creationId xmlns:a16="http://schemas.microsoft.com/office/drawing/2014/main" xmlns="" id="{757D517C-E033-460B-A47B-B26CDF8D6A3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9AFF2903-5A98-4604-8EE3-0333E98662B4}"/>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2</m:t>
                          </m:r>
                          <m:r>
                            <a:rPr lang="en-SG" sz="2999" b="0" i="1" kern="0" smtClean="0">
                              <a:solidFill>
                                <a:prstClr val="white"/>
                              </a:solidFill>
                              <a:latin typeface="Cambria Math" panose="02040503050406030204" pitchFamily="18" charset="0"/>
                            </a:rPr>
                            <m:t>017</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5" name="TextBox 44">
                    <a:extLst>
                      <a:ext uri="{FF2B5EF4-FFF2-40B4-BE49-F238E27FC236}">
                        <a16:creationId xmlns:a16="http://schemas.microsoft.com/office/drawing/2014/main" id="{9AFF2903-5A98-4604-8EE3-0333E98662B4}"/>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2AFBE71A-9BAD-469E-90CA-17AD11D946BE}"/>
                </a:ext>
              </a:extLst>
            </p:cNvPr>
            <p:cNvGrpSpPr/>
            <p:nvPr/>
          </p:nvGrpSpPr>
          <p:grpSpPr>
            <a:xfrm>
              <a:off x="6079021" y="1501343"/>
              <a:ext cx="3090381" cy="914402"/>
              <a:chOff x="5537206" y="1557992"/>
              <a:chExt cx="3079904" cy="850064"/>
            </a:xfrm>
          </p:grpSpPr>
          <p:sp>
            <p:nvSpPr>
              <p:cNvPr id="40" name="Rectangle 39">
                <a:extLst>
                  <a:ext uri="{FF2B5EF4-FFF2-40B4-BE49-F238E27FC236}">
                    <a16:creationId xmlns:a16="http://schemas.microsoft.com/office/drawing/2014/main" xmlns="" id="{C7A02E95-6722-47CE-B3A7-2BA7C92764B9}"/>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ABD96DAF-605E-46D4-B3F7-8E6423CE7B8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6DBC9685-1649-49D4-9C20-04C2CDEAB5A2}"/>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2</m:t>
                          </m:r>
                          <m:r>
                            <a:rPr lang="en-SG" sz="2999" b="0" i="1" kern="0" smtClean="0">
                              <a:solidFill>
                                <a:prstClr val="white"/>
                              </a:solidFill>
                              <a:latin typeface="Cambria Math" panose="02040503050406030204" pitchFamily="18" charset="0"/>
                            </a:rPr>
                            <m:t>021</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2" name="TextBox 41">
                    <a:extLst>
                      <a:ext uri="{FF2B5EF4-FFF2-40B4-BE49-F238E27FC236}">
                        <a16:creationId xmlns:a16="http://schemas.microsoft.com/office/drawing/2014/main" id="{6DBC9685-1649-49D4-9C20-04C2CDEAB5A2}"/>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4"/>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F57DC70E-79C0-4B0E-B860-5D7B2F6CFF46}"/>
                </a:ext>
              </a:extLst>
            </p:cNvPr>
            <p:cNvGrpSpPr/>
            <p:nvPr/>
          </p:nvGrpSpPr>
          <p:grpSpPr>
            <a:xfrm>
              <a:off x="8994941" y="1501345"/>
              <a:ext cx="3090381" cy="914400"/>
              <a:chOff x="5537206" y="1557992"/>
              <a:chExt cx="3079904" cy="850063"/>
            </a:xfrm>
          </p:grpSpPr>
          <p:sp>
            <p:nvSpPr>
              <p:cNvPr id="37" name="Rectangle 36">
                <a:extLst>
                  <a:ext uri="{FF2B5EF4-FFF2-40B4-BE49-F238E27FC236}">
                    <a16:creationId xmlns:a16="http://schemas.microsoft.com/office/drawing/2014/main" xmlns="" id="{E1A320B2-80D1-4670-8F04-13AA279F9957}"/>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E7B18793-1D44-4B66-B572-8E23E1FE2E3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3128AB19-B1CC-41F1-A912-EFBD5C12D924}"/>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2</m:t>
                          </m:r>
                          <m:r>
                            <a:rPr lang="en-SG" sz="2999" b="0" i="1" kern="0" smtClean="0">
                              <a:solidFill>
                                <a:prstClr val="white"/>
                              </a:solidFill>
                              <a:latin typeface="Cambria Math" panose="02040503050406030204" pitchFamily="18" charset="0"/>
                            </a:rPr>
                            <m:t>023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3128AB19-B1CC-41F1-A912-EFBD5C12D924}"/>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5"/>
                    <a:stretch>
                      <a:fillRect/>
                    </a:stretch>
                  </a:blipFill>
                </p:spPr>
                <p:txBody>
                  <a:bodyPr/>
                  <a:lstStyle/>
                  <a:p>
                    <a:r>
                      <a:rPr lang="en-SG">
                        <a:noFill/>
                      </a:rPr>
                      <a:t> </a:t>
                    </a:r>
                  </a:p>
                </p:txBody>
              </p:sp>
            </mc:Fallback>
          </mc:AlternateContent>
        </p:grpSp>
      </p:grpSp>
      <p:sp>
        <p:nvSpPr>
          <p:cNvPr id="49" name="Oval 48">
            <a:extLst>
              <a:ext uri="{FF2B5EF4-FFF2-40B4-BE49-F238E27FC236}">
                <a16:creationId xmlns:a16="http://schemas.microsoft.com/office/drawing/2014/main" xmlns="" id="{65279336-87C0-4E9D-9E97-7DD83D660586}"/>
              </a:ext>
            </a:extLst>
          </p:cNvPr>
          <p:cNvSpPr/>
          <p:nvPr/>
        </p:nvSpPr>
        <p:spPr>
          <a:xfrm>
            <a:off x="3011100" y="1797170"/>
            <a:ext cx="546116" cy="534981"/>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40E49BAE-AC75-47CE-BC11-315BDD28A24E}"/>
                  </a:ext>
                </a:extLst>
              </p:cNvPr>
              <p:cNvSpPr/>
              <p:nvPr/>
            </p:nvSpPr>
            <p:spPr>
              <a:xfrm>
                <a:off x="1865445" y="182297"/>
                <a:ext cx="11505062"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mn-ea"/>
                    <a:cs typeface="+mn-cs"/>
                  </a:rPr>
                  <a:t>Biết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rằng</a:t>
                </a:r>
                <a:r>
                  <a:rPr kumimoji="0" lang="en-US" sz="3200" b="0" i="0" u="none" strike="noStrike" kern="1200" cap="none" spc="0" normalizeH="0" baseline="0" noProof="0" dirty="0">
                    <a:ln>
                      <a:noFill/>
                    </a:ln>
                    <a:solidFill>
                      <a:prstClr val="black"/>
                    </a:solidFill>
                    <a:effectLst/>
                    <a:uLnTx/>
                    <a:uFillTx/>
                    <a:latin typeface="UTM Centur"/>
                    <a:ea typeface="+mn-ea"/>
                    <a:cs typeface="+mn-cs"/>
                  </a:rPr>
                  <a:t> h</a:t>
                </a:r>
                <a:r>
                  <a:rPr kumimoji="0" lang="vi-VN" sz="3200" b="0" i="0" u="none" strike="noStrike" kern="1200" cap="none" spc="0" normalizeH="0" baseline="0" noProof="0" dirty="0">
                    <a:ln>
                      <a:noFill/>
                    </a:ln>
                    <a:solidFill>
                      <a:prstClr val="black"/>
                    </a:solidFill>
                    <a:effectLst/>
                    <a:uLnTx/>
                    <a:uFillTx/>
                    <a:latin typeface="UTM Centur"/>
                    <a:ea typeface="+mn-ea"/>
                    <a:cs typeface="+mn-cs"/>
                  </a:rPr>
                  <a:t>àm số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+28</m:t>
                    </m:r>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 đạt giá trị nhỏ </a:t>
                </a:r>
                <a:endParaRPr kumimoji="0" lang="en-SG"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UTM Centur"/>
                    <a:ea typeface="+mn-ea"/>
                    <a:cs typeface="+mn-cs"/>
                  </a:rPr>
                  <a:t>nhất trên đoạn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tại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sSub>
                      <m:sSub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Tính</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𝑃</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+2020</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50" name="Rectangle 49">
                <a:extLst>
                  <a:ext uri="{FF2B5EF4-FFF2-40B4-BE49-F238E27FC236}">
                    <a16:creationId xmlns:a16="http://schemas.microsoft.com/office/drawing/2014/main" id="{40E49BAE-AC75-47CE-BC11-315BDD28A24E}"/>
                  </a:ext>
                </a:extLst>
              </p:cNvPr>
              <p:cNvSpPr>
                <a:spLocks noRot="1" noChangeAspect="1" noMove="1" noResize="1" noEditPoints="1" noAdjustHandles="1" noChangeArrowheads="1" noChangeShapeType="1" noTextEdit="1"/>
              </p:cNvSpPr>
              <p:nvPr/>
            </p:nvSpPr>
            <p:spPr>
              <a:xfrm>
                <a:off x="1865445" y="182297"/>
                <a:ext cx="11505062" cy="1569660"/>
              </a:xfrm>
              <a:prstGeom prst="rect">
                <a:avLst/>
              </a:prstGeom>
              <a:blipFill>
                <a:blip r:embed="rId6"/>
                <a:stretch>
                  <a:fillRect l="-1325" t="-466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C0AB7F63-FFF5-4A9E-9823-BDCA35E8873A}"/>
                  </a:ext>
                </a:extLst>
              </p:cNvPr>
              <p:cNvSpPr/>
              <p:nvPr/>
            </p:nvSpPr>
            <p:spPr>
              <a:xfrm>
                <a:off x="286603" y="3277872"/>
                <a:ext cx="11764369" cy="1188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e>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e>
                        </m:eqAr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1" name="Rectangle 50">
                <a:extLst>
                  <a:ext uri="{FF2B5EF4-FFF2-40B4-BE49-F238E27FC236}">
                    <a16:creationId xmlns:a16="http://schemas.microsoft.com/office/drawing/2014/main" id="{C0AB7F63-FFF5-4A9E-9823-BDCA35E8873A}"/>
                  </a:ext>
                </a:extLst>
              </p:cNvPr>
              <p:cNvSpPr>
                <a:spLocks noRot="1" noChangeAspect="1" noMove="1" noResize="1" noEditPoints="1" noAdjustHandles="1" noChangeArrowheads="1" noChangeShapeType="1" noTextEdit="1"/>
              </p:cNvSpPr>
              <p:nvPr/>
            </p:nvSpPr>
            <p:spPr>
              <a:xfrm>
                <a:off x="286603" y="3277872"/>
                <a:ext cx="11764369" cy="1188210"/>
              </a:xfrm>
              <a:prstGeom prst="rect">
                <a:avLst/>
              </a:prstGeom>
              <a:blipFill>
                <a:blip r:embed="rId7"/>
                <a:stretch>
                  <a:fillRect l="-1295"/>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7C333A7A-13D6-460B-861F-711933342236}"/>
                  </a:ext>
                </a:extLst>
              </p:cNvPr>
              <p:cNvSpPr/>
              <p:nvPr/>
            </p:nvSpPr>
            <p:spPr>
              <a:xfrm>
                <a:off x="286603" y="4332453"/>
                <a:ext cx="11484298"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có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=28</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khi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b>
                      <m:sSub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b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b>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sub>
                    </m:sSub>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=2023.</m:t>
                    </m:r>
                  </m:oMath>
                </a14:m>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2" name="Rectangle 51">
                <a:extLst>
                  <a:ext uri="{FF2B5EF4-FFF2-40B4-BE49-F238E27FC236}">
                    <a16:creationId xmlns:a16="http://schemas.microsoft.com/office/drawing/2014/main" id="{7C333A7A-13D6-460B-861F-711933342236}"/>
                  </a:ext>
                </a:extLst>
              </p:cNvPr>
              <p:cNvSpPr>
                <a:spLocks noRot="1" noChangeAspect="1" noMove="1" noResize="1" noEditPoints="1" noAdjustHandles="1" noChangeArrowheads="1" noChangeShapeType="1" noTextEdit="1"/>
              </p:cNvSpPr>
              <p:nvPr/>
            </p:nvSpPr>
            <p:spPr>
              <a:xfrm>
                <a:off x="286603" y="4332453"/>
                <a:ext cx="11484298" cy="1915781"/>
              </a:xfrm>
              <a:prstGeom prst="rect">
                <a:avLst/>
              </a:prstGeom>
              <a:blipFill>
                <a:blip r:embed="rId8"/>
                <a:stretch>
                  <a:fillRect l="-1327"/>
                </a:stretch>
              </a:blipFill>
            </p:spPr>
            <p:txBody>
              <a:bodyPr/>
              <a:lstStyle/>
              <a:p>
                <a:r>
                  <a:rPr lang="en-SG">
                    <a:noFill/>
                  </a:rPr>
                  <a:t> </a:t>
                </a:r>
              </a:p>
            </p:txBody>
          </p:sp>
        </mc:Fallback>
      </mc:AlternateContent>
      <p:sp>
        <p:nvSpPr>
          <p:cNvPr id="53" name="Action Button: Back or Previous 1">
            <a:hlinkClick r:id="rId9" action="ppaction://hlinksldjump" highlightClick="1"/>
            <a:extLst>
              <a:ext uri="{FF2B5EF4-FFF2-40B4-BE49-F238E27FC236}">
                <a16:creationId xmlns:a16="http://schemas.microsoft.com/office/drawing/2014/main" xmlns="" id="{1CC9AEB0-1D33-434B-9C46-05F82E888DC0}"/>
              </a:ext>
            </a:extLst>
          </p:cNvPr>
          <p:cNvSpPr/>
          <p:nvPr/>
        </p:nvSpPr>
        <p:spPr>
          <a:xfrm>
            <a:off x="11608526" y="6498771"/>
            <a:ext cx="583474" cy="359229"/>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96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ppt_x"/>
                                          </p:val>
                                        </p:tav>
                                        <p:tav tm="100000">
                                          <p:val>
                                            <p:strVal val="#ppt_x"/>
                                          </p:val>
                                        </p:tav>
                                      </p:tavLst>
                                    </p:anim>
                                    <p:anim calcmode="lin" valueType="num">
                                      <p:cBhvr additive="base">
                                        <p:cTn id="2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500" fill="hold"/>
                                        <p:tgtEl>
                                          <p:spTgt spid="52"/>
                                        </p:tgtEl>
                                        <p:attrNameLst>
                                          <p:attrName>ppt_x</p:attrName>
                                        </p:attrNameLst>
                                      </p:cBhvr>
                                      <p:tavLst>
                                        <p:tav tm="0">
                                          <p:val>
                                            <p:strVal val="#ppt_x"/>
                                          </p:val>
                                        </p:tav>
                                        <p:tav tm="100000">
                                          <p:val>
                                            <p:strVal val="#ppt_x"/>
                                          </p:val>
                                        </p:tav>
                                      </p:tavLst>
                                    </p:anim>
                                    <p:anim calcmode="lin" valueType="num">
                                      <p:cBhvr additive="base">
                                        <p:cTn id="3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5911" y="446"/>
            <a:ext cx="12201485" cy="69115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9" tIns="22850" rIns="45699" bIns="22850" rtlCol="0" anchor="ctr"/>
          <a:lstStyle/>
          <a:p>
            <a:pPr algn="ctr" defTabSz="1088421"/>
            <a:endParaRPr lang="en-US" sz="2150">
              <a:solidFill>
                <a:prstClr val="white"/>
              </a:solidFill>
              <a:latin typeface="Calibri"/>
            </a:endParaRPr>
          </a:p>
        </p:txBody>
      </p:sp>
      <p:sp>
        <p:nvSpPr>
          <p:cNvPr id="16" name="Rounded Rectangle 15"/>
          <p:cNvSpPr/>
          <p:nvPr/>
        </p:nvSpPr>
        <p:spPr>
          <a:xfrm>
            <a:off x="1873361" y="2323311"/>
            <a:ext cx="8717854" cy="4419957"/>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45699" tIns="22850" rIns="45699" bIns="22850" rtlCol="0" anchor="ctr"/>
          <a:lstStyle/>
          <a:p>
            <a:pPr algn="ctr" defTabSz="1088421"/>
            <a:endParaRPr lang="en-US" sz="2150">
              <a:solidFill>
                <a:prstClr val="white"/>
              </a:solidFill>
              <a:latin typeface="Calibri"/>
            </a:endParaRPr>
          </a:p>
        </p:txBody>
      </p:sp>
      <p:sp>
        <p:nvSpPr>
          <p:cNvPr id="21" name="TextBox 20"/>
          <p:cNvSpPr txBox="1"/>
          <p:nvPr/>
        </p:nvSpPr>
        <p:spPr>
          <a:xfrm>
            <a:off x="5288477" y="954165"/>
            <a:ext cx="1698499" cy="415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699" tIns="22850" rIns="45699" bIns="22850" rtlCol="0">
            <a:spAutoFit/>
          </a:bodyPr>
          <a:lstStyle/>
          <a:p>
            <a:pPr algn="ctr" defTabSz="1088421"/>
            <a:r>
              <a:rPr lang="en-US" sz="2400" b="1" dirty="0">
                <a:solidFill>
                  <a:srgbClr val="135F82"/>
                </a:solidFill>
                <a:latin typeface="Tahoma" pitchFamily="34" charset="0"/>
                <a:ea typeface="Tahoma" pitchFamily="34" charset="0"/>
                <a:cs typeface="Tahoma" pitchFamily="34" charset="0"/>
              </a:rPr>
              <a:t>GIẢI TÍCH</a:t>
            </a:r>
          </a:p>
        </p:txBody>
      </p:sp>
      <p:grpSp>
        <p:nvGrpSpPr>
          <p:cNvPr id="10" name="Group 9"/>
          <p:cNvGrpSpPr/>
          <p:nvPr/>
        </p:nvGrpSpPr>
        <p:grpSpPr>
          <a:xfrm>
            <a:off x="2761270" y="1494117"/>
            <a:ext cx="7003093" cy="762191"/>
            <a:chOff x="5586752" y="3777889"/>
            <a:chExt cx="14008010" cy="1524580"/>
          </a:xfrm>
        </p:grpSpPr>
        <p:sp>
          <p:nvSpPr>
            <p:cNvPr id="17" name="Rectangle 16"/>
            <p:cNvSpPr/>
            <p:nvPr/>
          </p:nvSpPr>
          <p:spPr>
            <a:xfrm>
              <a:off x="9820500" y="4469240"/>
              <a:ext cx="5486401"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45699" tIns="22850" rIns="45699" bIns="22850" rtlCol="0" anchor="ctr"/>
            <a:lstStyle/>
            <a:p>
              <a:pPr algn="ctr" defTabSz="1088421"/>
              <a:endParaRPr lang="en-US" sz="2150">
                <a:solidFill>
                  <a:prstClr val="white"/>
                </a:solidFill>
                <a:latin typeface="Calibri"/>
              </a:endParaRPr>
            </a:p>
          </p:txBody>
        </p:sp>
        <p:sp>
          <p:nvSpPr>
            <p:cNvPr id="23" name="TextBox 22"/>
            <p:cNvSpPr txBox="1"/>
            <p:nvPr/>
          </p:nvSpPr>
          <p:spPr>
            <a:xfrm>
              <a:off x="5586752" y="3777889"/>
              <a:ext cx="14008010" cy="1107842"/>
            </a:xfrm>
            <a:prstGeom prst="rect">
              <a:avLst/>
            </a:prstGeom>
            <a:noFill/>
          </p:spPr>
          <p:txBody>
            <a:bodyPr wrap="none" lIns="45699" tIns="22850" rIns="45699" bIns="22850" rtlCol="0">
              <a:spAutoFit/>
            </a:bodyPr>
            <a:lstStyle/>
            <a:p>
              <a:pPr algn="ctr" defTabSz="1088421"/>
              <a:r>
                <a:rPr lang="en-US" sz="3299" b="1" dirty="0">
                  <a:solidFill>
                    <a:srgbClr val="135F82"/>
                  </a:solidFill>
                  <a:latin typeface="AvantGarde-Demi" pitchFamily="18" charset="0"/>
                  <a:ea typeface="AvantGarde-Demi" pitchFamily="18" charset="0"/>
                  <a:cs typeface="AvantGarde-Demi" pitchFamily="18" charset="0"/>
                </a:rPr>
                <a:t>GIÁ TRỊ L</a:t>
              </a:r>
              <a:r>
                <a:rPr lang="en-SG" sz="3299" b="1" dirty="0">
                  <a:solidFill>
                    <a:srgbClr val="135F82"/>
                  </a:solidFill>
                  <a:latin typeface="AvantGarde-Demi" pitchFamily="18" charset="0"/>
                  <a:ea typeface="AvantGarde-Demi" pitchFamily="18" charset="0"/>
                  <a:cs typeface="AvantGarde-Demi" pitchFamily="18" charset="0"/>
                </a:rPr>
                <a:t>ỚN NHẤT – GIÁ TRỊ NHỎ NHẤT</a:t>
              </a:r>
              <a:endParaRPr lang="en-US" sz="3299" b="1" dirty="0">
                <a:solidFill>
                  <a:srgbClr val="135F82"/>
                </a:solidFill>
                <a:latin typeface="AvantGarde-Demi" pitchFamily="18" charset="0"/>
                <a:ea typeface="AvantGarde-Demi" pitchFamily="18" charset="0"/>
                <a:cs typeface="AvantGarde-Demi" pitchFamily="18" charset="0"/>
              </a:endParaRPr>
            </a:p>
          </p:txBody>
        </p:sp>
      </p:grpSp>
      <p:grpSp>
        <p:nvGrpSpPr>
          <p:cNvPr id="2" name="Group 26"/>
          <p:cNvGrpSpPr/>
          <p:nvPr/>
        </p:nvGrpSpPr>
        <p:grpSpPr>
          <a:xfrm>
            <a:off x="1791261" y="6027804"/>
            <a:ext cx="7322047" cy="499761"/>
            <a:chOff x="7483861" y="7543801"/>
            <a:chExt cx="14646001" cy="999653"/>
          </a:xfrm>
        </p:grpSpPr>
        <p:sp>
          <p:nvSpPr>
            <p:cNvPr id="44" name="TextBox 43"/>
            <p:cNvSpPr txBox="1"/>
            <p:nvPr/>
          </p:nvSpPr>
          <p:spPr>
            <a:xfrm>
              <a:off x="8993188" y="7620003"/>
              <a:ext cx="13136674" cy="923451"/>
            </a:xfrm>
            <a:prstGeom prst="rect">
              <a:avLst/>
            </a:prstGeom>
            <a:noFill/>
          </p:spPr>
          <p:txBody>
            <a:bodyPr wrap="square" rtlCol="0">
              <a:spAutoFit/>
            </a:bodyPr>
            <a:lstStyle/>
            <a:p>
              <a:pPr defTabSz="1088421"/>
              <a:r>
                <a:rPr lang="en-US" sz="2400" b="1" dirty="0">
                  <a:solidFill>
                    <a:srgbClr val="135F82"/>
                  </a:solidFill>
                  <a:latin typeface="Tahoma" pitchFamily="34" charset="0"/>
                  <a:ea typeface="Tahoma" pitchFamily="34" charset="0"/>
                  <a:cs typeface="Tahoma" pitchFamily="34" charset="0"/>
                </a:rPr>
                <a:t>BÀI TẬP T</a:t>
              </a:r>
              <a:r>
                <a:rPr lang="en-SG" sz="2400" b="1" dirty="0">
                  <a:solidFill>
                    <a:srgbClr val="135F82"/>
                  </a:solidFill>
                  <a:latin typeface="Tahoma" pitchFamily="34" charset="0"/>
                  <a:ea typeface="Tahoma" pitchFamily="34" charset="0"/>
                  <a:cs typeface="Tahoma" pitchFamily="34" charset="0"/>
                </a:rPr>
                <a:t>Ự LUYỆN</a:t>
              </a:r>
              <a:endParaRPr lang="en-US" sz="2400" b="1" dirty="0">
                <a:solidFill>
                  <a:srgbClr val="135F82"/>
                </a:solidFill>
                <a:latin typeface="Tahoma" pitchFamily="34" charset="0"/>
                <a:ea typeface="Tahoma" pitchFamily="34" charset="0"/>
                <a:cs typeface="Tahoma" pitchFamily="34" charset="0"/>
              </a:endParaRPr>
            </a:p>
          </p:txBody>
        </p:sp>
        <p:grpSp>
          <p:nvGrpSpPr>
            <p:cNvPr id="3" name="Group 27"/>
            <p:cNvGrpSpPr/>
            <p:nvPr/>
          </p:nvGrpSpPr>
          <p:grpSpPr>
            <a:xfrm>
              <a:off x="7483861" y="7543801"/>
              <a:ext cx="1381118" cy="949168"/>
              <a:chOff x="7483860" y="7543801"/>
              <a:chExt cx="1381118" cy="949168"/>
            </a:xfrm>
          </p:grpSpPr>
          <p:sp>
            <p:nvSpPr>
              <p:cNvPr id="46" name="Isosceles Triangle 44"/>
              <p:cNvSpPr/>
              <p:nvPr/>
            </p:nvSpPr>
            <p:spPr>
              <a:xfrm rot="16200000">
                <a:off x="7494127" y="7533534"/>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grpSp>
            <p:nvGrpSpPr>
              <p:cNvPr id="4" name="Group 29"/>
              <p:cNvGrpSpPr/>
              <p:nvPr/>
            </p:nvGrpSpPr>
            <p:grpSpPr>
              <a:xfrm>
                <a:off x="7493378" y="7646473"/>
                <a:ext cx="1371600" cy="846496"/>
                <a:chOff x="7493378" y="7646473"/>
                <a:chExt cx="1371600" cy="846496"/>
              </a:xfrm>
            </p:grpSpPr>
            <p:sp>
              <p:nvSpPr>
                <p:cNvPr id="48" name="Round Same Side Corner Rectangle 47"/>
                <p:cNvSpPr/>
                <p:nvPr/>
              </p:nvSpPr>
              <p:spPr>
                <a:xfrm rot="5400000">
                  <a:off x="7813418" y="7365087"/>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49" name="TextBox 48"/>
                <p:cNvSpPr txBox="1"/>
                <p:nvPr/>
              </p:nvSpPr>
              <p:spPr>
                <a:xfrm>
                  <a:off x="7645768" y="7646473"/>
                  <a:ext cx="1167780" cy="846496"/>
                </a:xfrm>
                <a:prstGeom prst="rect">
                  <a:avLst/>
                </a:prstGeom>
                <a:noFill/>
              </p:spPr>
              <p:txBody>
                <a:bodyPr wrap="none" rtlCol="0">
                  <a:spAutoFit/>
                </a:bodyPr>
                <a:lstStyle/>
                <a:p>
                  <a:pPr algn="ctr" defTabSz="1088421"/>
                  <a:r>
                    <a:rPr lang="en-US" sz="2150" b="1" dirty="0">
                      <a:solidFill>
                        <a:prstClr val="white"/>
                      </a:solidFill>
                      <a:latin typeface="Tahoma" pitchFamily="34" charset="0"/>
                      <a:ea typeface="Tahoma" pitchFamily="34" charset="0"/>
                      <a:cs typeface="Tahoma" pitchFamily="34" charset="0"/>
                    </a:rPr>
                    <a:t>III</a:t>
                  </a:r>
                </a:p>
              </p:txBody>
            </p:sp>
          </p:grpSp>
        </p:grpSp>
      </p:grpSp>
      <p:grpSp>
        <p:nvGrpSpPr>
          <p:cNvPr id="6" name="Group 26"/>
          <p:cNvGrpSpPr/>
          <p:nvPr/>
        </p:nvGrpSpPr>
        <p:grpSpPr>
          <a:xfrm>
            <a:off x="1792123" y="2383417"/>
            <a:ext cx="7416220" cy="499763"/>
            <a:chOff x="7459670" y="7543799"/>
            <a:chExt cx="14834371" cy="999657"/>
          </a:xfrm>
        </p:grpSpPr>
        <p:sp>
          <p:nvSpPr>
            <p:cNvPr id="28" name="TextBox 27"/>
            <p:cNvSpPr txBox="1"/>
            <p:nvPr/>
          </p:nvSpPr>
          <p:spPr>
            <a:xfrm>
              <a:off x="8976485" y="7620005"/>
              <a:ext cx="13317556" cy="923451"/>
            </a:xfrm>
            <a:prstGeom prst="rect">
              <a:avLst/>
            </a:prstGeom>
            <a:noFill/>
          </p:spPr>
          <p:txBody>
            <a:bodyPr wrap="square" rtlCol="0">
              <a:spAutoFit/>
            </a:bodyPr>
            <a:lstStyle/>
            <a:p>
              <a:pPr defTabSz="1088421"/>
              <a:r>
                <a:rPr lang="en-US" sz="2400" b="1" dirty="0">
                  <a:solidFill>
                    <a:srgbClr val="135F82"/>
                  </a:solidFill>
                  <a:latin typeface="Tahoma" pitchFamily="34" charset="0"/>
                  <a:ea typeface="Tahoma" pitchFamily="34" charset="0"/>
                  <a:cs typeface="Tahoma" pitchFamily="34" charset="0"/>
                </a:rPr>
                <a:t>LÝ THUYẾT</a:t>
              </a:r>
            </a:p>
          </p:txBody>
        </p:sp>
        <p:grpSp>
          <p:nvGrpSpPr>
            <p:cNvPr id="7" name="Group 27"/>
            <p:cNvGrpSpPr/>
            <p:nvPr/>
          </p:nvGrpSpPr>
          <p:grpSpPr>
            <a:xfrm>
              <a:off x="7459670" y="7543799"/>
              <a:ext cx="1381118" cy="942749"/>
              <a:chOff x="7459669" y="7543800"/>
              <a:chExt cx="1381118" cy="942749"/>
            </a:xfrm>
          </p:grpSpPr>
          <p:sp>
            <p:nvSpPr>
              <p:cNvPr id="3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grpSp>
            <p:nvGrpSpPr>
              <p:cNvPr id="8" name="Group 29"/>
              <p:cNvGrpSpPr/>
              <p:nvPr/>
            </p:nvGrpSpPr>
            <p:grpSpPr>
              <a:xfrm>
                <a:off x="7469187" y="7640053"/>
                <a:ext cx="1371600" cy="846496"/>
                <a:chOff x="7469187" y="7640053"/>
                <a:chExt cx="1371600" cy="846496"/>
              </a:xfrm>
            </p:grpSpPr>
            <p:sp>
              <p:nvSpPr>
                <p:cNvPr id="32" name="Round Same Side Corner Rectangle 31"/>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33" name="TextBox 32"/>
                <p:cNvSpPr txBox="1"/>
                <p:nvPr/>
              </p:nvSpPr>
              <p:spPr>
                <a:xfrm>
                  <a:off x="7845454" y="7640053"/>
                  <a:ext cx="635514" cy="846496"/>
                </a:xfrm>
                <a:prstGeom prst="rect">
                  <a:avLst/>
                </a:prstGeom>
                <a:noFill/>
              </p:spPr>
              <p:txBody>
                <a:bodyPr wrap="none" rtlCol="0">
                  <a:spAutoFit/>
                </a:bodyPr>
                <a:lstStyle/>
                <a:p>
                  <a:pPr algn="ctr" defTabSz="1088421"/>
                  <a:r>
                    <a:rPr lang="en-US" sz="2150" b="1" dirty="0">
                      <a:solidFill>
                        <a:prstClr val="white"/>
                      </a:solidFill>
                      <a:latin typeface="Tahoma" pitchFamily="34" charset="0"/>
                      <a:ea typeface="Tahoma" pitchFamily="34" charset="0"/>
                      <a:cs typeface="Tahoma" pitchFamily="34" charset="0"/>
                    </a:rPr>
                    <a:t>I</a:t>
                  </a:r>
                </a:p>
              </p:txBody>
            </p:sp>
          </p:grpSp>
        </p:grpSp>
      </p:grpSp>
      <p:grpSp>
        <p:nvGrpSpPr>
          <p:cNvPr id="36" name="Group 35"/>
          <p:cNvGrpSpPr/>
          <p:nvPr/>
        </p:nvGrpSpPr>
        <p:grpSpPr>
          <a:xfrm>
            <a:off x="2352920" y="3671837"/>
            <a:ext cx="5126163" cy="461665"/>
            <a:chOff x="644526" y="2766774"/>
            <a:chExt cx="10253661" cy="923450"/>
          </a:xfrm>
        </p:grpSpPr>
        <p:sp>
          <p:nvSpPr>
            <p:cNvPr id="37" name="TextBox 36"/>
            <p:cNvSpPr txBox="1"/>
            <p:nvPr/>
          </p:nvSpPr>
          <p:spPr>
            <a:xfrm>
              <a:off x="1906586" y="2766774"/>
              <a:ext cx="8991601" cy="923450"/>
            </a:xfrm>
            <a:prstGeom prst="rect">
              <a:avLst/>
            </a:prstGeom>
            <a:noFill/>
          </p:spPr>
          <p:txBody>
            <a:bodyPr wrap="square" rtlCol="0">
              <a:spAutoFit/>
            </a:bodyPr>
            <a:lstStyle/>
            <a:p>
              <a:pPr defTabSz="1088421"/>
              <a:r>
                <a:rPr lang="en-US" sz="2400" b="1" dirty="0">
                  <a:solidFill>
                    <a:srgbClr val="FF0000"/>
                  </a:solidFill>
                  <a:latin typeface="Times New Roman" pitchFamily="18" charset="0"/>
                  <a:cs typeface="Times New Roman" pitchFamily="18" charset="0"/>
                </a:rPr>
                <a:t> </a:t>
              </a:r>
              <a:r>
                <a:rPr lang="en-US" sz="2400" b="1" i="1" dirty="0" err="1">
                  <a:solidFill>
                    <a:srgbClr val="145F82"/>
                  </a:solidFill>
                  <a:latin typeface="Tahoma" pitchFamily="34" charset="0"/>
                  <a:ea typeface="Tahoma" pitchFamily="34" charset="0"/>
                  <a:cs typeface="Tahoma" pitchFamily="34" charset="0"/>
                </a:rPr>
                <a:t>Nhận</a:t>
              </a:r>
              <a:r>
                <a:rPr lang="en-US" sz="2400" b="1" i="1" dirty="0">
                  <a:solidFill>
                    <a:srgbClr val="145F82"/>
                  </a:solidFill>
                  <a:latin typeface="Tahoma" pitchFamily="34" charset="0"/>
                  <a:ea typeface="Tahoma" pitchFamily="34" charset="0"/>
                  <a:cs typeface="Tahoma" pitchFamily="34" charset="0"/>
                </a:rPr>
                <a:t> </a:t>
              </a:r>
              <a:r>
                <a:rPr lang="en-US" sz="2400" b="1" i="1" dirty="0" err="1">
                  <a:solidFill>
                    <a:srgbClr val="145F82"/>
                  </a:solidFill>
                  <a:latin typeface="Tahoma" pitchFamily="34" charset="0"/>
                  <a:ea typeface="Tahoma" pitchFamily="34" charset="0"/>
                  <a:cs typeface="Tahoma" pitchFamily="34" charset="0"/>
                </a:rPr>
                <a:t>biết</a:t>
              </a:r>
              <a:endParaRPr lang="en-US" sz="2400" b="1" i="1" dirty="0">
                <a:solidFill>
                  <a:srgbClr val="145F82"/>
                </a:solidFill>
                <a:latin typeface="Tahoma" pitchFamily="34" charset="0"/>
                <a:ea typeface="Tahoma" pitchFamily="34" charset="0"/>
                <a:cs typeface="Tahoma" pitchFamily="34" charset="0"/>
              </a:endParaRPr>
            </a:p>
          </p:txBody>
        </p:sp>
        <p:sp>
          <p:nvSpPr>
            <p:cNvPr id="38" name="Rounded Rectangle 3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39" name="TextBox 38"/>
            <p:cNvSpPr txBox="1"/>
            <p:nvPr/>
          </p:nvSpPr>
          <p:spPr>
            <a:xfrm>
              <a:off x="899809" y="2795826"/>
              <a:ext cx="728499" cy="861886"/>
            </a:xfrm>
            <a:prstGeom prst="rect">
              <a:avLst/>
            </a:prstGeom>
            <a:noFill/>
          </p:spPr>
          <p:txBody>
            <a:bodyPr wrap="none" rtlCol="0">
              <a:spAutoFit/>
            </a:bodyPr>
            <a:lstStyle/>
            <a:p>
              <a:pPr algn="ctr" defTabSz="1088421"/>
              <a:r>
                <a:rPr lang="en-US" sz="2200" b="1" dirty="0">
                  <a:solidFill>
                    <a:prstClr val="white"/>
                  </a:solidFill>
                  <a:latin typeface="Tahoma" pitchFamily="34" charset="0"/>
                  <a:ea typeface="Tahoma" pitchFamily="34" charset="0"/>
                  <a:cs typeface="Tahoma" pitchFamily="34" charset="0"/>
                </a:rPr>
                <a:t>1</a:t>
              </a:r>
            </a:p>
          </p:txBody>
        </p:sp>
      </p:grpSp>
      <p:grpSp>
        <p:nvGrpSpPr>
          <p:cNvPr id="40" name="Group 39"/>
          <p:cNvGrpSpPr/>
          <p:nvPr/>
        </p:nvGrpSpPr>
        <p:grpSpPr>
          <a:xfrm>
            <a:off x="2352920" y="4243263"/>
            <a:ext cx="5126163" cy="461665"/>
            <a:chOff x="644526" y="2766774"/>
            <a:chExt cx="10253661" cy="923450"/>
          </a:xfrm>
        </p:grpSpPr>
        <p:sp>
          <p:nvSpPr>
            <p:cNvPr id="41" name="TextBox 40"/>
            <p:cNvSpPr txBox="1"/>
            <p:nvPr/>
          </p:nvSpPr>
          <p:spPr>
            <a:xfrm>
              <a:off x="1906586" y="2766774"/>
              <a:ext cx="8991601" cy="923450"/>
            </a:xfrm>
            <a:prstGeom prst="rect">
              <a:avLst/>
            </a:prstGeom>
            <a:noFill/>
          </p:spPr>
          <p:txBody>
            <a:bodyPr wrap="square" rtlCol="0">
              <a:spAutoFit/>
            </a:bodyPr>
            <a:lstStyle/>
            <a:p>
              <a:pPr defTabSz="1088421"/>
              <a:r>
                <a:rPr lang="en-US" sz="2400" b="1" dirty="0">
                  <a:solidFill>
                    <a:srgbClr val="FF0000"/>
                  </a:solidFill>
                  <a:latin typeface="Times New Roman" pitchFamily="18" charset="0"/>
                  <a:cs typeface="Times New Roman" pitchFamily="18" charset="0"/>
                </a:rPr>
                <a:t> </a:t>
              </a:r>
              <a:r>
                <a:rPr lang="en-US" sz="2400" b="1" i="1" dirty="0" err="1">
                  <a:solidFill>
                    <a:srgbClr val="145F82"/>
                  </a:solidFill>
                  <a:latin typeface="Tahoma" pitchFamily="34" charset="0"/>
                  <a:ea typeface="Tahoma" pitchFamily="34" charset="0"/>
                  <a:cs typeface="Tahoma" pitchFamily="34" charset="0"/>
                </a:rPr>
                <a:t>Thông</a:t>
              </a:r>
              <a:r>
                <a:rPr lang="en-US" sz="2400" b="1" i="1" dirty="0">
                  <a:solidFill>
                    <a:srgbClr val="145F82"/>
                  </a:solidFill>
                  <a:latin typeface="Tahoma" pitchFamily="34" charset="0"/>
                  <a:ea typeface="Tahoma" pitchFamily="34" charset="0"/>
                  <a:cs typeface="Tahoma" pitchFamily="34" charset="0"/>
                </a:rPr>
                <a:t> </a:t>
              </a:r>
              <a:r>
                <a:rPr lang="en-US" sz="2400" b="1" i="1" dirty="0" err="1">
                  <a:solidFill>
                    <a:srgbClr val="145F82"/>
                  </a:solidFill>
                  <a:latin typeface="Tahoma" pitchFamily="34" charset="0"/>
                  <a:ea typeface="Tahoma" pitchFamily="34" charset="0"/>
                  <a:cs typeface="Tahoma" pitchFamily="34" charset="0"/>
                </a:rPr>
                <a:t>hiểu</a:t>
              </a:r>
              <a:endParaRPr lang="en-US" sz="2400" b="1" i="1" dirty="0">
                <a:solidFill>
                  <a:srgbClr val="145F82"/>
                </a:solidFill>
                <a:latin typeface="Tahoma" pitchFamily="34" charset="0"/>
                <a:ea typeface="Tahoma" pitchFamily="34" charset="0"/>
                <a:cs typeface="Tahoma" pitchFamily="34" charset="0"/>
              </a:endParaRPr>
            </a:p>
          </p:txBody>
        </p:sp>
        <p:sp>
          <p:nvSpPr>
            <p:cNvPr id="42" name="Rounded Rectangle 41"/>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43" name="TextBox 42"/>
            <p:cNvSpPr txBox="1"/>
            <p:nvPr/>
          </p:nvSpPr>
          <p:spPr>
            <a:xfrm>
              <a:off x="899809" y="2795826"/>
              <a:ext cx="728499" cy="861886"/>
            </a:xfrm>
            <a:prstGeom prst="rect">
              <a:avLst/>
            </a:prstGeom>
            <a:noFill/>
          </p:spPr>
          <p:txBody>
            <a:bodyPr wrap="none" rtlCol="0">
              <a:spAutoFit/>
            </a:bodyPr>
            <a:lstStyle/>
            <a:p>
              <a:pPr algn="ctr" defTabSz="1088421"/>
              <a:r>
                <a:rPr lang="vi-VN" sz="2200" b="1" dirty="0">
                  <a:solidFill>
                    <a:prstClr val="white"/>
                  </a:solidFill>
                  <a:latin typeface="Tahoma" pitchFamily="34" charset="0"/>
                  <a:ea typeface="Tahoma" pitchFamily="34" charset="0"/>
                  <a:cs typeface="Tahoma" pitchFamily="34" charset="0"/>
                </a:rPr>
                <a:t>2</a:t>
              </a:r>
              <a:endParaRPr lang="en-US" sz="2200" b="1" dirty="0">
                <a:solidFill>
                  <a:prstClr val="white"/>
                </a:solidFill>
                <a:latin typeface="Tahoma" pitchFamily="34" charset="0"/>
                <a:ea typeface="Tahoma" pitchFamily="34" charset="0"/>
                <a:cs typeface="Tahoma" pitchFamily="34" charset="0"/>
              </a:endParaRPr>
            </a:p>
          </p:txBody>
        </p:sp>
      </p:grpSp>
      <p:grpSp>
        <p:nvGrpSpPr>
          <p:cNvPr id="52" name="Group 51"/>
          <p:cNvGrpSpPr/>
          <p:nvPr/>
        </p:nvGrpSpPr>
        <p:grpSpPr>
          <a:xfrm>
            <a:off x="2352920" y="5365813"/>
            <a:ext cx="5126163" cy="461665"/>
            <a:chOff x="644526" y="2766774"/>
            <a:chExt cx="10253661" cy="923450"/>
          </a:xfrm>
        </p:grpSpPr>
        <p:sp>
          <p:nvSpPr>
            <p:cNvPr id="53" name="TextBox 52"/>
            <p:cNvSpPr txBox="1"/>
            <p:nvPr/>
          </p:nvSpPr>
          <p:spPr>
            <a:xfrm>
              <a:off x="1906586" y="2766774"/>
              <a:ext cx="8991601" cy="923450"/>
            </a:xfrm>
            <a:prstGeom prst="rect">
              <a:avLst/>
            </a:prstGeom>
            <a:noFill/>
          </p:spPr>
          <p:txBody>
            <a:bodyPr wrap="square" rtlCol="0">
              <a:spAutoFit/>
            </a:bodyPr>
            <a:lstStyle/>
            <a:p>
              <a:pPr defTabSz="1088421"/>
              <a:r>
                <a:rPr lang="en-US" sz="2400" b="1" dirty="0">
                  <a:solidFill>
                    <a:srgbClr val="FF0000"/>
                  </a:solidFill>
                  <a:latin typeface="Times New Roman" pitchFamily="18" charset="0"/>
                  <a:cs typeface="Times New Roman" pitchFamily="18" charset="0"/>
                </a:rPr>
                <a:t> </a:t>
              </a:r>
              <a:r>
                <a:rPr lang="en-US" sz="2400" b="1" i="1" dirty="0" err="1">
                  <a:solidFill>
                    <a:srgbClr val="145F82"/>
                  </a:solidFill>
                  <a:latin typeface="Tahoma" pitchFamily="34" charset="0"/>
                  <a:ea typeface="Tahoma" pitchFamily="34" charset="0"/>
                  <a:cs typeface="Tahoma" pitchFamily="34" charset="0"/>
                </a:rPr>
                <a:t>Vận</a:t>
              </a:r>
              <a:r>
                <a:rPr lang="en-US" sz="2400" b="1" i="1" dirty="0">
                  <a:solidFill>
                    <a:srgbClr val="145F82"/>
                  </a:solidFill>
                  <a:latin typeface="Tahoma" pitchFamily="34" charset="0"/>
                  <a:ea typeface="Tahoma" pitchFamily="34" charset="0"/>
                  <a:cs typeface="Tahoma" pitchFamily="34" charset="0"/>
                </a:rPr>
                <a:t> </a:t>
              </a:r>
              <a:r>
                <a:rPr lang="en-US" sz="2400" b="1" i="1" dirty="0" err="1">
                  <a:solidFill>
                    <a:srgbClr val="145F82"/>
                  </a:solidFill>
                  <a:latin typeface="Tahoma" pitchFamily="34" charset="0"/>
                  <a:ea typeface="Tahoma" pitchFamily="34" charset="0"/>
                  <a:cs typeface="Tahoma" pitchFamily="34" charset="0"/>
                </a:rPr>
                <a:t>dụng</a:t>
              </a:r>
              <a:r>
                <a:rPr lang="en-US" sz="2400" b="1" i="1" dirty="0">
                  <a:solidFill>
                    <a:srgbClr val="145F82"/>
                  </a:solidFill>
                  <a:latin typeface="Tahoma" pitchFamily="34" charset="0"/>
                  <a:ea typeface="Tahoma" pitchFamily="34" charset="0"/>
                  <a:cs typeface="Tahoma" pitchFamily="34" charset="0"/>
                </a:rPr>
                <a:t> </a:t>
              </a:r>
              <a:r>
                <a:rPr lang="en-US" sz="2400" b="1" i="1" dirty="0" err="1">
                  <a:solidFill>
                    <a:srgbClr val="145F82"/>
                  </a:solidFill>
                  <a:latin typeface="Tahoma" pitchFamily="34" charset="0"/>
                  <a:ea typeface="Tahoma" pitchFamily="34" charset="0"/>
                  <a:cs typeface="Tahoma" pitchFamily="34" charset="0"/>
                </a:rPr>
                <a:t>cao</a:t>
              </a:r>
              <a:endParaRPr lang="en-US" sz="2400" b="1" i="1" dirty="0">
                <a:solidFill>
                  <a:srgbClr val="145F82"/>
                </a:solidFill>
                <a:latin typeface="Tahoma" pitchFamily="34" charset="0"/>
                <a:ea typeface="Tahoma" pitchFamily="34" charset="0"/>
                <a:cs typeface="Tahoma" pitchFamily="34" charset="0"/>
              </a:endParaRPr>
            </a:p>
          </p:txBody>
        </p:sp>
        <p:sp>
          <p:nvSpPr>
            <p:cNvPr id="54" name="Rounded Rectangle 53"/>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55" name="TextBox 54"/>
            <p:cNvSpPr txBox="1"/>
            <p:nvPr/>
          </p:nvSpPr>
          <p:spPr>
            <a:xfrm>
              <a:off x="899809" y="2795826"/>
              <a:ext cx="728501" cy="861886"/>
            </a:xfrm>
            <a:prstGeom prst="rect">
              <a:avLst/>
            </a:prstGeom>
            <a:noFill/>
          </p:spPr>
          <p:txBody>
            <a:bodyPr wrap="none" rtlCol="0">
              <a:spAutoFit/>
            </a:bodyPr>
            <a:lstStyle/>
            <a:p>
              <a:pPr algn="ctr" defTabSz="1088421"/>
              <a:r>
                <a:rPr lang="en-US" sz="2200" b="1" dirty="0">
                  <a:solidFill>
                    <a:prstClr val="white"/>
                  </a:solidFill>
                  <a:latin typeface="Tahoma" pitchFamily="34" charset="0"/>
                  <a:ea typeface="Tahoma" pitchFamily="34" charset="0"/>
                  <a:cs typeface="Tahoma" pitchFamily="34" charset="0"/>
                </a:rPr>
                <a:t>4</a:t>
              </a:r>
            </a:p>
          </p:txBody>
        </p:sp>
      </p:grpSp>
      <p:grpSp>
        <p:nvGrpSpPr>
          <p:cNvPr id="56" name="Group 55"/>
          <p:cNvGrpSpPr/>
          <p:nvPr/>
        </p:nvGrpSpPr>
        <p:grpSpPr>
          <a:xfrm>
            <a:off x="2336173" y="4822840"/>
            <a:ext cx="8023742" cy="830997"/>
            <a:chOff x="644526" y="2766774"/>
            <a:chExt cx="14901139" cy="1662211"/>
          </a:xfrm>
        </p:grpSpPr>
        <p:sp>
          <p:nvSpPr>
            <p:cNvPr id="57" name="TextBox 56"/>
            <p:cNvSpPr txBox="1"/>
            <p:nvPr/>
          </p:nvSpPr>
          <p:spPr>
            <a:xfrm>
              <a:off x="1906588" y="2766774"/>
              <a:ext cx="13639077" cy="1662211"/>
            </a:xfrm>
            <a:prstGeom prst="rect">
              <a:avLst/>
            </a:prstGeom>
            <a:noFill/>
          </p:spPr>
          <p:txBody>
            <a:bodyPr wrap="square" rtlCol="0">
              <a:spAutoFit/>
            </a:bodyPr>
            <a:lstStyle/>
            <a:p>
              <a:pPr defTabSz="1088421"/>
              <a:r>
                <a:rPr lang="en-US" sz="2400" b="1" i="1" dirty="0">
                  <a:solidFill>
                    <a:srgbClr val="145F82"/>
                  </a:solidFill>
                  <a:latin typeface="Tahoma" pitchFamily="34" charset="0"/>
                  <a:ea typeface="Tahoma" pitchFamily="34" charset="0"/>
                  <a:cs typeface="Tahoma" pitchFamily="34" charset="0"/>
                </a:rPr>
                <a:t> </a:t>
              </a:r>
              <a:r>
                <a:rPr lang="en-US" sz="2400" b="1" i="1" dirty="0" err="1">
                  <a:solidFill>
                    <a:srgbClr val="145F82"/>
                  </a:solidFill>
                  <a:latin typeface="Tahoma" pitchFamily="34" charset="0"/>
                  <a:ea typeface="Tahoma" pitchFamily="34" charset="0"/>
                  <a:cs typeface="Tahoma" pitchFamily="34" charset="0"/>
                </a:rPr>
                <a:t>Vận</a:t>
              </a:r>
              <a:r>
                <a:rPr lang="en-US" sz="2400" b="1" i="1" dirty="0">
                  <a:solidFill>
                    <a:srgbClr val="145F82"/>
                  </a:solidFill>
                  <a:latin typeface="Tahoma" pitchFamily="34" charset="0"/>
                  <a:ea typeface="Tahoma" pitchFamily="34" charset="0"/>
                  <a:cs typeface="Tahoma" pitchFamily="34" charset="0"/>
                </a:rPr>
                <a:t> </a:t>
              </a:r>
              <a:r>
                <a:rPr lang="en-US" sz="2400" b="1" i="1" dirty="0" err="1">
                  <a:solidFill>
                    <a:srgbClr val="145F82"/>
                  </a:solidFill>
                  <a:latin typeface="Tahoma" pitchFamily="34" charset="0"/>
                  <a:ea typeface="Tahoma" pitchFamily="34" charset="0"/>
                  <a:cs typeface="Tahoma" pitchFamily="34" charset="0"/>
                </a:rPr>
                <a:t>dụng</a:t>
              </a:r>
              <a:endParaRPr lang="en-US" sz="2400" b="1" i="1" dirty="0">
                <a:solidFill>
                  <a:srgbClr val="145F82"/>
                </a:solidFill>
                <a:latin typeface="Tahoma" pitchFamily="34" charset="0"/>
                <a:ea typeface="Tahoma" pitchFamily="34" charset="0"/>
                <a:cs typeface="Tahoma" pitchFamily="34" charset="0"/>
              </a:endParaRPr>
            </a:p>
            <a:p>
              <a:pPr defTabSz="1088421"/>
              <a:endParaRPr lang="en-US" sz="2400" b="1" i="1" dirty="0">
                <a:solidFill>
                  <a:srgbClr val="145F82"/>
                </a:solidFill>
                <a:latin typeface="Tahoma" pitchFamily="34" charset="0"/>
                <a:ea typeface="Tahoma" pitchFamily="34" charset="0"/>
                <a:cs typeface="Tahoma" pitchFamily="34" charset="0"/>
              </a:endParaRPr>
            </a:p>
          </p:txBody>
        </p:sp>
        <p:sp>
          <p:nvSpPr>
            <p:cNvPr id="58" name="Rounded Rectangle 5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59" name="TextBox 58"/>
            <p:cNvSpPr txBox="1"/>
            <p:nvPr/>
          </p:nvSpPr>
          <p:spPr>
            <a:xfrm>
              <a:off x="925872" y="2795826"/>
              <a:ext cx="676371" cy="861887"/>
            </a:xfrm>
            <a:prstGeom prst="rect">
              <a:avLst/>
            </a:prstGeom>
            <a:noFill/>
          </p:spPr>
          <p:txBody>
            <a:bodyPr wrap="none" rtlCol="0">
              <a:spAutoFit/>
            </a:bodyPr>
            <a:lstStyle/>
            <a:p>
              <a:pPr algn="ctr" defTabSz="1088421"/>
              <a:r>
                <a:rPr lang="en-US" sz="2200" b="1" dirty="0">
                  <a:solidFill>
                    <a:prstClr val="white"/>
                  </a:solidFill>
                  <a:latin typeface="Tahoma" pitchFamily="34" charset="0"/>
                  <a:ea typeface="Tahoma" pitchFamily="34" charset="0"/>
                  <a:cs typeface="Tahoma" pitchFamily="34" charset="0"/>
                </a:rPr>
                <a:t>3</a:t>
              </a:r>
            </a:p>
          </p:txBody>
        </p:sp>
      </p:grpSp>
      <p:grpSp>
        <p:nvGrpSpPr>
          <p:cNvPr id="45" name="Group 26">
            <a:extLst>
              <a:ext uri="{FF2B5EF4-FFF2-40B4-BE49-F238E27FC236}">
                <a16:creationId xmlns:a16="http://schemas.microsoft.com/office/drawing/2014/main" xmlns="" id="{230B6C1A-1E4A-43F9-AA0B-010CCC1FB6BB}"/>
              </a:ext>
            </a:extLst>
          </p:cNvPr>
          <p:cNvGrpSpPr/>
          <p:nvPr/>
        </p:nvGrpSpPr>
        <p:grpSpPr>
          <a:xfrm>
            <a:off x="1791261" y="2985683"/>
            <a:ext cx="7416220" cy="499763"/>
            <a:chOff x="7459670" y="7543799"/>
            <a:chExt cx="14834371" cy="999657"/>
          </a:xfrm>
        </p:grpSpPr>
        <p:sp>
          <p:nvSpPr>
            <p:cNvPr id="47" name="TextBox 46">
              <a:extLst>
                <a:ext uri="{FF2B5EF4-FFF2-40B4-BE49-F238E27FC236}">
                  <a16:creationId xmlns:a16="http://schemas.microsoft.com/office/drawing/2014/main" xmlns="" id="{0830C8D0-59A5-4BD9-87EB-BCD42F4CCA39}"/>
                </a:ext>
              </a:extLst>
            </p:cNvPr>
            <p:cNvSpPr txBox="1"/>
            <p:nvPr/>
          </p:nvSpPr>
          <p:spPr>
            <a:xfrm>
              <a:off x="8976485" y="7620005"/>
              <a:ext cx="13317556" cy="923451"/>
            </a:xfrm>
            <a:prstGeom prst="rect">
              <a:avLst/>
            </a:prstGeom>
            <a:noFill/>
          </p:spPr>
          <p:txBody>
            <a:bodyPr wrap="square" rtlCol="0">
              <a:spAutoFit/>
            </a:bodyPr>
            <a:lstStyle/>
            <a:p>
              <a:pPr defTabSz="1088421"/>
              <a:r>
                <a:rPr lang="en-US" sz="2400" b="1" dirty="0">
                  <a:solidFill>
                    <a:srgbClr val="135F82"/>
                  </a:solidFill>
                  <a:latin typeface="Tahoma" pitchFamily="34" charset="0"/>
                  <a:ea typeface="Tahoma" pitchFamily="34" charset="0"/>
                  <a:cs typeface="Tahoma" pitchFamily="34" charset="0"/>
                </a:rPr>
                <a:t>VÍ DỤ MINH HỌA</a:t>
              </a:r>
            </a:p>
          </p:txBody>
        </p:sp>
        <p:grpSp>
          <p:nvGrpSpPr>
            <p:cNvPr id="50" name="Group 27">
              <a:extLst>
                <a:ext uri="{FF2B5EF4-FFF2-40B4-BE49-F238E27FC236}">
                  <a16:creationId xmlns:a16="http://schemas.microsoft.com/office/drawing/2014/main" xmlns="" id="{B8008020-4C25-4D4A-9179-E2277AA46E55}"/>
                </a:ext>
              </a:extLst>
            </p:cNvPr>
            <p:cNvGrpSpPr/>
            <p:nvPr/>
          </p:nvGrpSpPr>
          <p:grpSpPr>
            <a:xfrm>
              <a:off x="7459670" y="7543799"/>
              <a:ext cx="1381118" cy="942749"/>
              <a:chOff x="7459669" y="7543800"/>
              <a:chExt cx="1381118" cy="942749"/>
            </a:xfrm>
          </p:grpSpPr>
          <p:sp>
            <p:nvSpPr>
              <p:cNvPr id="51" name="Isosceles Triangle 44">
                <a:extLst>
                  <a:ext uri="{FF2B5EF4-FFF2-40B4-BE49-F238E27FC236}">
                    <a16:creationId xmlns:a16="http://schemas.microsoft.com/office/drawing/2014/main" xmlns="" id="{117F530F-5872-4A22-9F26-AC2265FE5084}"/>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grpSp>
            <p:nvGrpSpPr>
              <p:cNvPr id="60" name="Group 29">
                <a:extLst>
                  <a:ext uri="{FF2B5EF4-FFF2-40B4-BE49-F238E27FC236}">
                    <a16:creationId xmlns:a16="http://schemas.microsoft.com/office/drawing/2014/main" xmlns="" id="{2EB24598-1988-4313-866D-76945AB922A2}"/>
                  </a:ext>
                </a:extLst>
              </p:cNvPr>
              <p:cNvGrpSpPr/>
              <p:nvPr/>
            </p:nvGrpSpPr>
            <p:grpSpPr>
              <a:xfrm>
                <a:off x="7469187" y="7640053"/>
                <a:ext cx="1371600" cy="846496"/>
                <a:chOff x="7469187" y="7640053"/>
                <a:chExt cx="1371600" cy="846496"/>
              </a:xfrm>
            </p:grpSpPr>
            <p:sp>
              <p:nvSpPr>
                <p:cNvPr id="61" name="Round Same Side Corner Rectangle 31">
                  <a:extLst>
                    <a:ext uri="{FF2B5EF4-FFF2-40B4-BE49-F238E27FC236}">
                      <a16:creationId xmlns:a16="http://schemas.microsoft.com/office/drawing/2014/main" xmlns="" id="{73DBE386-F2DB-4235-BCF0-8FAD2CF09B1D}"/>
                    </a:ext>
                  </a:extLst>
                </p:cNvPr>
                <p:cNvSpPr/>
                <p:nvPr/>
              </p:nvSpPr>
              <p:spPr>
                <a:xfrm rot="5400000">
                  <a:off x="7789227" y="7365086"/>
                  <a:ext cx="731520" cy="1371600"/>
                </a:xfrm>
                <a:prstGeom prst="round2Same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62" name="TextBox 61">
                  <a:extLst>
                    <a:ext uri="{FF2B5EF4-FFF2-40B4-BE49-F238E27FC236}">
                      <a16:creationId xmlns:a16="http://schemas.microsoft.com/office/drawing/2014/main" xmlns="" id="{7E11AD9D-41BD-4E53-9378-7312B0676E7B}"/>
                    </a:ext>
                  </a:extLst>
                </p:cNvPr>
                <p:cNvSpPr txBox="1"/>
                <p:nvPr/>
              </p:nvSpPr>
              <p:spPr>
                <a:xfrm>
                  <a:off x="7712387" y="7640053"/>
                  <a:ext cx="901647" cy="846496"/>
                </a:xfrm>
                <a:prstGeom prst="rect">
                  <a:avLst/>
                </a:prstGeom>
                <a:noFill/>
              </p:spPr>
              <p:txBody>
                <a:bodyPr wrap="none" rtlCol="0">
                  <a:spAutoFit/>
                </a:bodyPr>
                <a:lstStyle/>
                <a:p>
                  <a:pPr algn="ctr" defTabSz="1088421"/>
                  <a:r>
                    <a:rPr lang="en-US" sz="2150" b="1" dirty="0">
                      <a:solidFill>
                        <a:prstClr val="white"/>
                      </a:solidFill>
                      <a:latin typeface="Tahoma" pitchFamily="34" charset="0"/>
                      <a:ea typeface="Tahoma" pitchFamily="34" charset="0"/>
                      <a:cs typeface="Tahoma" pitchFamily="34" charset="0"/>
                    </a:rPr>
                    <a:t>II</a:t>
                  </a:r>
                </a:p>
              </p:txBody>
            </p:sp>
          </p:grpSp>
        </p:grpSp>
      </p:grpSp>
    </p:spTree>
    <p:extLst>
      <p:ext uri="{BB962C8B-B14F-4D97-AF65-F5344CB8AC3E}">
        <p14:creationId xmlns:p14="http://schemas.microsoft.com/office/powerpoint/2010/main" val="323895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wipe(left)">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wipe(left)">
                                      <p:cBhvr>
                                        <p:cTn id="4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128">
            <a:extLst>
              <a:ext uri="{FF2B5EF4-FFF2-40B4-BE49-F238E27FC236}">
                <a16:creationId xmlns:a16="http://schemas.microsoft.com/office/drawing/2014/main" xmlns="" id="{04FAE7B0-7314-4797-BAB9-B1612F454126}"/>
              </a:ext>
            </a:extLst>
          </p:cNvPr>
          <p:cNvGrpSpPr/>
          <p:nvPr/>
        </p:nvGrpSpPr>
        <p:grpSpPr>
          <a:xfrm>
            <a:off x="147058" y="45466"/>
            <a:ext cx="11906395" cy="1343973"/>
            <a:chOff x="534987" y="1647866"/>
            <a:chExt cx="23340848" cy="2254377"/>
          </a:xfrm>
        </p:grpSpPr>
        <p:sp>
          <p:nvSpPr>
            <p:cNvPr id="130" name="Rounded Rectangle 24">
              <a:extLst>
                <a:ext uri="{FF2B5EF4-FFF2-40B4-BE49-F238E27FC236}">
                  <a16:creationId xmlns:a16="http://schemas.microsoft.com/office/drawing/2014/main" xmlns="" id="{B87C4270-3FB9-43CD-83EC-D78EA770C27A}"/>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31" name="Group 130">
              <a:extLst>
                <a:ext uri="{FF2B5EF4-FFF2-40B4-BE49-F238E27FC236}">
                  <a16:creationId xmlns:a16="http://schemas.microsoft.com/office/drawing/2014/main" xmlns="" id="{5294EDD8-1A0E-4C6D-BD09-08E44462DF8E}"/>
                </a:ext>
              </a:extLst>
            </p:cNvPr>
            <p:cNvGrpSpPr/>
            <p:nvPr/>
          </p:nvGrpSpPr>
          <p:grpSpPr>
            <a:xfrm>
              <a:off x="534987" y="1647866"/>
              <a:ext cx="3505200" cy="1176337"/>
              <a:chOff x="534987" y="1647866"/>
              <a:chExt cx="3505200" cy="1176337"/>
            </a:xfrm>
          </p:grpSpPr>
          <p:sp>
            <p:nvSpPr>
              <p:cNvPr id="132" name="Isosceles Triangle 44">
                <a:extLst>
                  <a:ext uri="{FF2B5EF4-FFF2-40B4-BE49-F238E27FC236}">
                    <a16:creationId xmlns:a16="http://schemas.microsoft.com/office/drawing/2014/main" xmlns="" id="{C56610FC-8628-4B04-A60B-02BE6E1BF224}"/>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33" name="Pentagon 27">
                <a:extLst>
                  <a:ext uri="{FF2B5EF4-FFF2-40B4-BE49-F238E27FC236}">
                    <a16:creationId xmlns:a16="http://schemas.microsoft.com/office/drawing/2014/main" xmlns="" id="{B89CF4EE-A9A4-4F6B-ACE2-88D81AA19DF8}"/>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34" name="Group 11">
                <a:extLst>
                  <a:ext uri="{FF2B5EF4-FFF2-40B4-BE49-F238E27FC236}">
                    <a16:creationId xmlns:a16="http://schemas.microsoft.com/office/drawing/2014/main" xmlns="" id="{85189E27-4AFA-4D5B-9299-32B25195385C}"/>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37" name="Freeform 31">
                  <a:extLst>
                    <a:ext uri="{FF2B5EF4-FFF2-40B4-BE49-F238E27FC236}">
                      <a16:creationId xmlns:a16="http://schemas.microsoft.com/office/drawing/2014/main" xmlns="" id="{133A0CE1-0211-4084-B151-6046306AC280}"/>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8" name="Freeform 32">
                  <a:extLst>
                    <a:ext uri="{FF2B5EF4-FFF2-40B4-BE49-F238E27FC236}">
                      <a16:creationId xmlns:a16="http://schemas.microsoft.com/office/drawing/2014/main" xmlns="" id="{B40FEF34-0E11-4137-B6EC-00501BE61E51}"/>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9" name="Freeform 33">
                  <a:extLst>
                    <a:ext uri="{FF2B5EF4-FFF2-40B4-BE49-F238E27FC236}">
                      <a16:creationId xmlns:a16="http://schemas.microsoft.com/office/drawing/2014/main" xmlns="" id="{F4D8FCD5-C869-4394-90A9-CCCCB9B2F966}"/>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0" name="Rectangle 139">
                  <a:extLst>
                    <a:ext uri="{FF2B5EF4-FFF2-40B4-BE49-F238E27FC236}">
                      <a16:creationId xmlns:a16="http://schemas.microsoft.com/office/drawing/2014/main" xmlns="" id="{244970AB-4682-402F-BD71-C68543952B6F}"/>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1" name="Rectangle 140">
                  <a:extLst>
                    <a:ext uri="{FF2B5EF4-FFF2-40B4-BE49-F238E27FC236}">
                      <a16:creationId xmlns:a16="http://schemas.microsoft.com/office/drawing/2014/main" xmlns="" id="{7EF30B26-BE2C-4596-A38E-F42B6CAD7385}"/>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2" name="Rectangle 141">
                  <a:extLst>
                    <a:ext uri="{FF2B5EF4-FFF2-40B4-BE49-F238E27FC236}">
                      <a16:creationId xmlns:a16="http://schemas.microsoft.com/office/drawing/2014/main" xmlns="" id="{600A55FB-D95D-48A5-A7EF-481E8626E527}"/>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3" name="Rectangle 142">
                  <a:extLst>
                    <a:ext uri="{FF2B5EF4-FFF2-40B4-BE49-F238E27FC236}">
                      <a16:creationId xmlns:a16="http://schemas.microsoft.com/office/drawing/2014/main" xmlns="" id="{097AD649-52BE-48C9-8C36-0A2984A8422D}"/>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35" name="Chevron 29">
                <a:extLst>
                  <a:ext uri="{FF2B5EF4-FFF2-40B4-BE49-F238E27FC236}">
                    <a16:creationId xmlns:a16="http://schemas.microsoft.com/office/drawing/2014/main" xmlns="" id="{F6995605-4471-4315-9375-240A12B3A905}"/>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36" name="TextBox 13">
                <a:extLst>
                  <a:ext uri="{FF2B5EF4-FFF2-40B4-BE49-F238E27FC236}">
                    <a16:creationId xmlns:a16="http://schemas.microsoft.com/office/drawing/2014/main" xmlns="" id="{25C66966-63CA-4192-87E0-4A8D8291F739}"/>
                  </a:ext>
                </a:extLst>
              </p:cNvPr>
              <p:cNvSpPr txBox="1">
                <a:spLocks noChangeArrowheads="1"/>
              </p:cNvSpPr>
              <p:nvPr/>
            </p:nvSpPr>
            <p:spPr bwMode="auto">
              <a:xfrm>
                <a:off x="1533960" y="1653395"/>
                <a:ext cx="2278917"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5</a:t>
                </a:r>
              </a:p>
            </p:txBody>
          </p:sp>
        </p:gr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302131C8-8920-4F00-BB49-FC7B80C3D8D2}"/>
                  </a:ext>
                </a:extLst>
              </p:cNvPr>
              <p:cNvSpPr/>
              <p:nvPr/>
            </p:nvSpPr>
            <p:spPr>
              <a:xfrm>
                <a:off x="1966383" y="158165"/>
                <a:ext cx="8113788" cy="1132874"/>
              </a:xfrm>
              <a:prstGeom prst="rect">
                <a:avLst/>
              </a:prstGeom>
            </p:spPr>
            <p:txBody>
              <a:bodyPr wrap="square">
                <a:spAutoFit/>
              </a:bodyPr>
              <a:lstStyle/>
              <a:p>
                <a:pPr lvl="0">
                  <a:defRPr/>
                </a:pP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Xét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prstClr val="black"/>
                        </a:solidFill>
                        <a:latin typeface="Cambria Math" panose="02040503050406030204" pitchFamily="18" charset="0"/>
                      </a:rPr>
                      <m:t>𝑓</m:t>
                    </m:r>
                    <m:d>
                      <m:dPr>
                        <m:ctrlPr>
                          <a:rPr lang="en-US" sz="2800" i="1">
                            <a:solidFill>
                              <a:prstClr val="black"/>
                            </a:solidFill>
                            <a:latin typeface="Cambria Math"/>
                          </a:rPr>
                        </m:ctrlPr>
                      </m:dPr>
                      <m:e>
                        <m:r>
                          <a:rPr lang="en-US" sz="2800" i="1">
                            <a:solidFill>
                              <a:prstClr val="black"/>
                            </a:solidFill>
                            <a:latin typeface="Cambria Math" panose="02040503050406030204" pitchFamily="18" charset="0"/>
                          </a:rPr>
                          <m:t>𝑥</m:t>
                        </m:r>
                      </m:e>
                    </m:d>
                    <m:r>
                      <a:rPr lang="en-US" sz="2800" i="1">
                        <a:solidFill>
                          <a:prstClr val="black"/>
                        </a:solidFill>
                        <a:latin typeface="Cambria Math" panose="02040503050406030204" pitchFamily="18" charset="0"/>
                      </a:rPr>
                      <m:t>=−</m:t>
                    </m:r>
                    <m:f>
                      <m:fPr>
                        <m:ctrlPr>
                          <a:rPr lang="en-US" sz="2800" i="1">
                            <a:solidFill>
                              <a:prstClr val="black"/>
                            </a:solidFill>
                            <a:latin typeface="Cambria Math"/>
                          </a:rPr>
                        </m:ctrlPr>
                      </m:fPr>
                      <m:num>
                        <m:r>
                          <a:rPr lang="en-US" sz="2800" i="1">
                            <a:solidFill>
                              <a:prstClr val="black"/>
                            </a:solidFill>
                            <a:latin typeface="Cambria Math" panose="02040503050406030204" pitchFamily="18" charset="0"/>
                          </a:rPr>
                          <m:t>4</m:t>
                        </m:r>
                      </m:num>
                      <m:den>
                        <m:r>
                          <a:rPr lang="en-US" sz="2800" i="1">
                            <a:solidFill>
                              <a:prstClr val="black"/>
                            </a:solidFill>
                            <a:latin typeface="Cambria Math" panose="02040503050406030204" pitchFamily="18" charset="0"/>
                          </a:rPr>
                          <m:t>3</m:t>
                        </m:r>
                      </m:den>
                    </m:f>
                    <m:sSup>
                      <m:sSupPr>
                        <m:ctrlPr>
                          <a:rPr lang="en-US" sz="2800" i="1">
                            <a:solidFill>
                              <a:prstClr val="black"/>
                            </a:solidFill>
                            <a:latin typeface="Cambria Math"/>
                          </a:rPr>
                        </m:ctrlPr>
                      </m:sSupPr>
                      <m:e>
                        <m:r>
                          <a:rPr lang="en-US" sz="2800" i="1">
                            <a:solidFill>
                              <a:prstClr val="black"/>
                            </a:solidFill>
                            <a:latin typeface="Cambria Math" panose="02040503050406030204" pitchFamily="18" charset="0"/>
                          </a:rPr>
                          <m:t>𝑥</m:t>
                        </m:r>
                      </m:e>
                      <m:sup>
                        <m:r>
                          <a:rPr lang="en-US" sz="2800" i="1">
                            <a:solidFill>
                              <a:prstClr val="black"/>
                            </a:solidFill>
                            <a:latin typeface="Cambria Math" panose="02040503050406030204" pitchFamily="18" charset="0"/>
                          </a:rPr>
                          <m:t>3</m:t>
                        </m:r>
                      </m:sup>
                    </m:sSup>
                    <m:r>
                      <a:rPr lang="en-US" sz="2800" i="1">
                        <a:solidFill>
                          <a:prstClr val="black"/>
                        </a:solidFill>
                        <a:latin typeface="Cambria Math" panose="02040503050406030204" pitchFamily="18" charset="0"/>
                      </a:rPr>
                      <m:t>−2</m:t>
                    </m:r>
                    <m:sSup>
                      <m:sSupPr>
                        <m:ctrlPr>
                          <a:rPr lang="en-US" sz="2800" i="1">
                            <a:solidFill>
                              <a:prstClr val="black"/>
                            </a:solidFill>
                            <a:latin typeface="Cambria Math"/>
                          </a:rPr>
                        </m:ctrlPr>
                      </m:sSupPr>
                      <m:e>
                        <m:r>
                          <a:rPr lang="en-US" sz="2800" i="1">
                            <a:solidFill>
                              <a:prstClr val="black"/>
                            </a:solidFill>
                            <a:latin typeface="Cambria Math" panose="02040503050406030204" pitchFamily="18" charset="0"/>
                          </a:rPr>
                          <m:t>𝑥</m:t>
                        </m:r>
                      </m:e>
                      <m:sup>
                        <m:r>
                          <a:rPr lang="en-US" sz="2800" i="1">
                            <a:solidFill>
                              <a:prstClr val="black"/>
                            </a:solidFill>
                            <a:latin typeface="Cambria Math" panose="02040503050406030204" pitchFamily="18" charset="0"/>
                          </a:rPr>
                          <m:t>2</m:t>
                        </m:r>
                      </m:sup>
                    </m:sSup>
                    <m:r>
                      <a:rPr lang="en-US" sz="2800" i="1">
                        <a:solidFill>
                          <a:prstClr val="black"/>
                        </a:solidFill>
                        <a:latin typeface="Cambria Math" panose="02040503050406030204" pitchFamily="18" charset="0"/>
                      </a:rPr>
                      <m:t>−</m:t>
                    </m:r>
                    <m:r>
                      <a:rPr lang="en-US" sz="2800" i="1">
                        <a:solidFill>
                          <a:prstClr val="black"/>
                        </a:solidFill>
                        <a:latin typeface="Cambria Math" panose="02040503050406030204" pitchFamily="18" charset="0"/>
                      </a:rPr>
                      <m:t>𝑥</m:t>
                    </m:r>
                    <m:r>
                      <a:rPr lang="en-US" sz="2800" i="1">
                        <a:solidFill>
                          <a:prstClr val="black"/>
                        </a:solidFill>
                        <a:latin typeface="Cambria Math" panose="02040503050406030204" pitchFamily="18" charset="0"/>
                      </a:rPr>
                      <m:t>−3</m:t>
                    </m:r>
                  </m:oMath>
                </a14:m>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800" i="1">
                            <a:solidFill>
                              <a:prstClr val="black"/>
                            </a:solidFill>
                            <a:latin typeface="Cambria Math"/>
                          </a:rPr>
                        </m:ctrlPr>
                      </m:dPr>
                      <m:e>
                        <m:r>
                          <a:rPr lang="en-US" sz="2800" i="1">
                            <a:solidFill>
                              <a:prstClr val="black"/>
                            </a:solidFill>
                            <a:latin typeface="Cambria Math" panose="02040503050406030204" pitchFamily="18" charset="0"/>
                          </a:rPr>
                          <m:t>−1;1</m:t>
                        </m:r>
                      </m:e>
                    </m:d>
                    <m:r>
                      <a:rPr lang="en-US" sz="2800" i="1">
                        <a:solidFill>
                          <a:prstClr val="black"/>
                        </a:solidFill>
                        <a:latin typeface="Cambria Math" panose="02040503050406030204" pitchFamily="18" charset="0"/>
                      </a:rPr>
                      <m:t>.</m:t>
                    </m:r>
                  </m:oMath>
                </a14:m>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Mệnh</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đề</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 name="Rectangle 1">
                <a:extLst>
                  <a:ext uri="{FF2B5EF4-FFF2-40B4-BE49-F238E27FC236}">
                    <a16:creationId xmlns:a16="http://schemas.microsoft.com/office/drawing/2014/main" id="{302131C8-8920-4F00-BB49-FC7B80C3D8D2}"/>
                  </a:ext>
                </a:extLst>
              </p:cNvPr>
              <p:cNvSpPr>
                <a:spLocks noRot="1" noChangeAspect="1" noMove="1" noResize="1" noEditPoints="1" noAdjustHandles="1" noChangeArrowheads="1" noChangeShapeType="1" noTextEdit="1"/>
              </p:cNvSpPr>
              <p:nvPr/>
            </p:nvSpPr>
            <p:spPr>
              <a:xfrm>
                <a:off x="1966383" y="158165"/>
                <a:ext cx="8113788" cy="1132874"/>
              </a:xfrm>
              <a:prstGeom prst="rect">
                <a:avLst/>
              </a:prstGeom>
              <a:blipFill>
                <a:blip r:embed="rId2"/>
                <a:stretch>
                  <a:fillRect l="-1578" b="-13978"/>
                </a:stretch>
              </a:blipFill>
            </p:spPr>
            <p:txBody>
              <a:bodyPr/>
              <a:lstStyle/>
              <a:p>
                <a:r>
                  <a:rPr lang="en-SG">
                    <a:noFill/>
                  </a:rPr>
                  <a:t> </a:t>
                </a:r>
              </a:p>
            </p:txBody>
          </p:sp>
        </mc:Fallback>
      </mc:AlternateContent>
      <p:grpSp>
        <p:nvGrpSpPr>
          <p:cNvPr id="156" name="Group 155">
            <a:extLst>
              <a:ext uri="{FF2B5EF4-FFF2-40B4-BE49-F238E27FC236}">
                <a16:creationId xmlns:a16="http://schemas.microsoft.com/office/drawing/2014/main" xmlns="" id="{E6E535AB-3670-4F0E-8A8F-A433256E369D}"/>
              </a:ext>
            </a:extLst>
          </p:cNvPr>
          <p:cNvGrpSpPr/>
          <p:nvPr/>
        </p:nvGrpSpPr>
        <p:grpSpPr>
          <a:xfrm>
            <a:off x="290509" y="1558662"/>
            <a:ext cx="11762944" cy="926878"/>
            <a:chOff x="1458731" y="6334162"/>
            <a:chExt cx="13782856" cy="1234536"/>
          </a:xfrm>
        </p:grpSpPr>
        <p:sp>
          <p:nvSpPr>
            <p:cNvPr id="157" name="Rectangle 156">
              <a:extLst>
                <a:ext uri="{FF2B5EF4-FFF2-40B4-BE49-F238E27FC236}">
                  <a16:creationId xmlns:a16="http://schemas.microsoft.com/office/drawing/2014/main" xmlns="" id="{08440E57-C613-4A39-A305-2682E704C49F}"/>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rPr>
                <a:t>.</a:t>
              </a:r>
              <a:endPar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endParaRPr>
            </a:p>
          </p:txBody>
        </p:sp>
        <p:sp>
          <p:nvSpPr>
            <p:cNvPr id="158" name="Oval 157">
              <a:extLst>
                <a:ext uri="{FF2B5EF4-FFF2-40B4-BE49-F238E27FC236}">
                  <a16:creationId xmlns:a16="http://schemas.microsoft.com/office/drawing/2014/main" xmlns="" id="{84EC8440-EE42-4A70-A907-A950849A505C}"/>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Tahoma" pitchFamily="34" charset="0"/>
                  <a:cs typeface="Tahoma" pitchFamily="34" charset="0"/>
                </a:rPr>
                <a:t>A</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59" name="Group 158">
            <a:extLst>
              <a:ext uri="{FF2B5EF4-FFF2-40B4-BE49-F238E27FC236}">
                <a16:creationId xmlns:a16="http://schemas.microsoft.com/office/drawing/2014/main" xmlns="" id="{9CF6B635-9890-4626-8EB7-7A83774C9319}"/>
              </a:ext>
            </a:extLst>
          </p:cNvPr>
          <p:cNvGrpSpPr/>
          <p:nvPr/>
        </p:nvGrpSpPr>
        <p:grpSpPr>
          <a:xfrm>
            <a:off x="290509" y="2693250"/>
            <a:ext cx="11762944" cy="973182"/>
            <a:chOff x="1458731" y="6334162"/>
            <a:chExt cx="13782856" cy="1234536"/>
          </a:xfrm>
        </p:grpSpPr>
        <p:sp>
          <p:nvSpPr>
            <p:cNvPr id="160" name="Rectangle 159">
              <a:extLst>
                <a:ext uri="{FF2B5EF4-FFF2-40B4-BE49-F238E27FC236}">
                  <a16:creationId xmlns:a16="http://schemas.microsoft.com/office/drawing/2014/main" xmlns="" id="{85508692-5DF9-47BA-8C1B-2AD389DDFD09}"/>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endParaRPr>
            </a:p>
          </p:txBody>
        </p:sp>
        <p:sp>
          <p:nvSpPr>
            <p:cNvPr id="161" name="Oval 160">
              <a:extLst>
                <a:ext uri="{FF2B5EF4-FFF2-40B4-BE49-F238E27FC236}">
                  <a16:creationId xmlns:a16="http://schemas.microsoft.com/office/drawing/2014/main" xmlns="" id="{FD803675-4BA6-481B-8D40-E0E48F5AE2A3}"/>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rPr>
                <a:t>B</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2" name="Group 161">
            <a:extLst>
              <a:ext uri="{FF2B5EF4-FFF2-40B4-BE49-F238E27FC236}">
                <a16:creationId xmlns:a16="http://schemas.microsoft.com/office/drawing/2014/main" xmlns="" id="{662C77A6-0A91-4512-9251-34D434E75234}"/>
              </a:ext>
            </a:extLst>
          </p:cNvPr>
          <p:cNvGrpSpPr/>
          <p:nvPr/>
        </p:nvGrpSpPr>
        <p:grpSpPr>
          <a:xfrm>
            <a:off x="259620" y="3781294"/>
            <a:ext cx="11793833" cy="1047165"/>
            <a:chOff x="1458731" y="6334162"/>
            <a:chExt cx="13782856" cy="1234536"/>
          </a:xfrm>
        </p:grpSpPr>
        <p:sp>
          <p:nvSpPr>
            <p:cNvPr id="163" name="Rectangle 162">
              <a:extLst>
                <a:ext uri="{FF2B5EF4-FFF2-40B4-BE49-F238E27FC236}">
                  <a16:creationId xmlns:a16="http://schemas.microsoft.com/office/drawing/2014/main" xmlns="" id="{850529C0-E90F-41D1-A3DE-A807CBE4F94B}"/>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1800"/>
                </a:spcBef>
                <a:spcAft>
                  <a:spcPts val="0"/>
                </a:spcAft>
                <a:buClrTx/>
                <a:buSzTx/>
                <a:buFontTx/>
                <a:buNone/>
                <a:tabLst/>
                <a:defRPr/>
              </a:pPr>
              <a:endPar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64" name="Oval 163">
              <a:extLst>
                <a:ext uri="{FF2B5EF4-FFF2-40B4-BE49-F238E27FC236}">
                  <a16:creationId xmlns:a16="http://schemas.microsoft.com/office/drawing/2014/main" xmlns="" id="{746B1CCA-D117-4415-9AF9-DF7DD3F5C128}"/>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rPr>
                <a:t>C</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165" name="Group 164">
            <a:extLst>
              <a:ext uri="{FF2B5EF4-FFF2-40B4-BE49-F238E27FC236}">
                <a16:creationId xmlns:a16="http://schemas.microsoft.com/office/drawing/2014/main" xmlns="" id="{5AA7ABED-9E68-4415-B13B-9E7BFF1FC344}"/>
              </a:ext>
            </a:extLst>
          </p:cNvPr>
          <p:cNvGrpSpPr/>
          <p:nvPr/>
        </p:nvGrpSpPr>
        <p:grpSpPr>
          <a:xfrm>
            <a:off x="249106" y="4899644"/>
            <a:ext cx="11804347" cy="1077218"/>
            <a:chOff x="1458731" y="6334162"/>
            <a:chExt cx="13782856" cy="1234536"/>
          </a:xfrm>
        </p:grpSpPr>
        <p:sp>
          <p:nvSpPr>
            <p:cNvPr id="166" name="Rectangle 165">
              <a:extLst>
                <a:ext uri="{FF2B5EF4-FFF2-40B4-BE49-F238E27FC236}">
                  <a16:creationId xmlns:a16="http://schemas.microsoft.com/office/drawing/2014/main" xmlns="" id="{6FB75506-B193-4338-9C20-EE67996814F9}"/>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r" defTabSz="2177278" eaLnBrk="1" fontAlgn="auto" latinLnBrk="0" hangingPunct="1">
                <a:lnSpc>
                  <a:spcPct val="100000"/>
                </a:lnSpc>
                <a:spcBef>
                  <a:spcPts val="1800"/>
                </a:spcBef>
                <a:spcAft>
                  <a:spcPts val="0"/>
                </a:spcAft>
                <a:buClrTx/>
                <a:buSzTx/>
                <a:buFontTx/>
                <a:buNone/>
                <a:tabLst/>
                <a:defRPr/>
              </a:pPr>
              <a:endPar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167" name="Oval 166">
              <a:extLst>
                <a:ext uri="{FF2B5EF4-FFF2-40B4-BE49-F238E27FC236}">
                  <a16:creationId xmlns:a16="http://schemas.microsoft.com/office/drawing/2014/main" xmlns="" id="{63A2335F-03A3-4E82-8621-AB7225E9082F}"/>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rPr>
                <a:t>D</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96EF7372-625C-4347-B13F-F7E5BACF4E4B}"/>
                  </a:ext>
                </a:extLst>
              </p:cNvPr>
              <p:cNvSpPr/>
              <p:nvPr/>
            </p:nvSpPr>
            <p:spPr>
              <a:xfrm>
                <a:off x="1237893" y="1760491"/>
                <a:ext cx="10663598" cy="523220"/>
              </a:xfrm>
              <a:prstGeom prst="rect">
                <a:avLst/>
              </a:prstGeom>
            </p:spPr>
            <p:txBody>
              <a:bodyPr wrap="square">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Hàm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tại</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=−1</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lớn</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tại</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schemeClr val="bg1"/>
                        </a:solidFill>
                        <a:latin typeface="Cambria Math" panose="02040503050406030204" pitchFamily="18" charset="0"/>
                      </a:rPr>
                      <m:t>𝑥</m:t>
                    </m:r>
                    <m:r>
                      <a:rPr lang="en-US" sz="2800" i="1">
                        <a:solidFill>
                          <a:schemeClr val="bg1"/>
                        </a:solidFill>
                        <a:latin typeface="Cambria Math" panose="02040503050406030204" pitchFamily="18" charset="0"/>
                      </a:rPr>
                      <m:t>=1.</m:t>
                    </m:r>
                  </m:oMath>
                </a14:m>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 name="Rectangle 2">
                <a:extLst>
                  <a:ext uri="{FF2B5EF4-FFF2-40B4-BE49-F238E27FC236}">
                    <a16:creationId xmlns:a16="http://schemas.microsoft.com/office/drawing/2014/main" id="{96EF7372-625C-4347-B13F-F7E5BACF4E4B}"/>
                  </a:ext>
                </a:extLst>
              </p:cNvPr>
              <p:cNvSpPr>
                <a:spLocks noRot="1" noChangeAspect="1" noMove="1" noResize="1" noEditPoints="1" noAdjustHandles="1" noChangeArrowheads="1" noChangeShapeType="1" noTextEdit="1"/>
              </p:cNvSpPr>
              <p:nvPr/>
            </p:nvSpPr>
            <p:spPr>
              <a:xfrm>
                <a:off x="1237893" y="1760491"/>
                <a:ext cx="10663598" cy="523220"/>
              </a:xfrm>
              <a:prstGeom prst="rect">
                <a:avLst/>
              </a:prstGeom>
              <a:blipFill>
                <a:blip r:embed="rId3"/>
                <a:stretch>
                  <a:fillRect l="-1144" t="-13953" b="-3023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A14BD317-0299-4E5F-ACB5-C70B003BB2CD}"/>
                  </a:ext>
                </a:extLst>
              </p:cNvPr>
              <p:cNvSpPr/>
              <p:nvPr/>
            </p:nvSpPr>
            <p:spPr>
              <a:xfrm>
                <a:off x="1219633" y="2901245"/>
                <a:ext cx="10681858" cy="523220"/>
              </a:xfrm>
              <a:prstGeom prst="rect">
                <a:avLst/>
              </a:prstGeom>
            </p:spPr>
            <p:txBody>
              <a:bodyPr wrap="square">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Hàm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tại</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𝑥</m:t>
                    </m:r>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=1</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lớn</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tại</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𝑥</m:t>
                    </m:r>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=−1.</m:t>
                    </m:r>
                  </m:oMath>
                </a14:m>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3">
                <a:extLst>
                  <a:ext uri="{FF2B5EF4-FFF2-40B4-BE49-F238E27FC236}">
                    <a16:creationId xmlns:a16="http://schemas.microsoft.com/office/drawing/2014/main" id="{A14BD317-0299-4E5F-ACB5-C70B003BB2CD}"/>
                  </a:ext>
                </a:extLst>
              </p:cNvPr>
              <p:cNvSpPr>
                <a:spLocks noRot="1" noChangeAspect="1" noMove="1" noResize="1" noEditPoints="1" noAdjustHandles="1" noChangeArrowheads="1" noChangeShapeType="1" noTextEdit="1"/>
              </p:cNvSpPr>
              <p:nvPr/>
            </p:nvSpPr>
            <p:spPr>
              <a:xfrm>
                <a:off x="1219633" y="2901245"/>
                <a:ext cx="10681858" cy="523220"/>
              </a:xfrm>
              <a:prstGeom prst="rect">
                <a:avLst/>
              </a:prstGeom>
              <a:blipFill>
                <a:blip r:embed="rId4"/>
                <a:stretch>
                  <a:fillRect l="-1142" t="-13953" b="-3023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68" name="Rectangle 167">
                <a:extLst>
                  <a:ext uri="{FF2B5EF4-FFF2-40B4-BE49-F238E27FC236}">
                    <a16:creationId xmlns:a16="http://schemas.microsoft.com/office/drawing/2014/main" xmlns="" id="{4FAC45D5-E1C9-4DF8-B258-96BDEFE81F09}"/>
                  </a:ext>
                </a:extLst>
              </p:cNvPr>
              <p:cNvSpPr/>
              <p:nvPr/>
            </p:nvSpPr>
            <p:spPr>
              <a:xfrm>
                <a:off x="1191183" y="3880110"/>
                <a:ext cx="10710307" cy="954107"/>
              </a:xfrm>
              <a:prstGeom prst="rect">
                <a:avLst/>
              </a:prstGeom>
            </p:spPr>
            <p:txBody>
              <a:bodyPr wrap="square">
                <a:spAutoFit/>
              </a:bodyPr>
              <a:lstStyle/>
              <a:p>
                <a:pPr lvl="0">
                  <a:defRPr/>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Hàm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tại</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𝑥</m:t>
                    </m:r>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=−1</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nhưng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lớn</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68" name="Rectangle 167">
                <a:extLst>
                  <a:ext uri="{FF2B5EF4-FFF2-40B4-BE49-F238E27FC236}">
                    <a16:creationId xmlns:a16="http://schemas.microsoft.com/office/drawing/2014/main" id="{4FAC45D5-E1C9-4DF8-B258-96BDEFE81F09}"/>
                  </a:ext>
                </a:extLst>
              </p:cNvPr>
              <p:cNvSpPr>
                <a:spLocks noRot="1" noChangeAspect="1" noMove="1" noResize="1" noEditPoints="1" noAdjustHandles="1" noChangeArrowheads="1" noChangeShapeType="1" noTextEdit="1"/>
              </p:cNvSpPr>
              <p:nvPr/>
            </p:nvSpPr>
            <p:spPr>
              <a:xfrm>
                <a:off x="1191183" y="3880110"/>
                <a:ext cx="10710307" cy="954107"/>
              </a:xfrm>
              <a:prstGeom prst="rect">
                <a:avLst/>
              </a:prstGeom>
              <a:blipFill>
                <a:blip r:embed="rId5"/>
                <a:stretch>
                  <a:fillRect l="-1138" t="-7692" b="-1730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69" name="Rectangle 168">
                <a:extLst>
                  <a:ext uri="{FF2B5EF4-FFF2-40B4-BE49-F238E27FC236}">
                    <a16:creationId xmlns:a16="http://schemas.microsoft.com/office/drawing/2014/main" xmlns="" id="{5598A3B8-830F-4E00-BA01-479FEA601D57}"/>
                  </a:ext>
                </a:extLst>
              </p:cNvPr>
              <p:cNvSpPr/>
              <p:nvPr/>
            </p:nvSpPr>
            <p:spPr>
              <a:xfrm>
                <a:off x="1237892" y="5011393"/>
                <a:ext cx="10547707" cy="954107"/>
              </a:xfrm>
              <a:prstGeom prst="rect">
                <a:avLst/>
              </a:prstGeom>
            </p:spPr>
            <p:txBody>
              <a:bodyPr wrap="square">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Hàm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không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nhưng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lớn</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tại</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𝑥</m:t>
                    </m:r>
                    <m:r>
                      <a:rPr lang="en-US" sz="2800">
                        <a:solidFill>
                          <a:schemeClr val="bg1"/>
                        </a:solidFill>
                        <a:latin typeface="Cambria Math" panose="02040503050406030204" pitchFamily="18" charset="0"/>
                        <a:ea typeface="Tahoma" panose="020B0604030504040204" pitchFamily="34" charset="0"/>
                        <a:cs typeface="Tahoma" panose="020B0604030504040204" pitchFamily="34" charset="0"/>
                      </a:rPr>
                      <m:t>=1.</m:t>
                    </m:r>
                  </m:oMath>
                </a14:m>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9" name="Rectangle 168">
                <a:extLst>
                  <a:ext uri="{FF2B5EF4-FFF2-40B4-BE49-F238E27FC236}">
                    <a16:creationId xmlns:a16="http://schemas.microsoft.com/office/drawing/2014/main" id="{5598A3B8-830F-4E00-BA01-479FEA601D57}"/>
                  </a:ext>
                </a:extLst>
              </p:cNvPr>
              <p:cNvSpPr>
                <a:spLocks noRot="1" noChangeAspect="1" noMove="1" noResize="1" noEditPoints="1" noAdjustHandles="1" noChangeArrowheads="1" noChangeShapeType="1" noTextEdit="1"/>
              </p:cNvSpPr>
              <p:nvPr/>
            </p:nvSpPr>
            <p:spPr>
              <a:xfrm>
                <a:off x="1237892" y="5011393"/>
                <a:ext cx="10547707" cy="954107"/>
              </a:xfrm>
              <a:prstGeom prst="rect">
                <a:avLst/>
              </a:prstGeom>
              <a:blipFill>
                <a:blip r:embed="rId6"/>
                <a:stretch>
                  <a:fillRect l="-1156" t="-6369"/>
                </a:stretch>
              </a:blipFill>
            </p:spPr>
            <p:txBody>
              <a:bodyPr/>
              <a:lstStyle/>
              <a:p>
                <a:r>
                  <a:rPr lang="en-SG">
                    <a:noFill/>
                  </a:rPr>
                  <a:t> </a:t>
                </a:r>
              </a:p>
            </p:txBody>
          </p:sp>
        </mc:Fallback>
      </mc:AlternateContent>
      <p:sp>
        <p:nvSpPr>
          <p:cNvPr id="170" name="Oval 169">
            <a:extLst>
              <a:ext uri="{FF2B5EF4-FFF2-40B4-BE49-F238E27FC236}">
                <a16:creationId xmlns:a16="http://schemas.microsoft.com/office/drawing/2014/main" xmlns="" id="{A573E5BF-5A92-44B3-935E-2B02EEAD02A7}"/>
              </a:ext>
            </a:extLst>
          </p:cNvPr>
          <p:cNvSpPr/>
          <p:nvPr/>
        </p:nvSpPr>
        <p:spPr>
          <a:xfrm>
            <a:off x="311803" y="2757364"/>
            <a:ext cx="929124" cy="839562"/>
          </a:xfrm>
          <a:prstGeom prst="ellipse">
            <a:avLst/>
          </a:prstGeom>
          <a:solidFill>
            <a:srgbClr val="C0504D">
              <a:lumMod val="75000"/>
            </a:srgbClr>
          </a:solidFill>
          <a:ln w="57150" cap="flat" cmpd="sng" algn="ctr">
            <a:solidFill>
              <a:sysClr val="window" lastClr="FFFFFF"/>
            </a:solidFill>
            <a:prstDash val="solid"/>
          </a:ln>
          <a:effectLst/>
          <a:scene3d>
            <a:camera prst="orthographicFront"/>
            <a:lightRig rig="threePt" dir="t"/>
          </a:scene3d>
          <a:sp3d>
            <a:bevelT/>
          </a:sp3d>
        </p:spPr>
        <p:txBody>
          <a:bodyPr lIns="182889" tIns="91445" rIns="182889" bIns="91445"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40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091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wipe(left)">
                                      <p:cBhvr>
                                        <p:cTn id="7" dur="500"/>
                                        <p:tgtEl>
                                          <p:spTgt spid="156"/>
                                        </p:tgtEl>
                                      </p:cBhvr>
                                    </p:animEffect>
                                  </p:childTnLst>
                                </p:cTn>
                              </p:par>
                              <p:par>
                                <p:cTn id="8" presetID="22" presetClass="entr" presetSubtype="8"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wipe(left)">
                                      <p:cBhvr>
                                        <p:cTn id="10" dur="500"/>
                                        <p:tgtEl>
                                          <p:spTgt spid="159"/>
                                        </p:tgtEl>
                                      </p:cBhvr>
                                    </p:animEffect>
                                  </p:childTnLst>
                                </p:cTn>
                              </p:par>
                              <p:par>
                                <p:cTn id="11" presetID="22" presetClass="entr" presetSubtype="8"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wipe(left)">
                                      <p:cBhvr>
                                        <p:cTn id="13" dur="500"/>
                                        <p:tgtEl>
                                          <p:spTgt spid="162"/>
                                        </p:tgtEl>
                                      </p:cBhvr>
                                    </p:animEffect>
                                  </p:childTnLst>
                                </p:cTn>
                              </p:par>
                              <p:par>
                                <p:cTn id="14" presetID="22" presetClass="entr" presetSubtype="8" fill="hold" nodeType="withEffect">
                                  <p:stCondLst>
                                    <p:cond delay="0"/>
                                  </p:stCondLst>
                                  <p:childTnLst>
                                    <p:set>
                                      <p:cBhvr>
                                        <p:cTn id="15" dur="1" fill="hold">
                                          <p:stCondLst>
                                            <p:cond delay="0"/>
                                          </p:stCondLst>
                                        </p:cTn>
                                        <p:tgtEl>
                                          <p:spTgt spid="165"/>
                                        </p:tgtEl>
                                        <p:attrNameLst>
                                          <p:attrName>style.visibility</p:attrName>
                                        </p:attrNameLst>
                                      </p:cBhvr>
                                      <p:to>
                                        <p:strVal val="visible"/>
                                      </p:to>
                                    </p:set>
                                    <p:animEffect transition="in" filter="wipe(left)">
                                      <p:cBhvr>
                                        <p:cTn id="16" dur="500"/>
                                        <p:tgtEl>
                                          <p:spTgt spid="16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70"/>
                                        </p:tgtEl>
                                        <p:attrNameLst>
                                          <p:attrName>style.visibility</p:attrName>
                                        </p:attrNameLst>
                                      </p:cBhvr>
                                      <p:to>
                                        <p:strVal val="visible"/>
                                      </p:to>
                                    </p:set>
                                    <p:animEffect transition="in" filter="wipe(left)">
                                      <p:cBhvr>
                                        <p:cTn id="21"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ack or Previous 5">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xmlns="" id="{025A447C-F565-4066-BDCA-D496628EB726}"/>
              </a:ext>
            </a:extLst>
          </p:cNvPr>
          <p:cNvGrpSpPr/>
          <p:nvPr/>
        </p:nvGrpSpPr>
        <p:grpSpPr>
          <a:xfrm>
            <a:off x="151405" y="838351"/>
            <a:ext cx="11889190" cy="3977954"/>
            <a:chOff x="184495" y="3636268"/>
            <a:chExt cx="11834900" cy="4481565"/>
          </a:xfrm>
        </p:grpSpPr>
        <p:sp>
          <p:nvSpPr>
            <p:cNvPr id="10" name="Rounded Rectangle 4">
              <a:extLst>
                <a:ext uri="{FF2B5EF4-FFF2-40B4-BE49-F238E27FC236}">
                  <a16:creationId xmlns:a16="http://schemas.microsoft.com/office/drawing/2014/main" xmlns="" id="{55258D01-4859-4164-B24C-4BB82E1657AB}"/>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19801CA-45B6-4FDB-8C32-6C8B63B15F65}"/>
                </a:ext>
              </a:extLst>
            </p:cNvPr>
            <p:cNvGrpSpPr/>
            <p:nvPr/>
          </p:nvGrpSpPr>
          <p:grpSpPr>
            <a:xfrm>
              <a:off x="203200" y="3636268"/>
              <a:ext cx="2342698" cy="599404"/>
              <a:chOff x="1275608" y="6239450"/>
              <a:chExt cx="4592537" cy="1089090"/>
            </a:xfrm>
          </p:grpSpPr>
          <p:sp>
            <p:nvSpPr>
              <p:cNvPr id="12" name="Freeform 20">
                <a:extLst>
                  <a:ext uri="{FF2B5EF4-FFF2-40B4-BE49-F238E27FC236}">
                    <a16:creationId xmlns:a16="http://schemas.microsoft.com/office/drawing/2014/main" xmlns="" id="{35462176-F7A2-471C-91EB-C95DF8D3F958}"/>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xmlns="" id="{C3A9C967-77D0-48E9-B337-6AF9B097B0F2}"/>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xmlns="" id="{6B48F16A-A8CE-425C-B070-A77B0E815339}"/>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5" name="Freeform 9">
                <a:extLst>
                  <a:ext uri="{FF2B5EF4-FFF2-40B4-BE49-F238E27FC236}">
                    <a16:creationId xmlns:a16="http://schemas.microsoft.com/office/drawing/2014/main" xmlns="" id="{12FDF860-7E8B-4EF3-A48F-76FA18D438D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5534FEAD-6BCC-4E18-B654-A4B22B4D9C37}"/>
                  </a:ext>
                </a:extLst>
              </p:cNvPr>
              <p:cNvSpPr/>
              <p:nvPr/>
            </p:nvSpPr>
            <p:spPr>
              <a:xfrm>
                <a:off x="512529" y="1756781"/>
                <a:ext cx="1100891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Đạo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ℝ</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Rectangle 15">
                <a:extLst>
                  <a:ext uri="{FF2B5EF4-FFF2-40B4-BE49-F238E27FC236}">
                    <a16:creationId xmlns:a16="http://schemas.microsoft.com/office/drawing/2014/main" id="{5534FEAD-6BCC-4E18-B654-A4B22B4D9C37}"/>
                  </a:ext>
                </a:extLst>
              </p:cNvPr>
              <p:cNvSpPr>
                <a:spLocks noRot="1" noChangeAspect="1" noMove="1" noResize="1" noEditPoints="1" noAdjustHandles="1" noChangeArrowheads="1" noChangeShapeType="1" noTextEdit="1"/>
              </p:cNvSpPr>
              <p:nvPr/>
            </p:nvSpPr>
            <p:spPr>
              <a:xfrm>
                <a:off x="512529" y="1756781"/>
                <a:ext cx="11008911" cy="584775"/>
              </a:xfrm>
              <a:prstGeom prst="rect">
                <a:avLst/>
              </a:prstGeom>
              <a:blipFill>
                <a:blip r:embed="rId3"/>
                <a:stretch>
                  <a:fillRect l="-1384" t="-12500" b="-34375"/>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9C4BAD42-819B-4399-9520-F9C8AE376F3D}"/>
                  </a:ext>
                </a:extLst>
              </p:cNvPr>
              <p:cNvSpPr/>
              <p:nvPr/>
            </p:nvSpPr>
            <p:spPr>
              <a:xfrm>
                <a:off x="512529" y="2288719"/>
                <a:ext cx="10679647"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Suy</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ra</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số</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Tahoma" panose="020B0604030504040204" pitchFamily="34"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𝑥</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nghịch</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biến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trên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đoạn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Tahoma" panose="020B0604030504040204" pitchFamily="34"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−1;1</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giá</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trị</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nhỏ</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nhất</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=1</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và</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giá</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trị</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lớn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nhất</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ahoma" panose="020B0604030504040204" pitchFamily="34" charset="0"/>
                  </a:rPr>
                  <a:t>tại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ahoma" panose="020B0604030504040204" pitchFamily="34" charset="0"/>
                      </a:rPr>
                      <m:t>=−1.</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ahoma" panose="020B0604030504040204" pitchFamily="34"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Rectangle 16">
                <a:extLst>
                  <a:ext uri="{FF2B5EF4-FFF2-40B4-BE49-F238E27FC236}">
                    <a16:creationId xmlns:a16="http://schemas.microsoft.com/office/drawing/2014/main" id="{9C4BAD42-819B-4399-9520-F9C8AE376F3D}"/>
                  </a:ext>
                </a:extLst>
              </p:cNvPr>
              <p:cNvSpPr>
                <a:spLocks noRot="1" noChangeAspect="1" noMove="1" noResize="1" noEditPoints="1" noAdjustHandles="1" noChangeArrowheads="1" noChangeShapeType="1" noTextEdit="1"/>
              </p:cNvSpPr>
              <p:nvPr/>
            </p:nvSpPr>
            <p:spPr>
              <a:xfrm>
                <a:off x="512529" y="2288719"/>
                <a:ext cx="10679647" cy="1077218"/>
              </a:xfrm>
              <a:prstGeom prst="rect">
                <a:avLst/>
              </a:prstGeom>
              <a:blipFill>
                <a:blip r:embed="rId4"/>
                <a:stretch>
                  <a:fillRect l="-1427" t="-6780" r="-1998" b="-18079"/>
                </a:stretch>
              </a:blipFill>
            </p:spPr>
            <p:txBody>
              <a:bodyPr/>
              <a:lstStyle/>
              <a:p>
                <a:r>
                  <a:rPr lang="en-SG">
                    <a:noFill/>
                  </a:rPr>
                  <a:t> </a:t>
                </a:r>
              </a:p>
            </p:txBody>
          </p:sp>
        </mc:Fallback>
      </mc:AlternateContent>
    </p:spTree>
    <p:extLst>
      <p:ext uri="{BB962C8B-B14F-4D97-AF65-F5344CB8AC3E}">
        <p14:creationId xmlns:p14="http://schemas.microsoft.com/office/powerpoint/2010/main" val="23600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0" name="Group 49">
            <a:extLst>
              <a:ext uri="{FF2B5EF4-FFF2-40B4-BE49-F238E27FC236}">
                <a16:creationId xmlns:a16="http://schemas.microsoft.com/office/drawing/2014/main" xmlns="" id="{EF7D65D4-3C6D-4D28-87B4-A2E7A11F6A04}"/>
              </a:ext>
            </a:extLst>
          </p:cNvPr>
          <p:cNvGrpSpPr/>
          <p:nvPr/>
        </p:nvGrpSpPr>
        <p:grpSpPr>
          <a:xfrm>
            <a:off x="150414" y="2568940"/>
            <a:ext cx="11889190" cy="3890031"/>
            <a:chOff x="184495" y="3636268"/>
            <a:chExt cx="11834900" cy="4481565"/>
          </a:xfrm>
        </p:grpSpPr>
        <p:sp>
          <p:nvSpPr>
            <p:cNvPr id="51" name="Rounded Rectangle 4">
              <a:extLst>
                <a:ext uri="{FF2B5EF4-FFF2-40B4-BE49-F238E27FC236}">
                  <a16:creationId xmlns:a16="http://schemas.microsoft.com/office/drawing/2014/main" xmlns="" id="{9D6A7580-6046-4E34-9750-68E6F0F01884}"/>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2" name="Group 51">
              <a:extLst>
                <a:ext uri="{FF2B5EF4-FFF2-40B4-BE49-F238E27FC236}">
                  <a16:creationId xmlns:a16="http://schemas.microsoft.com/office/drawing/2014/main" xmlns="" id="{0278BCDF-FAB0-4134-B836-AE0A878AC042}"/>
                </a:ext>
              </a:extLst>
            </p:cNvPr>
            <p:cNvGrpSpPr/>
            <p:nvPr/>
          </p:nvGrpSpPr>
          <p:grpSpPr>
            <a:xfrm>
              <a:off x="203200" y="3636268"/>
              <a:ext cx="2342698" cy="599404"/>
              <a:chOff x="1275608" y="6239450"/>
              <a:chExt cx="4592537" cy="1089090"/>
            </a:xfrm>
          </p:grpSpPr>
          <p:sp>
            <p:nvSpPr>
              <p:cNvPr id="53" name="Freeform 20">
                <a:extLst>
                  <a:ext uri="{FF2B5EF4-FFF2-40B4-BE49-F238E27FC236}">
                    <a16:creationId xmlns:a16="http://schemas.microsoft.com/office/drawing/2014/main" xmlns="" id="{ABDDE092-4AAF-41DB-89CD-9AA08A9ECD68}"/>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54" name="TextBox 53">
                <a:extLst>
                  <a:ext uri="{FF2B5EF4-FFF2-40B4-BE49-F238E27FC236}">
                    <a16:creationId xmlns:a16="http://schemas.microsoft.com/office/drawing/2014/main" xmlns="" id="{28854D7E-39FA-421A-AF75-7D43C3278A31}"/>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5" name="Round Diagonal Corner Rectangle 8">
                <a:extLst>
                  <a:ext uri="{FF2B5EF4-FFF2-40B4-BE49-F238E27FC236}">
                    <a16:creationId xmlns:a16="http://schemas.microsoft.com/office/drawing/2014/main" xmlns="" id="{BC5B1BCF-5187-46D0-B5C2-6FFE666972E8}"/>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56" name="Freeform 9">
                <a:extLst>
                  <a:ext uri="{FF2B5EF4-FFF2-40B4-BE49-F238E27FC236}">
                    <a16:creationId xmlns:a16="http://schemas.microsoft.com/office/drawing/2014/main" xmlns="" id="{05A73301-1DC3-4B18-8163-6F7B82A9F05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57" name="Group 56">
            <a:extLst>
              <a:ext uri="{FF2B5EF4-FFF2-40B4-BE49-F238E27FC236}">
                <a16:creationId xmlns:a16="http://schemas.microsoft.com/office/drawing/2014/main" xmlns="" id="{072592A7-8DDA-40B1-8696-B1D42A298029}"/>
              </a:ext>
            </a:extLst>
          </p:cNvPr>
          <p:cNvGrpSpPr/>
          <p:nvPr/>
        </p:nvGrpSpPr>
        <p:grpSpPr>
          <a:xfrm>
            <a:off x="147058" y="45466"/>
            <a:ext cx="11906395" cy="1343973"/>
            <a:chOff x="534987" y="1647866"/>
            <a:chExt cx="23340848" cy="2254377"/>
          </a:xfrm>
        </p:grpSpPr>
        <p:sp>
          <p:nvSpPr>
            <p:cNvPr id="58" name="Rounded Rectangle 24">
              <a:extLst>
                <a:ext uri="{FF2B5EF4-FFF2-40B4-BE49-F238E27FC236}">
                  <a16:creationId xmlns:a16="http://schemas.microsoft.com/office/drawing/2014/main" xmlns="" id="{A51C6FE1-0EE5-4DBC-8B8B-750DC38A0808}"/>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59" name="Group 58">
              <a:extLst>
                <a:ext uri="{FF2B5EF4-FFF2-40B4-BE49-F238E27FC236}">
                  <a16:creationId xmlns:a16="http://schemas.microsoft.com/office/drawing/2014/main" xmlns="" id="{3B2CFAF0-EEFD-4CAE-A10C-64AABEB1B09D}"/>
                </a:ext>
              </a:extLst>
            </p:cNvPr>
            <p:cNvGrpSpPr/>
            <p:nvPr/>
          </p:nvGrpSpPr>
          <p:grpSpPr>
            <a:xfrm>
              <a:off x="534987" y="1647866"/>
              <a:ext cx="3505200" cy="1176337"/>
              <a:chOff x="534987" y="1647866"/>
              <a:chExt cx="3505200" cy="1176337"/>
            </a:xfrm>
          </p:grpSpPr>
          <p:sp>
            <p:nvSpPr>
              <p:cNvPr id="60" name="Isosceles Triangle 44">
                <a:extLst>
                  <a:ext uri="{FF2B5EF4-FFF2-40B4-BE49-F238E27FC236}">
                    <a16:creationId xmlns:a16="http://schemas.microsoft.com/office/drawing/2014/main" xmlns="" id="{D4187CCD-288A-4DCB-8378-2D684BA866C9}"/>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61" name="Pentagon 27">
                <a:extLst>
                  <a:ext uri="{FF2B5EF4-FFF2-40B4-BE49-F238E27FC236}">
                    <a16:creationId xmlns:a16="http://schemas.microsoft.com/office/drawing/2014/main" xmlns="" id="{C666629E-7E1B-4750-BB55-557AB9360B83}"/>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62" name="Group 11">
                <a:extLst>
                  <a:ext uri="{FF2B5EF4-FFF2-40B4-BE49-F238E27FC236}">
                    <a16:creationId xmlns:a16="http://schemas.microsoft.com/office/drawing/2014/main" xmlns="" id="{497AF0A2-1647-484E-8724-DDC08B48D9C6}"/>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65" name="Freeform 31">
                  <a:extLst>
                    <a:ext uri="{FF2B5EF4-FFF2-40B4-BE49-F238E27FC236}">
                      <a16:creationId xmlns:a16="http://schemas.microsoft.com/office/drawing/2014/main" xmlns="" id="{8A5D707B-B1D4-4DA0-A5A2-6DCE3AF9513B}"/>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6" name="Freeform 32">
                  <a:extLst>
                    <a:ext uri="{FF2B5EF4-FFF2-40B4-BE49-F238E27FC236}">
                      <a16:creationId xmlns:a16="http://schemas.microsoft.com/office/drawing/2014/main" xmlns="" id="{5E678CA2-65D8-4144-9AC3-0357A2431C0E}"/>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7" name="Freeform 33">
                  <a:extLst>
                    <a:ext uri="{FF2B5EF4-FFF2-40B4-BE49-F238E27FC236}">
                      <a16:creationId xmlns:a16="http://schemas.microsoft.com/office/drawing/2014/main" xmlns="" id="{94C754B4-7F6D-44DD-854D-F8A5B62E1C7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8" name="Rectangle 67">
                  <a:extLst>
                    <a:ext uri="{FF2B5EF4-FFF2-40B4-BE49-F238E27FC236}">
                      <a16:creationId xmlns:a16="http://schemas.microsoft.com/office/drawing/2014/main" xmlns="" id="{AB095630-0CE6-42AE-B5FE-B3FDF6318AEE}"/>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9" name="Rectangle 68">
                  <a:extLst>
                    <a:ext uri="{FF2B5EF4-FFF2-40B4-BE49-F238E27FC236}">
                      <a16:creationId xmlns:a16="http://schemas.microsoft.com/office/drawing/2014/main" xmlns="" id="{60C589F0-BD13-4C39-8D01-5703C6F1B734}"/>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0" name="Rectangle 69">
                  <a:extLst>
                    <a:ext uri="{FF2B5EF4-FFF2-40B4-BE49-F238E27FC236}">
                      <a16:creationId xmlns:a16="http://schemas.microsoft.com/office/drawing/2014/main" xmlns="" id="{A7869D91-ACF5-40E4-A723-B4C2EB86FEC6}"/>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1" name="Rectangle 70">
                  <a:extLst>
                    <a:ext uri="{FF2B5EF4-FFF2-40B4-BE49-F238E27FC236}">
                      <a16:creationId xmlns:a16="http://schemas.microsoft.com/office/drawing/2014/main" xmlns="" id="{C697EF1E-2A03-4473-9D1C-83EB5C146C62}"/>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63" name="Chevron 29">
                <a:extLst>
                  <a:ext uri="{FF2B5EF4-FFF2-40B4-BE49-F238E27FC236}">
                    <a16:creationId xmlns:a16="http://schemas.microsoft.com/office/drawing/2014/main" xmlns="" id="{F9E1960F-8BA1-4EF8-9632-F54ECE848119}"/>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64" name="TextBox 13">
                <a:extLst>
                  <a:ext uri="{FF2B5EF4-FFF2-40B4-BE49-F238E27FC236}">
                    <a16:creationId xmlns:a16="http://schemas.microsoft.com/office/drawing/2014/main" xmlns="" id="{7D6E1082-79D1-4783-B058-689808ADCD6D}"/>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6</a:t>
                </a:r>
              </a:p>
            </p:txBody>
          </p:sp>
        </p:grpSp>
      </p:grpSp>
      <p:grpSp>
        <p:nvGrpSpPr>
          <p:cNvPr id="72" name="Group 71">
            <a:extLst>
              <a:ext uri="{FF2B5EF4-FFF2-40B4-BE49-F238E27FC236}">
                <a16:creationId xmlns:a16="http://schemas.microsoft.com/office/drawing/2014/main" xmlns="" id="{BA11DA29-CB6F-4D26-B15D-DACC67A4C7BB}"/>
              </a:ext>
            </a:extLst>
          </p:cNvPr>
          <p:cNvGrpSpPr/>
          <p:nvPr/>
        </p:nvGrpSpPr>
        <p:grpSpPr>
          <a:xfrm>
            <a:off x="267459" y="1519210"/>
            <a:ext cx="11838141" cy="914286"/>
            <a:chOff x="247181" y="1501340"/>
            <a:chExt cx="11838141" cy="914405"/>
          </a:xfrm>
        </p:grpSpPr>
        <p:grpSp>
          <p:nvGrpSpPr>
            <p:cNvPr id="73" name="Group 72">
              <a:extLst>
                <a:ext uri="{FF2B5EF4-FFF2-40B4-BE49-F238E27FC236}">
                  <a16:creationId xmlns:a16="http://schemas.microsoft.com/office/drawing/2014/main" xmlns="" id="{DBD2D78C-D448-47B3-A8A1-C348F8D939F1}"/>
                </a:ext>
              </a:extLst>
            </p:cNvPr>
            <p:cNvGrpSpPr/>
            <p:nvPr/>
          </p:nvGrpSpPr>
          <p:grpSpPr>
            <a:xfrm>
              <a:off x="247181" y="1501340"/>
              <a:ext cx="3090381" cy="914401"/>
              <a:chOff x="5537206" y="1557991"/>
              <a:chExt cx="3079904" cy="850065"/>
            </a:xfrm>
          </p:grpSpPr>
          <p:sp>
            <p:nvSpPr>
              <p:cNvPr id="86" name="Rectangle 85">
                <a:extLst>
                  <a:ext uri="{FF2B5EF4-FFF2-40B4-BE49-F238E27FC236}">
                    <a16:creationId xmlns:a16="http://schemas.microsoft.com/office/drawing/2014/main" xmlns="" id="{2C045C90-7C6E-4D25-AB64-8C4CDA87D46A}"/>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7" name="Oval 86">
                <a:extLst>
                  <a:ext uri="{FF2B5EF4-FFF2-40B4-BE49-F238E27FC236}">
                    <a16:creationId xmlns:a16="http://schemas.microsoft.com/office/drawing/2014/main" xmlns="" id="{EFFED304-34A1-4DAE-9B50-FE51A4D5F32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xmlns="" id="{9F17AFA7-51AE-4600-8E19-1CC79E9B1648}"/>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2</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8" name="TextBox 87">
                    <a:extLst>
                      <a:ext uri="{FF2B5EF4-FFF2-40B4-BE49-F238E27FC236}">
                        <a16:creationId xmlns:a16="http://schemas.microsoft.com/office/drawing/2014/main" id="{9F17AFA7-51AE-4600-8E19-1CC79E9B1648}"/>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74" name="Group 73">
              <a:extLst>
                <a:ext uri="{FF2B5EF4-FFF2-40B4-BE49-F238E27FC236}">
                  <a16:creationId xmlns:a16="http://schemas.microsoft.com/office/drawing/2014/main" xmlns="" id="{43FD617F-15BB-4429-AAE6-852C93DE8EE8}"/>
                </a:ext>
              </a:extLst>
            </p:cNvPr>
            <p:cNvGrpSpPr/>
            <p:nvPr/>
          </p:nvGrpSpPr>
          <p:grpSpPr>
            <a:xfrm>
              <a:off x="3163101" y="1501344"/>
              <a:ext cx="3090381" cy="914401"/>
              <a:chOff x="5537206" y="1557992"/>
              <a:chExt cx="3079904" cy="850064"/>
            </a:xfrm>
          </p:grpSpPr>
          <p:sp>
            <p:nvSpPr>
              <p:cNvPr id="83" name="Rectangle 82">
                <a:extLst>
                  <a:ext uri="{FF2B5EF4-FFF2-40B4-BE49-F238E27FC236}">
                    <a16:creationId xmlns:a16="http://schemas.microsoft.com/office/drawing/2014/main" xmlns="" id="{62B7D4CB-14EF-4F6C-A330-512061679A6E}"/>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4" name="Oval 83">
                <a:extLst>
                  <a:ext uri="{FF2B5EF4-FFF2-40B4-BE49-F238E27FC236}">
                    <a16:creationId xmlns:a16="http://schemas.microsoft.com/office/drawing/2014/main" xmlns="" id="{B8C7F5BE-CAC7-416B-A900-2A3367BC38A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xmlns="" id="{3C3BB852-4D0A-4671-A4EF-EACC5285BCF9}"/>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4</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5" name="TextBox 84">
                    <a:extLst>
                      <a:ext uri="{FF2B5EF4-FFF2-40B4-BE49-F238E27FC236}">
                        <a16:creationId xmlns:a16="http://schemas.microsoft.com/office/drawing/2014/main" id="{3C3BB852-4D0A-4671-A4EF-EACC5285BCF9}"/>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75" name="Group 74">
              <a:extLst>
                <a:ext uri="{FF2B5EF4-FFF2-40B4-BE49-F238E27FC236}">
                  <a16:creationId xmlns:a16="http://schemas.microsoft.com/office/drawing/2014/main" xmlns="" id="{0AFB5896-14C3-4375-9AA8-EB3662993542}"/>
                </a:ext>
              </a:extLst>
            </p:cNvPr>
            <p:cNvGrpSpPr/>
            <p:nvPr/>
          </p:nvGrpSpPr>
          <p:grpSpPr>
            <a:xfrm>
              <a:off x="6079021" y="1501343"/>
              <a:ext cx="3090381" cy="914402"/>
              <a:chOff x="5537206" y="1557992"/>
              <a:chExt cx="3079904" cy="850064"/>
            </a:xfrm>
          </p:grpSpPr>
          <p:sp>
            <p:nvSpPr>
              <p:cNvPr id="80" name="Rectangle 79">
                <a:extLst>
                  <a:ext uri="{FF2B5EF4-FFF2-40B4-BE49-F238E27FC236}">
                    <a16:creationId xmlns:a16="http://schemas.microsoft.com/office/drawing/2014/main" xmlns="" id="{E9B55C80-28BC-4C02-9187-43CB682775DE}"/>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1" name="Oval 80">
                <a:extLst>
                  <a:ext uri="{FF2B5EF4-FFF2-40B4-BE49-F238E27FC236}">
                    <a16:creationId xmlns:a16="http://schemas.microsoft.com/office/drawing/2014/main" xmlns="" id="{772270AB-E9B7-4589-A4B1-A3204D713E2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xmlns="" id="{20984FC4-5E4D-461D-A7AB-EFA19E7D6D16}"/>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6</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2" name="TextBox 81">
                    <a:extLst>
                      <a:ext uri="{FF2B5EF4-FFF2-40B4-BE49-F238E27FC236}">
                        <a16:creationId xmlns:a16="http://schemas.microsoft.com/office/drawing/2014/main" id="{20984FC4-5E4D-461D-A7AB-EFA19E7D6D16}"/>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76" name="Group 75">
              <a:extLst>
                <a:ext uri="{FF2B5EF4-FFF2-40B4-BE49-F238E27FC236}">
                  <a16:creationId xmlns:a16="http://schemas.microsoft.com/office/drawing/2014/main" xmlns="" id="{EE690C2F-9F2C-4B83-82CF-78201D52FE1D}"/>
                </a:ext>
              </a:extLst>
            </p:cNvPr>
            <p:cNvGrpSpPr/>
            <p:nvPr/>
          </p:nvGrpSpPr>
          <p:grpSpPr>
            <a:xfrm>
              <a:off x="8994941" y="1501345"/>
              <a:ext cx="3090381" cy="914400"/>
              <a:chOff x="5537206" y="1557992"/>
              <a:chExt cx="3079904" cy="850063"/>
            </a:xfrm>
          </p:grpSpPr>
          <p:sp>
            <p:nvSpPr>
              <p:cNvPr id="77" name="Rectangle 76">
                <a:extLst>
                  <a:ext uri="{FF2B5EF4-FFF2-40B4-BE49-F238E27FC236}">
                    <a16:creationId xmlns:a16="http://schemas.microsoft.com/office/drawing/2014/main" xmlns="" id="{495611B7-E43C-4D10-B0A2-812515E86D9C}"/>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8" name="Oval 77">
                <a:extLst>
                  <a:ext uri="{FF2B5EF4-FFF2-40B4-BE49-F238E27FC236}">
                    <a16:creationId xmlns:a16="http://schemas.microsoft.com/office/drawing/2014/main" xmlns="" id="{31943168-8AA8-4C84-BD3D-6DBF9356846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xmlns="" id="{2D9953C8-2B55-40B7-BF26-ADB61384C8C7}"/>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8</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79" name="TextBox 78">
                    <a:extLst>
                      <a:ext uri="{FF2B5EF4-FFF2-40B4-BE49-F238E27FC236}">
                        <a16:creationId xmlns:a16="http://schemas.microsoft.com/office/drawing/2014/main" id="{2D9953C8-2B55-40B7-BF26-ADB61384C8C7}"/>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89" name="Oval 88">
            <a:extLst>
              <a:ext uri="{FF2B5EF4-FFF2-40B4-BE49-F238E27FC236}">
                <a16:creationId xmlns:a16="http://schemas.microsoft.com/office/drawing/2014/main" xmlns="" id="{0CB6DDA9-583A-45B5-8358-0D030E8ABA46}"/>
              </a:ext>
            </a:extLst>
          </p:cNvPr>
          <p:cNvSpPr/>
          <p:nvPr/>
        </p:nvSpPr>
        <p:spPr>
          <a:xfrm>
            <a:off x="6080825" y="1791541"/>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xmlns="" id="{B1640F2F-4118-4BD9-9902-6A806119C8B0}"/>
                  </a:ext>
                </a:extLst>
              </p:cNvPr>
              <p:cNvSpPr/>
              <p:nvPr/>
            </p:nvSpPr>
            <p:spPr>
              <a:xfrm>
                <a:off x="1819143" y="55034"/>
                <a:ext cx="11505062"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Tổng</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bằng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90" name="Rectangle 89">
                <a:extLst>
                  <a:ext uri="{FF2B5EF4-FFF2-40B4-BE49-F238E27FC236}">
                    <a16:creationId xmlns:a16="http://schemas.microsoft.com/office/drawing/2014/main" id="{B1640F2F-4118-4BD9-9902-6A806119C8B0}"/>
                  </a:ext>
                </a:extLst>
              </p:cNvPr>
              <p:cNvSpPr>
                <a:spLocks noRot="1" noChangeAspect="1" noMove="1" noResize="1" noEditPoints="1" noAdjustHandles="1" noChangeArrowheads="1" noChangeShapeType="1" noTextEdit="1"/>
              </p:cNvSpPr>
              <p:nvPr/>
            </p:nvSpPr>
            <p:spPr>
              <a:xfrm>
                <a:off x="1819143" y="55034"/>
                <a:ext cx="11505062" cy="1569660"/>
              </a:xfrm>
              <a:prstGeom prst="rect">
                <a:avLst/>
              </a:prstGeom>
              <a:blipFill>
                <a:blip r:embed="rId7"/>
                <a:stretch>
                  <a:fillRect l="-1324" t="-503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xmlns="" id="{122BE229-2B69-42F2-81B1-DEE4EAEFA081}"/>
                  </a:ext>
                </a:extLst>
              </p:cNvPr>
              <p:cNvSpPr/>
              <p:nvPr/>
            </p:nvSpPr>
            <p:spPr>
              <a:xfrm>
                <a:off x="142311" y="2749606"/>
                <a:ext cx="11905396" cy="1906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1" name="Rectangle 90">
                <a:extLst>
                  <a:ext uri="{FF2B5EF4-FFF2-40B4-BE49-F238E27FC236}">
                    <a16:creationId xmlns:a16="http://schemas.microsoft.com/office/drawing/2014/main" id="{122BE229-2B69-42F2-81B1-DEE4EAEFA081}"/>
                  </a:ext>
                </a:extLst>
              </p:cNvPr>
              <p:cNvSpPr>
                <a:spLocks noRot="1" noChangeAspect="1" noMove="1" noResize="1" noEditPoints="1" noAdjustHandles="1" noChangeArrowheads="1" noChangeShapeType="1" noTextEdit="1"/>
              </p:cNvSpPr>
              <p:nvPr/>
            </p:nvSpPr>
            <p:spPr>
              <a:xfrm>
                <a:off x="142311" y="2749606"/>
                <a:ext cx="11905396" cy="1906548"/>
              </a:xfrm>
              <a:prstGeom prst="rect">
                <a:avLst/>
              </a:prstGeom>
              <a:blipFill>
                <a:blip r:embed="rId8"/>
                <a:stretch>
                  <a:fillRect l="-1280"/>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xmlns="" id="{A19E6C1B-037C-4CEF-943D-167DD8AB30EF}"/>
                  </a:ext>
                </a:extLst>
              </p:cNvPr>
              <p:cNvSpPr/>
              <p:nvPr/>
            </p:nvSpPr>
            <p:spPr>
              <a:xfrm>
                <a:off x="234846" y="4339293"/>
                <a:ext cx="10653173" cy="191578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=10</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2" name="Rectangle 91">
                <a:extLst>
                  <a:ext uri="{FF2B5EF4-FFF2-40B4-BE49-F238E27FC236}">
                    <a16:creationId xmlns:a16="http://schemas.microsoft.com/office/drawing/2014/main" id="{A19E6C1B-037C-4CEF-943D-167DD8AB30EF}"/>
                  </a:ext>
                </a:extLst>
              </p:cNvPr>
              <p:cNvSpPr>
                <a:spLocks noRot="1" noChangeAspect="1" noMove="1" noResize="1" noEditPoints="1" noAdjustHandles="1" noChangeArrowheads="1" noChangeShapeType="1" noTextEdit="1"/>
              </p:cNvSpPr>
              <p:nvPr/>
            </p:nvSpPr>
            <p:spPr>
              <a:xfrm>
                <a:off x="234846" y="4339293"/>
                <a:ext cx="10653173" cy="1915781"/>
              </a:xfrm>
              <a:prstGeom prst="rect">
                <a:avLst/>
              </a:prstGeom>
              <a:blipFill>
                <a:blip r:embed="rId9"/>
                <a:stretch>
                  <a:fillRect l="-1488"/>
                </a:stretch>
              </a:blipFill>
            </p:spPr>
            <p:txBody>
              <a:bodyPr/>
              <a:lstStyle/>
              <a:p>
                <a:r>
                  <a:rPr lang="en-SG">
                    <a:noFill/>
                  </a:rPr>
                  <a:t> </a:t>
                </a:r>
              </a:p>
            </p:txBody>
          </p:sp>
        </mc:Fallback>
      </mc:AlternateContent>
    </p:spTree>
    <p:extLst>
      <p:ext uri="{BB962C8B-B14F-4D97-AF65-F5344CB8AC3E}">
        <p14:creationId xmlns:p14="http://schemas.microsoft.com/office/powerpoint/2010/main" val="17792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additive="base">
                                        <p:cTn id="12" dur="500" fill="hold"/>
                                        <p:tgtEl>
                                          <p:spTgt spid="90"/>
                                        </p:tgtEl>
                                        <p:attrNameLst>
                                          <p:attrName>ppt_x</p:attrName>
                                        </p:attrNameLst>
                                      </p:cBhvr>
                                      <p:tavLst>
                                        <p:tav tm="0">
                                          <p:val>
                                            <p:strVal val="#ppt_x"/>
                                          </p:val>
                                        </p:tav>
                                        <p:tav tm="100000">
                                          <p:val>
                                            <p:strVal val="#ppt_x"/>
                                          </p:val>
                                        </p:tav>
                                      </p:tavLst>
                                    </p:anim>
                                    <p:anim calcmode="lin" valueType="num">
                                      <p:cBhvr additive="base">
                                        <p:cTn id="1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ppt_x"/>
                                          </p:val>
                                        </p:tav>
                                        <p:tav tm="100000">
                                          <p:val>
                                            <p:strVal val="#ppt_x"/>
                                          </p:val>
                                        </p:tav>
                                      </p:tavLst>
                                    </p:anim>
                                    <p:anim calcmode="lin" valueType="num">
                                      <p:cBhvr additive="base">
                                        <p:cTn id="29"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2"/>
                                        </p:tgtEl>
                                        <p:attrNameLst>
                                          <p:attrName>style.visibility</p:attrName>
                                        </p:attrNameLst>
                                      </p:cBhvr>
                                      <p:to>
                                        <p:strVal val="visible"/>
                                      </p:to>
                                    </p:set>
                                    <p:anim calcmode="lin" valueType="num">
                                      <p:cBhvr additive="base">
                                        <p:cTn id="34" dur="500" fill="hold"/>
                                        <p:tgtEl>
                                          <p:spTgt spid="92"/>
                                        </p:tgtEl>
                                        <p:attrNameLst>
                                          <p:attrName>ppt_x</p:attrName>
                                        </p:attrNameLst>
                                      </p:cBhvr>
                                      <p:tavLst>
                                        <p:tav tm="0">
                                          <p:val>
                                            <p:strVal val="#ppt_x"/>
                                          </p:val>
                                        </p:tav>
                                        <p:tav tm="100000">
                                          <p:val>
                                            <p:strVal val="#ppt_x"/>
                                          </p:val>
                                        </p:tav>
                                      </p:tavLst>
                                    </p:anim>
                                    <p:anim calcmode="lin" valueType="num">
                                      <p:cBhvr additive="base">
                                        <p:cTn id="35"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p:bldP spid="91" grpId="0"/>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Back or Previous 9">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2" name="Group 51">
            <a:extLst>
              <a:ext uri="{FF2B5EF4-FFF2-40B4-BE49-F238E27FC236}">
                <a16:creationId xmlns:a16="http://schemas.microsoft.com/office/drawing/2014/main" xmlns="" id="{F9B2F845-384A-4E0C-8A01-5ED94607A969}"/>
              </a:ext>
            </a:extLst>
          </p:cNvPr>
          <p:cNvGrpSpPr/>
          <p:nvPr/>
        </p:nvGrpSpPr>
        <p:grpSpPr>
          <a:xfrm>
            <a:off x="150414" y="2496204"/>
            <a:ext cx="11889190" cy="3962767"/>
            <a:chOff x="184495" y="3636268"/>
            <a:chExt cx="11834900" cy="4481565"/>
          </a:xfrm>
        </p:grpSpPr>
        <p:sp>
          <p:nvSpPr>
            <p:cNvPr id="53" name="Rounded Rectangle 4">
              <a:extLst>
                <a:ext uri="{FF2B5EF4-FFF2-40B4-BE49-F238E27FC236}">
                  <a16:creationId xmlns:a16="http://schemas.microsoft.com/office/drawing/2014/main" xmlns="" id="{2E2176AF-EFA6-4067-BB0F-B2A51102FF88}"/>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xmlns="" id="{D3A5FECF-8985-4274-8435-B268BE7730B3}"/>
                </a:ext>
              </a:extLst>
            </p:cNvPr>
            <p:cNvGrpSpPr/>
            <p:nvPr/>
          </p:nvGrpSpPr>
          <p:grpSpPr>
            <a:xfrm>
              <a:off x="203200" y="3636268"/>
              <a:ext cx="2342698" cy="599404"/>
              <a:chOff x="1275608" y="6239450"/>
              <a:chExt cx="4592537" cy="1089090"/>
            </a:xfrm>
          </p:grpSpPr>
          <p:sp>
            <p:nvSpPr>
              <p:cNvPr id="55" name="Freeform 20">
                <a:extLst>
                  <a:ext uri="{FF2B5EF4-FFF2-40B4-BE49-F238E27FC236}">
                    <a16:creationId xmlns:a16="http://schemas.microsoft.com/office/drawing/2014/main" xmlns="" id="{A88E774F-1437-496E-AFE2-244E6A034796}"/>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56" name="TextBox 55">
                <a:extLst>
                  <a:ext uri="{FF2B5EF4-FFF2-40B4-BE49-F238E27FC236}">
                    <a16:creationId xmlns:a16="http://schemas.microsoft.com/office/drawing/2014/main" xmlns="" id="{53AA5E1C-DEA4-4EC8-926F-23DC4286A6DA}"/>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7" name="Round Diagonal Corner Rectangle 8">
                <a:extLst>
                  <a:ext uri="{FF2B5EF4-FFF2-40B4-BE49-F238E27FC236}">
                    <a16:creationId xmlns:a16="http://schemas.microsoft.com/office/drawing/2014/main" xmlns="" id="{4CDF8182-F3BE-4308-893C-C71410406E63}"/>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58" name="Freeform 9">
                <a:extLst>
                  <a:ext uri="{FF2B5EF4-FFF2-40B4-BE49-F238E27FC236}">
                    <a16:creationId xmlns:a16="http://schemas.microsoft.com/office/drawing/2014/main" xmlns="" id="{33B83BA4-3E24-441B-8660-2DE71750030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59" name="Group 58">
            <a:extLst>
              <a:ext uri="{FF2B5EF4-FFF2-40B4-BE49-F238E27FC236}">
                <a16:creationId xmlns:a16="http://schemas.microsoft.com/office/drawing/2014/main" xmlns="" id="{66017707-4966-4E30-BBDA-FC06A0712CAE}"/>
              </a:ext>
            </a:extLst>
          </p:cNvPr>
          <p:cNvGrpSpPr/>
          <p:nvPr/>
        </p:nvGrpSpPr>
        <p:grpSpPr>
          <a:xfrm>
            <a:off x="147058" y="45466"/>
            <a:ext cx="11906395" cy="1343973"/>
            <a:chOff x="534987" y="1647866"/>
            <a:chExt cx="23340848" cy="2254377"/>
          </a:xfrm>
        </p:grpSpPr>
        <p:sp>
          <p:nvSpPr>
            <p:cNvPr id="60" name="Rounded Rectangle 24">
              <a:extLst>
                <a:ext uri="{FF2B5EF4-FFF2-40B4-BE49-F238E27FC236}">
                  <a16:creationId xmlns:a16="http://schemas.microsoft.com/office/drawing/2014/main" xmlns="" id="{AD972E98-A6C5-4AC0-B6F4-21C123B1F28F}"/>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61" name="Group 60">
              <a:extLst>
                <a:ext uri="{FF2B5EF4-FFF2-40B4-BE49-F238E27FC236}">
                  <a16:creationId xmlns:a16="http://schemas.microsoft.com/office/drawing/2014/main" xmlns="" id="{684BC14C-192C-4325-88B0-7F7B9D7F1A4E}"/>
                </a:ext>
              </a:extLst>
            </p:cNvPr>
            <p:cNvGrpSpPr/>
            <p:nvPr/>
          </p:nvGrpSpPr>
          <p:grpSpPr>
            <a:xfrm>
              <a:off x="534987" y="1647866"/>
              <a:ext cx="3505200" cy="1176337"/>
              <a:chOff x="534987" y="1647866"/>
              <a:chExt cx="3505200" cy="1176337"/>
            </a:xfrm>
          </p:grpSpPr>
          <p:sp>
            <p:nvSpPr>
              <p:cNvPr id="62" name="Isosceles Triangle 44">
                <a:extLst>
                  <a:ext uri="{FF2B5EF4-FFF2-40B4-BE49-F238E27FC236}">
                    <a16:creationId xmlns:a16="http://schemas.microsoft.com/office/drawing/2014/main" xmlns="" id="{9D9B20A4-4F87-4A3E-925C-51231A7AD6E3}"/>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63" name="Pentagon 27">
                <a:extLst>
                  <a:ext uri="{FF2B5EF4-FFF2-40B4-BE49-F238E27FC236}">
                    <a16:creationId xmlns:a16="http://schemas.microsoft.com/office/drawing/2014/main" xmlns="" id="{0AFA7DE2-DB99-47E8-A560-CEBFCFEEC8D3}"/>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64" name="Group 11">
                <a:extLst>
                  <a:ext uri="{FF2B5EF4-FFF2-40B4-BE49-F238E27FC236}">
                    <a16:creationId xmlns:a16="http://schemas.microsoft.com/office/drawing/2014/main" xmlns="" id="{511D7A10-AD5D-45FB-8383-2E8FF97EF57D}"/>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67" name="Freeform 31">
                  <a:extLst>
                    <a:ext uri="{FF2B5EF4-FFF2-40B4-BE49-F238E27FC236}">
                      <a16:creationId xmlns:a16="http://schemas.microsoft.com/office/drawing/2014/main" xmlns="" id="{F5AB6D9C-9173-4392-8A4C-84E172C2E538}"/>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8" name="Freeform 32">
                  <a:extLst>
                    <a:ext uri="{FF2B5EF4-FFF2-40B4-BE49-F238E27FC236}">
                      <a16:creationId xmlns:a16="http://schemas.microsoft.com/office/drawing/2014/main" xmlns="" id="{6BA46A1E-A8A4-4581-B8C4-2D741256CE44}"/>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9" name="Freeform 33">
                  <a:extLst>
                    <a:ext uri="{FF2B5EF4-FFF2-40B4-BE49-F238E27FC236}">
                      <a16:creationId xmlns:a16="http://schemas.microsoft.com/office/drawing/2014/main" xmlns="" id="{112B13CB-58AA-40A3-9818-876F58A5ADD9}"/>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0" name="Rectangle 69">
                  <a:extLst>
                    <a:ext uri="{FF2B5EF4-FFF2-40B4-BE49-F238E27FC236}">
                      <a16:creationId xmlns:a16="http://schemas.microsoft.com/office/drawing/2014/main" xmlns="" id="{33F7A15E-1E41-412F-88D7-C57304C31EAB}"/>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1" name="Rectangle 70">
                  <a:extLst>
                    <a:ext uri="{FF2B5EF4-FFF2-40B4-BE49-F238E27FC236}">
                      <a16:creationId xmlns:a16="http://schemas.microsoft.com/office/drawing/2014/main" xmlns="" id="{211136CA-48FC-41FB-BD86-2DBD5C68246C}"/>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2" name="Rectangle 71">
                  <a:extLst>
                    <a:ext uri="{FF2B5EF4-FFF2-40B4-BE49-F238E27FC236}">
                      <a16:creationId xmlns:a16="http://schemas.microsoft.com/office/drawing/2014/main" xmlns="" id="{532A7588-0341-484A-997D-1444C3FF8A30}"/>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3" name="Rectangle 72">
                  <a:extLst>
                    <a:ext uri="{FF2B5EF4-FFF2-40B4-BE49-F238E27FC236}">
                      <a16:creationId xmlns:a16="http://schemas.microsoft.com/office/drawing/2014/main" xmlns="" id="{6F5A0889-CBAF-4944-8E21-8F38451508B2}"/>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65" name="Chevron 29">
                <a:extLst>
                  <a:ext uri="{FF2B5EF4-FFF2-40B4-BE49-F238E27FC236}">
                    <a16:creationId xmlns:a16="http://schemas.microsoft.com/office/drawing/2014/main" xmlns="" id="{788A780F-5A32-4A3F-A161-D9B2BF16BB1E}"/>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66" name="TextBox 13">
                <a:extLst>
                  <a:ext uri="{FF2B5EF4-FFF2-40B4-BE49-F238E27FC236}">
                    <a16:creationId xmlns:a16="http://schemas.microsoft.com/office/drawing/2014/main" xmlns="" id="{9468CA16-35AF-4178-9BEF-0FB307C558B1}"/>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7</a:t>
                </a:r>
              </a:p>
            </p:txBody>
          </p:sp>
        </p:grpSp>
      </p:grpSp>
      <p:grpSp>
        <p:nvGrpSpPr>
          <p:cNvPr id="74" name="Group 73">
            <a:extLst>
              <a:ext uri="{FF2B5EF4-FFF2-40B4-BE49-F238E27FC236}">
                <a16:creationId xmlns:a16="http://schemas.microsoft.com/office/drawing/2014/main" xmlns="" id="{3F4E7D26-D663-48B1-9442-4D64A3B95001}"/>
              </a:ext>
            </a:extLst>
          </p:cNvPr>
          <p:cNvGrpSpPr/>
          <p:nvPr/>
        </p:nvGrpSpPr>
        <p:grpSpPr>
          <a:xfrm>
            <a:off x="267459" y="1519208"/>
            <a:ext cx="11838141" cy="935188"/>
            <a:chOff x="247181" y="1501338"/>
            <a:chExt cx="11838141" cy="935310"/>
          </a:xfrm>
        </p:grpSpPr>
        <p:grpSp>
          <p:nvGrpSpPr>
            <p:cNvPr id="75" name="Group 74">
              <a:extLst>
                <a:ext uri="{FF2B5EF4-FFF2-40B4-BE49-F238E27FC236}">
                  <a16:creationId xmlns:a16="http://schemas.microsoft.com/office/drawing/2014/main" xmlns="" id="{6BFAD7A7-BD9F-48AE-99D5-29F75663C60C}"/>
                </a:ext>
              </a:extLst>
            </p:cNvPr>
            <p:cNvGrpSpPr/>
            <p:nvPr/>
          </p:nvGrpSpPr>
          <p:grpSpPr>
            <a:xfrm>
              <a:off x="247181" y="1501340"/>
              <a:ext cx="3090381" cy="935308"/>
              <a:chOff x="5537206" y="1557991"/>
              <a:chExt cx="3079904" cy="869501"/>
            </a:xfrm>
          </p:grpSpPr>
          <p:sp>
            <p:nvSpPr>
              <p:cNvPr id="88" name="Rectangle 87">
                <a:extLst>
                  <a:ext uri="{FF2B5EF4-FFF2-40B4-BE49-F238E27FC236}">
                    <a16:creationId xmlns:a16="http://schemas.microsoft.com/office/drawing/2014/main" xmlns="" id="{2B2723C2-21B9-4776-9A59-3873963D4779}"/>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9" name="Oval 88">
                <a:extLst>
                  <a:ext uri="{FF2B5EF4-FFF2-40B4-BE49-F238E27FC236}">
                    <a16:creationId xmlns:a16="http://schemas.microsoft.com/office/drawing/2014/main" xmlns="" id="{CCE65496-3229-4A98-9E25-CAD2510CD7B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xmlns="" id="{F467D2F6-C0EA-4038-9281-8D40B77DEA86}"/>
                      </a:ext>
                    </a:extLst>
                  </p:cNvPr>
                  <p:cNvSpPr txBox="1"/>
                  <p:nvPr/>
                </p:nvSpPr>
                <p:spPr>
                  <a:xfrm>
                    <a:off x="6098635" y="1589046"/>
                    <a:ext cx="2280848" cy="838446"/>
                  </a:xfrm>
                  <a:prstGeom prst="rect">
                    <a:avLst/>
                  </a:prstGeom>
                  <a:noFill/>
                </p:spPr>
                <p:txBody>
                  <a:bodyPr wrap="square" rtlCol="0">
                    <a:spAutoFit/>
                  </a:bodyPr>
                  <a:lstStyle>
                    <a:defPPr>
                      <a:defRPr lang="vi-VN"/>
                    </a:defPPr>
                    <a:lvl1pPr>
                      <a:defRPr sz="3200" i="1">
                        <a:solidFill>
                          <a:schemeClr val="bg1"/>
                        </a:solidFill>
                      </a:defRPr>
                    </a:lvl1pPr>
                  </a:lstStyle>
                  <a:p>
                    <a:pPr lvl="0" defTabSz="1088421">
                      <a:defRPr/>
                    </a:pPr>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m:t>
                          </m:r>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16</m:t>
                              </m:r>
                            </m:num>
                            <m:den>
                              <m:r>
                                <a:rPr lang="en-US" sz="2800">
                                  <a:solidFill>
                                    <a:prstClr val="black"/>
                                  </a:solidFill>
                                  <a:latin typeface="Cambria Math" panose="02040503050406030204" pitchFamily="18" charset="0"/>
                                </a:rPr>
                                <m:t>3</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90" name="TextBox 89">
                    <a:extLst>
                      <a:ext uri="{FF2B5EF4-FFF2-40B4-BE49-F238E27FC236}">
                        <a16:creationId xmlns:a16="http://schemas.microsoft.com/office/drawing/2014/main" id="{F467D2F6-C0EA-4038-9281-8D40B77DEA86}"/>
                      </a:ext>
                    </a:extLst>
                  </p:cNvPr>
                  <p:cNvSpPr txBox="1">
                    <a:spLocks noRot="1" noChangeAspect="1" noMove="1" noResize="1" noEditPoints="1" noAdjustHandles="1" noChangeArrowheads="1" noChangeShapeType="1" noTextEdit="1"/>
                  </p:cNvSpPr>
                  <p:nvPr/>
                </p:nvSpPr>
                <p:spPr>
                  <a:xfrm>
                    <a:off x="6098635" y="1589046"/>
                    <a:ext cx="2280848" cy="838446"/>
                  </a:xfrm>
                  <a:prstGeom prst="rect">
                    <a:avLst/>
                  </a:prstGeom>
                  <a:blipFill>
                    <a:blip r:embed="rId3"/>
                    <a:stretch>
                      <a:fillRect/>
                    </a:stretch>
                  </a:blipFill>
                </p:spPr>
                <p:txBody>
                  <a:bodyPr/>
                  <a:lstStyle/>
                  <a:p>
                    <a:r>
                      <a:rPr lang="en-SG">
                        <a:noFill/>
                      </a:rPr>
                      <a:t> </a:t>
                    </a:r>
                  </a:p>
                </p:txBody>
              </p:sp>
            </mc:Fallback>
          </mc:AlternateContent>
        </p:grpSp>
        <p:grpSp>
          <p:nvGrpSpPr>
            <p:cNvPr id="76" name="Group 75">
              <a:extLst>
                <a:ext uri="{FF2B5EF4-FFF2-40B4-BE49-F238E27FC236}">
                  <a16:creationId xmlns:a16="http://schemas.microsoft.com/office/drawing/2014/main" xmlns="" id="{090EDDDD-D764-4D01-BE1D-D596CA9471CC}"/>
                </a:ext>
              </a:extLst>
            </p:cNvPr>
            <p:cNvGrpSpPr/>
            <p:nvPr/>
          </p:nvGrpSpPr>
          <p:grpSpPr>
            <a:xfrm>
              <a:off x="3163101" y="1501339"/>
              <a:ext cx="3090381" cy="914405"/>
              <a:chOff x="5537206" y="1557988"/>
              <a:chExt cx="3079904" cy="850068"/>
            </a:xfrm>
          </p:grpSpPr>
          <p:sp>
            <p:nvSpPr>
              <p:cNvPr id="85" name="Rectangle 84">
                <a:extLst>
                  <a:ext uri="{FF2B5EF4-FFF2-40B4-BE49-F238E27FC236}">
                    <a16:creationId xmlns:a16="http://schemas.microsoft.com/office/drawing/2014/main" xmlns="" id="{20164753-EB31-4227-AC83-AF1A019AABAD}"/>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6" name="Oval 85">
                <a:extLst>
                  <a:ext uri="{FF2B5EF4-FFF2-40B4-BE49-F238E27FC236}">
                    <a16:creationId xmlns:a16="http://schemas.microsoft.com/office/drawing/2014/main" xmlns="" id="{48121649-8106-41EA-AEF2-BF71D9498F0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xmlns="" id="{5FE89CF9-0D07-4D22-B738-FD604273AB24}"/>
                      </a:ext>
                    </a:extLst>
                  </p:cNvPr>
                  <p:cNvSpPr txBox="1"/>
                  <p:nvPr/>
                </p:nvSpPr>
                <p:spPr>
                  <a:xfrm>
                    <a:off x="5995071" y="1557988"/>
                    <a:ext cx="2280848" cy="838445"/>
                  </a:xfrm>
                  <a:prstGeom prst="rect">
                    <a:avLst/>
                  </a:prstGeom>
                  <a:noFill/>
                </p:spPr>
                <p:txBody>
                  <a:bodyPr wrap="square" rtlCol="0">
                    <a:spAutoFit/>
                  </a:bodyPr>
                  <a:lstStyle>
                    <a:defPPr>
                      <a:defRPr lang="vi-VN"/>
                    </a:defPPr>
                    <a:lvl1pPr>
                      <a:defRPr sz="3200" i="1">
                        <a:solidFill>
                          <a:schemeClr val="bg1"/>
                        </a:solidFill>
                      </a:defRPr>
                    </a:lvl1pPr>
                  </a:lstStyle>
                  <a:p>
                    <a:pPr lvl="0" defTabSz="1088421">
                      <a:defRPr/>
                    </a:pPr>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m:t>
                          </m:r>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14</m:t>
                              </m:r>
                            </m:num>
                            <m:den>
                              <m:r>
                                <a:rPr lang="en-US" sz="2800">
                                  <a:solidFill>
                                    <a:prstClr val="black"/>
                                  </a:solidFill>
                                  <a:latin typeface="Cambria Math" panose="02040503050406030204" pitchFamily="18" charset="0"/>
                                </a:rPr>
                                <m:t>3</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7" name="TextBox 86">
                    <a:extLst>
                      <a:ext uri="{FF2B5EF4-FFF2-40B4-BE49-F238E27FC236}">
                        <a16:creationId xmlns:a16="http://schemas.microsoft.com/office/drawing/2014/main" id="{5FE89CF9-0D07-4D22-B738-FD604273AB24}"/>
                      </a:ext>
                    </a:extLst>
                  </p:cNvPr>
                  <p:cNvSpPr txBox="1">
                    <a:spLocks noRot="1" noChangeAspect="1" noMove="1" noResize="1" noEditPoints="1" noAdjustHandles="1" noChangeArrowheads="1" noChangeShapeType="1" noTextEdit="1"/>
                  </p:cNvSpPr>
                  <p:nvPr/>
                </p:nvSpPr>
                <p:spPr>
                  <a:xfrm>
                    <a:off x="5995071" y="1557988"/>
                    <a:ext cx="2280848" cy="838445"/>
                  </a:xfrm>
                  <a:prstGeom prst="rect">
                    <a:avLst/>
                  </a:prstGeom>
                  <a:blipFill>
                    <a:blip r:embed="rId4"/>
                    <a:stretch>
                      <a:fillRect/>
                    </a:stretch>
                  </a:blipFill>
                </p:spPr>
                <p:txBody>
                  <a:bodyPr/>
                  <a:lstStyle/>
                  <a:p>
                    <a:r>
                      <a:rPr lang="en-SG">
                        <a:noFill/>
                      </a:rPr>
                      <a:t> </a:t>
                    </a:r>
                  </a:p>
                </p:txBody>
              </p:sp>
            </mc:Fallback>
          </mc:AlternateContent>
        </p:grpSp>
        <p:grpSp>
          <p:nvGrpSpPr>
            <p:cNvPr id="77" name="Group 76">
              <a:extLst>
                <a:ext uri="{FF2B5EF4-FFF2-40B4-BE49-F238E27FC236}">
                  <a16:creationId xmlns:a16="http://schemas.microsoft.com/office/drawing/2014/main" xmlns="" id="{AAF66674-B07D-4631-B657-D18B0C89C441}"/>
                </a:ext>
              </a:extLst>
            </p:cNvPr>
            <p:cNvGrpSpPr/>
            <p:nvPr/>
          </p:nvGrpSpPr>
          <p:grpSpPr>
            <a:xfrm>
              <a:off x="6079021" y="1501338"/>
              <a:ext cx="3090381" cy="914409"/>
              <a:chOff x="5537206" y="1557986"/>
              <a:chExt cx="3079904" cy="850070"/>
            </a:xfrm>
          </p:grpSpPr>
          <p:sp>
            <p:nvSpPr>
              <p:cNvPr id="82" name="Rectangle 81">
                <a:extLst>
                  <a:ext uri="{FF2B5EF4-FFF2-40B4-BE49-F238E27FC236}">
                    <a16:creationId xmlns:a16="http://schemas.microsoft.com/office/drawing/2014/main" xmlns="" id="{E7887031-ECEB-4807-B8B1-19C5405850A5}"/>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3" name="Oval 82">
                <a:extLst>
                  <a:ext uri="{FF2B5EF4-FFF2-40B4-BE49-F238E27FC236}">
                    <a16:creationId xmlns:a16="http://schemas.microsoft.com/office/drawing/2014/main" xmlns="" id="{266285E8-6481-4925-B951-F7E79608203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xmlns="" id="{0ECA251C-FF40-4F6E-AC69-48ACE45B5873}"/>
                      </a:ext>
                    </a:extLst>
                  </p:cNvPr>
                  <p:cNvSpPr txBox="1"/>
                  <p:nvPr/>
                </p:nvSpPr>
                <p:spPr>
                  <a:xfrm>
                    <a:off x="6162392" y="1557986"/>
                    <a:ext cx="2280848" cy="838444"/>
                  </a:xfrm>
                  <a:prstGeom prst="rect">
                    <a:avLst/>
                  </a:prstGeom>
                  <a:noFill/>
                </p:spPr>
                <p:txBody>
                  <a:bodyPr wrap="square" rtlCol="0">
                    <a:spAutoFit/>
                  </a:bodyPr>
                  <a:lstStyle>
                    <a:defPPr>
                      <a:defRPr lang="vi-VN"/>
                    </a:defPPr>
                    <a:lvl1pPr>
                      <a:defRPr sz="3200" i="1">
                        <a:solidFill>
                          <a:schemeClr val="bg1"/>
                        </a:solidFill>
                      </a:defRPr>
                    </a:lvl1pPr>
                  </a:lstStyle>
                  <a:p>
                    <a:pPr lvl="0" defTabSz="1088421">
                      <a:defRPr/>
                    </a:pPr>
                    <a14:m>
                      <m:oMathPara xmlns:m="http://schemas.openxmlformats.org/officeDocument/2006/math">
                        <m:oMathParaPr>
                          <m:jc m:val="centerGroup"/>
                        </m:oMathParaPr>
                        <m:oMath xmlns:m="http://schemas.openxmlformats.org/officeDocument/2006/math">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14</m:t>
                              </m:r>
                            </m:num>
                            <m:den>
                              <m:r>
                                <a:rPr lang="en-US" sz="2800">
                                  <a:solidFill>
                                    <a:prstClr val="black"/>
                                  </a:solidFill>
                                  <a:latin typeface="Cambria Math" panose="02040503050406030204" pitchFamily="18" charset="0"/>
                                </a:rPr>
                                <m:t>3</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4" name="TextBox 83">
                    <a:extLst>
                      <a:ext uri="{FF2B5EF4-FFF2-40B4-BE49-F238E27FC236}">
                        <a16:creationId xmlns:a16="http://schemas.microsoft.com/office/drawing/2014/main" id="{0ECA251C-FF40-4F6E-AC69-48ACE45B5873}"/>
                      </a:ext>
                    </a:extLst>
                  </p:cNvPr>
                  <p:cNvSpPr txBox="1">
                    <a:spLocks noRot="1" noChangeAspect="1" noMove="1" noResize="1" noEditPoints="1" noAdjustHandles="1" noChangeArrowheads="1" noChangeShapeType="1" noTextEdit="1"/>
                  </p:cNvSpPr>
                  <p:nvPr/>
                </p:nvSpPr>
                <p:spPr>
                  <a:xfrm>
                    <a:off x="6162392" y="1557986"/>
                    <a:ext cx="2280848" cy="838444"/>
                  </a:xfrm>
                  <a:prstGeom prst="rect">
                    <a:avLst/>
                  </a:prstGeom>
                  <a:blipFill>
                    <a:blip r:embed="rId5"/>
                    <a:stretch>
                      <a:fillRect/>
                    </a:stretch>
                  </a:blipFill>
                </p:spPr>
                <p:txBody>
                  <a:bodyPr/>
                  <a:lstStyle/>
                  <a:p>
                    <a:r>
                      <a:rPr lang="en-SG">
                        <a:noFill/>
                      </a:rPr>
                      <a:t> </a:t>
                    </a:r>
                  </a:p>
                </p:txBody>
              </p:sp>
            </mc:Fallback>
          </mc:AlternateContent>
        </p:grpSp>
        <p:grpSp>
          <p:nvGrpSpPr>
            <p:cNvPr id="78" name="Group 77">
              <a:extLst>
                <a:ext uri="{FF2B5EF4-FFF2-40B4-BE49-F238E27FC236}">
                  <a16:creationId xmlns:a16="http://schemas.microsoft.com/office/drawing/2014/main" xmlns="" id="{DCCC154D-79F9-420B-999D-53EDDC51CC52}"/>
                </a:ext>
              </a:extLst>
            </p:cNvPr>
            <p:cNvGrpSpPr/>
            <p:nvPr/>
          </p:nvGrpSpPr>
          <p:grpSpPr>
            <a:xfrm>
              <a:off x="8994941" y="1501345"/>
              <a:ext cx="3090381" cy="928607"/>
              <a:chOff x="5537206" y="1557992"/>
              <a:chExt cx="3079904" cy="863270"/>
            </a:xfrm>
          </p:grpSpPr>
          <p:sp>
            <p:nvSpPr>
              <p:cNvPr id="79" name="Rectangle 78">
                <a:extLst>
                  <a:ext uri="{FF2B5EF4-FFF2-40B4-BE49-F238E27FC236}">
                    <a16:creationId xmlns:a16="http://schemas.microsoft.com/office/drawing/2014/main" xmlns="" id="{EC9FDB77-6FDF-461A-95AE-4A05BE2BFC63}"/>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0" name="Oval 79">
                <a:extLst>
                  <a:ext uri="{FF2B5EF4-FFF2-40B4-BE49-F238E27FC236}">
                    <a16:creationId xmlns:a16="http://schemas.microsoft.com/office/drawing/2014/main" xmlns="" id="{9BF90943-4F60-4396-8FCB-1685E9A20A0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xmlns="" id="{FAF3A538-0AA4-4FD3-B16E-833B53331081}"/>
                      </a:ext>
                    </a:extLst>
                  </p:cNvPr>
                  <p:cNvSpPr txBox="1"/>
                  <p:nvPr/>
                </p:nvSpPr>
                <p:spPr>
                  <a:xfrm>
                    <a:off x="6075419" y="1582817"/>
                    <a:ext cx="2493487" cy="838445"/>
                  </a:xfrm>
                  <a:prstGeom prst="rect">
                    <a:avLst/>
                  </a:prstGeom>
                  <a:noFill/>
                </p:spPr>
                <p:txBody>
                  <a:bodyPr wrap="square" rtlCol="0">
                    <a:spAutoFit/>
                  </a:bodyPr>
                  <a:lstStyle>
                    <a:defPPr>
                      <a:defRPr lang="vi-VN"/>
                    </a:defPPr>
                    <a:lvl1pPr>
                      <a:defRPr sz="3200" i="1">
                        <a:solidFill>
                          <a:schemeClr val="bg1"/>
                        </a:solidFill>
                      </a:defRPr>
                    </a:lvl1pPr>
                  </a:lstStyle>
                  <a:p>
                    <a:pPr lvl="0" defTabSz="1088421">
                      <a:defRPr/>
                    </a:pPr>
                    <a14:m>
                      <m:oMathPara xmlns:m="http://schemas.openxmlformats.org/officeDocument/2006/math">
                        <m:oMathParaPr>
                          <m:jc m:val="centerGroup"/>
                        </m:oMathParaPr>
                        <m:oMath xmlns:m="http://schemas.openxmlformats.org/officeDocument/2006/math">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m:t>
                              </m:r>
                              <m:r>
                                <a:rPr lang="en-SG" sz="2800" b="0" i="1" smtClean="0">
                                  <a:solidFill>
                                    <a:prstClr val="black"/>
                                  </a:solidFill>
                                  <a:latin typeface="Cambria Math" panose="02040503050406030204" pitchFamily="18" charset="0"/>
                                </a:rPr>
                                <m:t>6</m:t>
                              </m:r>
                            </m:num>
                            <m:den>
                              <m:r>
                                <a:rPr lang="en-US" sz="2800">
                                  <a:solidFill>
                                    <a:prstClr val="black"/>
                                  </a:solidFill>
                                  <a:latin typeface="Cambria Math" panose="02040503050406030204" pitchFamily="18" charset="0"/>
                                </a:rPr>
                                <m:t>3</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1" name="TextBox 80">
                    <a:extLst>
                      <a:ext uri="{FF2B5EF4-FFF2-40B4-BE49-F238E27FC236}">
                        <a16:creationId xmlns:a16="http://schemas.microsoft.com/office/drawing/2014/main" id="{FAF3A538-0AA4-4FD3-B16E-833B53331081}"/>
                      </a:ext>
                    </a:extLst>
                  </p:cNvPr>
                  <p:cNvSpPr txBox="1">
                    <a:spLocks noRot="1" noChangeAspect="1" noMove="1" noResize="1" noEditPoints="1" noAdjustHandles="1" noChangeArrowheads="1" noChangeShapeType="1" noTextEdit="1"/>
                  </p:cNvSpPr>
                  <p:nvPr/>
                </p:nvSpPr>
                <p:spPr>
                  <a:xfrm>
                    <a:off x="6075419" y="1582817"/>
                    <a:ext cx="2493487" cy="838445"/>
                  </a:xfrm>
                  <a:prstGeom prst="rect">
                    <a:avLst/>
                  </a:prstGeom>
                  <a:blipFill>
                    <a:blip r:embed="rId6"/>
                    <a:stretch>
                      <a:fillRect/>
                    </a:stretch>
                  </a:blipFill>
                </p:spPr>
                <p:txBody>
                  <a:bodyPr/>
                  <a:lstStyle/>
                  <a:p>
                    <a:r>
                      <a:rPr lang="en-SG">
                        <a:noFill/>
                      </a:rPr>
                      <a:t> </a:t>
                    </a:r>
                  </a:p>
                </p:txBody>
              </p:sp>
            </mc:Fallback>
          </mc:AlternateContent>
        </p:grpSp>
      </p:grpSp>
      <p:sp>
        <p:nvSpPr>
          <p:cNvPr id="91" name="Oval 90">
            <a:extLst>
              <a:ext uri="{FF2B5EF4-FFF2-40B4-BE49-F238E27FC236}">
                <a16:creationId xmlns:a16="http://schemas.microsoft.com/office/drawing/2014/main" xmlns="" id="{A64018C0-9C90-4BC5-B743-B90F2E8DEE9F}"/>
              </a:ext>
            </a:extLst>
          </p:cNvPr>
          <p:cNvSpPr/>
          <p:nvPr/>
        </p:nvSpPr>
        <p:spPr>
          <a:xfrm>
            <a:off x="3156503" y="1791541"/>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xmlns="" id="{D3E6A39F-9E4A-4AFD-A16E-F88B366518A5}"/>
                  </a:ext>
                </a:extLst>
              </p:cNvPr>
              <p:cNvSpPr/>
              <p:nvPr/>
            </p:nvSpPr>
            <p:spPr>
              <a:xfrm>
                <a:off x="1876190" y="-88890"/>
                <a:ext cx="11505062" cy="177625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mn-ea"/>
                    <a:cs typeface="+mn-cs"/>
                  </a:rPr>
                  <a:t>Tổng</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lớn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0;2</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bằng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1" i="0" u="none" strike="noStrike" kern="1200" cap="none" spc="0" normalizeH="0" baseline="0" noProof="0" dirty="0">
                    <a:ln>
                      <a:noFill/>
                    </a:ln>
                    <a:solidFill>
                      <a:prstClr val="black"/>
                    </a:solidFill>
                    <a:effectLst/>
                    <a:uLnTx/>
                    <a:uFillTx/>
                    <a:latin typeface="UTM Centur"/>
                    <a:ea typeface="+mn-ea"/>
                    <a:cs typeface="+mn-cs"/>
                  </a:rPr>
                  <a:t>D.</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16</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92" name="Rectangle 91">
                <a:extLst>
                  <a:ext uri="{FF2B5EF4-FFF2-40B4-BE49-F238E27FC236}">
                    <a16:creationId xmlns:a16="http://schemas.microsoft.com/office/drawing/2014/main" id="{D3E6A39F-9E4A-4AFD-A16E-F88B366518A5}"/>
                  </a:ext>
                </a:extLst>
              </p:cNvPr>
              <p:cNvSpPr>
                <a:spLocks noRot="1" noChangeAspect="1" noMove="1" noResize="1" noEditPoints="1" noAdjustHandles="1" noChangeArrowheads="1" noChangeShapeType="1" noTextEdit="1"/>
              </p:cNvSpPr>
              <p:nvPr/>
            </p:nvSpPr>
            <p:spPr>
              <a:xfrm>
                <a:off x="1876190" y="-88890"/>
                <a:ext cx="11505062" cy="1776255"/>
              </a:xfrm>
              <a:prstGeom prst="rect">
                <a:avLst/>
              </a:prstGeom>
              <a:blipFill>
                <a:blip r:embed="rId7"/>
                <a:stretch>
                  <a:fillRect l="-1378" t="-4452"/>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D5E39D75-B91A-494F-82E5-A320C405432B}"/>
                  </a:ext>
                </a:extLst>
              </p:cNvPr>
              <p:cNvSpPr/>
              <p:nvPr/>
            </p:nvSpPr>
            <p:spPr>
              <a:xfrm>
                <a:off x="1529324" y="3045382"/>
                <a:ext cx="7485895" cy="84196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Đạo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8</m:t>
                        </m:r>
                      </m:num>
                      <m:den>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&lt;0,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6" name="Rectangle 45">
                <a:extLst>
                  <a:ext uri="{FF2B5EF4-FFF2-40B4-BE49-F238E27FC236}">
                    <a16:creationId xmlns:a16="http://schemas.microsoft.com/office/drawing/2014/main" id="{D5E39D75-B91A-494F-82E5-A320C405432B}"/>
                  </a:ext>
                </a:extLst>
              </p:cNvPr>
              <p:cNvSpPr>
                <a:spLocks noRot="1" noChangeAspect="1" noMove="1" noResize="1" noEditPoints="1" noAdjustHandles="1" noChangeArrowheads="1" noChangeShapeType="1" noTextEdit="1"/>
              </p:cNvSpPr>
              <p:nvPr/>
            </p:nvSpPr>
            <p:spPr>
              <a:xfrm>
                <a:off x="1529324" y="3045382"/>
                <a:ext cx="7485895" cy="841962"/>
              </a:xfrm>
              <a:prstGeom prst="rect">
                <a:avLst/>
              </a:prstGeom>
              <a:blipFill>
                <a:blip r:embed="rId8"/>
                <a:stretch>
                  <a:fillRect l="-2117" b="-5797"/>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19852" y="4001071"/>
                <a:ext cx="11409528" cy="240822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nghịch</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nên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Khi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14</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8" name="Rectangle 7"/>
              <p:cNvSpPr>
                <a:spLocks noRot="1" noChangeAspect="1" noMove="1" noResize="1" noEditPoints="1" noAdjustHandles="1" noChangeArrowheads="1" noChangeShapeType="1" noTextEdit="1"/>
              </p:cNvSpPr>
              <p:nvPr/>
            </p:nvSpPr>
            <p:spPr>
              <a:xfrm>
                <a:off x="719852" y="4001071"/>
                <a:ext cx="11409528" cy="2408223"/>
              </a:xfrm>
              <a:prstGeom prst="rect">
                <a:avLst/>
              </a:prstGeom>
              <a:blipFill>
                <a:blip r:embed="rId9"/>
                <a:stretch>
                  <a:fillRect l="-1335" t="-3038"/>
                </a:stretch>
              </a:blipFill>
            </p:spPr>
            <p:txBody>
              <a:bodyPr/>
              <a:lstStyle/>
              <a:p>
                <a:r>
                  <a:rPr lang="en-SG">
                    <a:noFill/>
                  </a:rPr>
                  <a:t> </a:t>
                </a:r>
              </a:p>
            </p:txBody>
          </p:sp>
        </mc:Fallback>
      </mc:AlternateContent>
    </p:spTree>
    <p:extLst>
      <p:ext uri="{BB962C8B-B14F-4D97-AF65-F5344CB8AC3E}">
        <p14:creationId xmlns:p14="http://schemas.microsoft.com/office/powerpoint/2010/main" val="74787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left)">
                                      <p:cBhvr>
                                        <p:cTn id="23" dur="500"/>
                                        <p:tgtEl>
                                          <p:spTgt spid="9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ppt_x"/>
                                          </p:val>
                                        </p:tav>
                                        <p:tav tm="100000">
                                          <p:val>
                                            <p:strVal val="#ppt_x"/>
                                          </p:val>
                                        </p:tav>
                                      </p:tavLst>
                                    </p:anim>
                                    <p:anim calcmode="lin" valueType="num">
                                      <p:cBhvr additive="base">
                                        <p:cTn id="2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4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ction Button: Back or Previous 10">
            <a:hlinkClick r:id="rId2" action="ppaction://hlinksldjump" highlightClick="1"/>
          </p:cNvPr>
          <p:cNvSpPr/>
          <p:nvPr/>
        </p:nvSpPr>
        <p:spPr>
          <a:xfrm>
            <a:off x="11506528" y="6487880"/>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2" name="Group 51">
            <a:extLst>
              <a:ext uri="{FF2B5EF4-FFF2-40B4-BE49-F238E27FC236}">
                <a16:creationId xmlns:a16="http://schemas.microsoft.com/office/drawing/2014/main" xmlns="" id="{C080CA21-9EDD-4D6B-BE73-9713FBD9082A}"/>
              </a:ext>
            </a:extLst>
          </p:cNvPr>
          <p:cNvGrpSpPr/>
          <p:nvPr/>
        </p:nvGrpSpPr>
        <p:grpSpPr>
          <a:xfrm>
            <a:off x="150414" y="2568940"/>
            <a:ext cx="11889190" cy="3895360"/>
            <a:chOff x="184495" y="3636268"/>
            <a:chExt cx="11834900" cy="4481565"/>
          </a:xfrm>
        </p:grpSpPr>
        <p:sp>
          <p:nvSpPr>
            <p:cNvPr id="53" name="Rounded Rectangle 4">
              <a:extLst>
                <a:ext uri="{FF2B5EF4-FFF2-40B4-BE49-F238E27FC236}">
                  <a16:creationId xmlns:a16="http://schemas.microsoft.com/office/drawing/2014/main" xmlns="" id="{AA450D40-F9CD-4F5F-87B3-72FA18E94F03}"/>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4" name="Group 53">
              <a:extLst>
                <a:ext uri="{FF2B5EF4-FFF2-40B4-BE49-F238E27FC236}">
                  <a16:creationId xmlns:a16="http://schemas.microsoft.com/office/drawing/2014/main" xmlns="" id="{891F18CB-3771-409E-8BD2-C5F4E1F3437D}"/>
                </a:ext>
              </a:extLst>
            </p:cNvPr>
            <p:cNvGrpSpPr/>
            <p:nvPr/>
          </p:nvGrpSpPr>
          <p:grpSpPr>
            <a:xfrm>
              <a:off x="203200" y="3636268"/>
              <a:ext cx="2342698" cy="599404"/>
              <a:chOff x="1275608" y="6239450"/>
              <a:chExt cx="4592537" cy="1089090"/>
            </a:xfrm>
          </p:grpSpPr>
          <p:sp>
            <p:nvSpPr>
              <p:cNvPr id="55" name="Freeform 20">
                <a:extLst>
                  <a:ext uri="{FF2B5EF4-FFF2-40B4-BE49-F238E27FC236}">
                    <a16:creationId xmlns:a16="http://schemas.microsoft.com/office/drawing/2014/main" xmlns="" id="{027537B7-968E-45E0-8CA7-4ACBD515799F}"/>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56" name="TextBox 55">
                <a:extLst>
                  <a:ext uri="{FF2B5EF4-FFF2-40B4-BE49-F238E27FC236}">
                    <a16:creationId xmlns:a16="http://schemas.microsoft.com/office/drawing/2014/main" xmlns="" id="{20A4268F-8556-45FA-9A6F-D663A63AEE2E}"/>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7" name="Round Diagonal Corner Rectangle 8">
                <a:extLst>
                  <a:ext uri="{FF2B5EF4-FFF2-40B4-BE49-F238E27FC236}">
                    <a16:creationId xmlns:a16="http://schemas.microsoft.com/office/drawing/2014/main" xmlns="" id="{DCFC242B-E2D6-453E-91C9-F83C850C24F8}"/>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58" name="Freeform 9">
                <a:extLst>
                  <a:ext uri="{FF2B5EF4-FFF2-40B4-BE49-F238E27FC236}">
                    <a16:creationId xmlns:a16="http://schemas.microsoft.com/office/drawing/2014/main" xmlns="" id="{F76C8A66-1D06-4E19-8C75-F53905E8890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59" name="Group 58">
            <a:extLst>
              <a:ext uri="{FF2B5EF4-FFF2-40B4-BE49-F238E27FC236}">
                <a16:creationId xmlns:a16="http://schemas.microsoft.com/office/drawing/2014/main" xmlns="" id="{48AF85BB-8C77-4558-AF7D-21C903DE4910}"/>
              </a:ext>
            </a:extLst>
          </p:cNvPr>
          <p:cNvGrpSpPr/>
          <p:nvPr/>
        </p:nvGrpSpPr>
        <p:grpSpPr>
          <a:xfrm>
            <a:off x="147058" y="45466"/>
            <a:ext cx="11906395" cy="1343973"/>
            <a:chOff x="534987" y="1647866"/>
            <a:chExt cx="23340848" cy="2254377"/>
          </a:xfrm>
        </p:grpSpPr>
        <p:sp>
          <p:nvSpPr>
            <p:cNvPr id="60" name="Rounded Rectangle 24">
              <a:extLst>
                <a:ext uri="{FF2B5EF4-FFF2-40B4-BE49-F238E27FC236}">
                  <a16:creationId xmlns:a16="http://schemas.microsoft.com/office/drawing/2014/main" xmlns="" id="{D22EFC6C-942D-4F23-898D-CD5BCA000078}"/>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61" name="Group 60">
              <a:extLst>
                <a:ext uri="{FF2B5EF4-FFF2-40B4-BE49-F238E27FC236}">
                  <a16:creationId xmlns:a16="http://schemas.microsoft.com/office/drawing/2014/main" xmlns="" id="{F3C07B82-F4C6-4BF3-89B1-A17E27949128}"/>
                </a:ext>
              </a:extLst>
            </p:cNvPr>
            <p:cNvGrpSpPr/>
            <p:nvPr/>
          </p:nvGrpSpPr>
          <p:grpSpPr>
            <a:xfrm>
              <a:off x="534987" y="1647866"/>
              <a:ext cx="3505200" cy="1176337"/>
              <a:chOff x="534987" y="1647866"/>
              <a:chExt cx="3505200" cy="1176337"/>
            </a:xfrm>
          </p:grpSpPr>
          <p:sp>
            <p:nvSpPr>
              <p:cNvPr id="62" name="Isosceles Triangle 44">
                <a:extLst>
                  <a:ext uri="{FF2B5EF4-FFF2-40B4-BE49-F238E27FC236}">
                    <a16:creationId xmlns:a16="http://schemas.microsoft.com/office/drawing/2014/main" xmlns="" id="{0C0D2A94-E0A3-432B-A350-F25EBCC1FDE2}"/>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63" name="Pentagon 27">
                <a:extLst>
                  <a:ext uri="{FF2B5EF4-FFF2-40B4-BE49-F238E27FC236}">
                    <a16:creationId xmlns:a16="http://schemas.microsoft.com/office/drawing/2014/main" xmlns="" id="{C5BC229B-43BB-4805-BDF8-600B8D2394A0}"/>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64" name="Group 11">
                <a:extLst>
                  <a:ext uri="{FF2B5EF4-FFF2-40B4-BE49-F238E27FC236}">
                    <a16:creationId xmlns:a16="http://schemas.microsoft.com/office/drawing/2014/main" xmlns="" id="{96DFF89C-FF3D-42D8-9DA8-89B5E3FC4F21}"/>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67" name="Freeform 31">
                  <a:extLst>
                    <a:ext uri="{FF2B5EF4-FFF2-40B4-BE49-F238E27FC236}">
                      <a16:creationId xmlns:a16="http://schemas.microsoft.com/office/drawing/2014/main" xmlns="" id="{F60DA987-F600-4A37-9FB5-F954C94576C4}"/>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8" name="Freeform 32">
                  <a:extLst>
                    <a:ext uri="{FF2B5EF4-FFF2-40B4-BE49-F238E27FC236}">
                      <a16:creationId xmlns:a16="http://schemas.microsoft.com/office/drawing/2014/main" xmlns="" id="{D67FA940-CF7C-42BE-A3C8-1EAAB6233282}"/>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69" name="Freeform 33">
                  <a:extLst>
                    <a:ext uri="{FF2B5EF4-FFF2-40B4-BE49-F238E27FC236}">
                      <a16:creationId xmlns:a16="http://schemas.microsoft.com/office/drawing/2014/main" xmlns="" id="{7EE3D00A-B51D-4972-881E-FAE9EA52F781}"/>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0" name="Rectangle 69">
                  <a:extLst>
                    <a:ext uri="{FF2B5EF4-FFF2-40B4-BE49-F238E27FC236}">
                      <a16:creationId xmlns:a16="http://schemas.microsoft.com/office/drawing/2014/main" xmlns="" id="{16802921-A635-4EBD-8102-F9683F076812}"/>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1" name="Rectangle 70">
                  <a:extLst>
                    <a:ext uri="{FF2B5EF4-FFF2-40B4-BE49-F238E27FC236}">
                      <a16:creationId xmlns:a16="http://schemas.microsoft.com/office/drawing/2014/main" xmlns="" id="{72B29004-58FD-4E46-9CCE-3EFF08981E3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2" name="Rectangle 71">
                  <a:extLst>
                    <a:ext uri="{FF2B5EF4-FFF2-40B4-BE49-F238E27FC236}">
                      <a16:creationId xmlns:a16="http://schemas.microsoft.com/office/drawing/2014/main" xmlns="" id="{1CA50AF0-7B23-44E2-9845-39D578D0A73D}"/>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73" name="Rectangle 72">
                  <a:extLst>
                    <a:ext uri="{FF2B5EF4-FFF2-40B4-BE49-F238E27FC236}">
                      <a16:creationId xmlns:a16="http://schemas.microsoft.com/office/drawing/2014/main" xmlns="" id="{344D176B-B370-4241-9CF6-81C62A48278C}"/>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65" name="Chevron 29">
                <a:extLst>
                  <a:ext uri="{FF2B5EF4-FFF2-40B4-BE49-F238E27FC236}">
                    <a16:creationId xmlns:a16="http://schemas.microsoft.com/office/drawing/2014/main" xmlns="" id="{C9BC6780-9868-4066-828B-26DBFB2762AA}"/>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66" name="TextBox 13">
                <a:extLst>
                  <a:ext uri="{FF2B5EF4-FFF2-40B4-BE49-F238E27FC236}">
                    <a16:creationId xmlns:a16="http://schemas.microsoft.com/office/drawing/2014/main" xmlns="" id="{44F35ED6-70E4-41F2-8F6D-9E883755DE2D}"/>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8</a:t>
                </a:r>
              </a:p>
            </p:txBody>
          </p:sp>
        </p:grpSp>
      </p:grpSp>
      <p:grpSp>
        <p:nvGrpSpPr>
          <p:cNvPr id="74" name="Group 73">
            <a:extLst>
              <a:ext uri="{FF2B5EF4-FFF2-40B4-BE49-F238E27FC236}">
                <a16:creationId xmlns:a16="http://schemas.microsoft.com/office/drawing/2014/main" xmlns="" id="{FE215D4E-DC1C-4E74-A0AD-1C62741E6400}"/>
              </a:ext>
            </a:extLst>
          </p:cNvPr>
          <p:cNvGrpSpPr/>
          <p:nvPr/>
        </p:nvGrpSpPr>
        <p:grpSpPr>
          <a:xfrm>
            <a:off x="153159" y="1475395"/>
            <a:ext cx="11838141" cy="958115"/>
            <a:chOff x="247181" y="1457509"/>
            <a:chExt cx="11838141" cy="958236"/>
          </a:xfrm>
        </p:grpSpPr>
        <p:grpSp>
          <p:nvGrpSpPr>
            <p:cNvPr id="75" name="Group 74">
              <a:extLst>
                <a:ext uri="{FF2B5EF4-FFF2-40B4-BE49-F238E27FC236}">
                  <a16:creationId xmlns:a16="http://schemas.microsoft.com/office/drawing/2014/main" xmlns="" id="{23D8046D-44C6-47C9-850F-77B34BF5A00D}"/>
                </a:ext>
              </a:extLst>
            </p:cNvPr>
            <p:cNvGrpSpPr/>
            <p:nvPr/>
          </p:nvGrpSpPr>
          <p:grpSpPr>
            <a:xfrm>
              <a:off x="247181" y="1501340"/>
              <a:ext cx="3090381" cy="914401"/>
              <a:chOff x="5537206" y="1557991"/>
              <a:chExt cx="3079904" cy="850065"/>
            </a:xfrm>
          </p:grpSpPr>
          <p:sp>
            <p:nvSpPr>
              <p:cNvPr id="88" name="Rectangle 87">
                <a:extLst>
                  <a:ext uri="{FF2B5EF4-FFF2-40B4-BE49-F238E27FC236}">
                    <a16:creationId xmlns:a16="http://schemas.microsoft.com/office/drawing/2014/main" xmlns="" id="{D8EC8AA8-26C3-476E-9900-F5DF228051D3}"/>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9" name="Oval 88">
                <a:extLst>
                  <a:ext uri="{FF2B5EF4-FFF2-40B4-BE49-F238E27FC236}">
                    <a16:creationId xmlns:a16="http://schemas.microsoft.com/office/drawing/2014/main" xmlns="" id="{293D94D7-270F-4D04-9E47-B98502AB78F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xmlns="" id="{BF973C79-AFC5-4C99-A253-B46D60D6050E}"/>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𝑦</m:t>
                          </m:r>
                          <m:r>
                            <a:rPr lang="en-US" sz="2800">
                              <a:solidFill>
                                <a:prstClr val="black"/>
                              </a:solidFill>
                              <a:latin typeface="Cambria Math" panose="02040503050406030204" pitchFamily="18" charset="0"/>
                            </a:rPr>
                            <m:t>=</m:t>
                          </m:r>
                          <m:sSup>
                            <m:sSupPr>
                              <m:ctrlPr>
                                <a:rPr lang="en-US" sz="2800" i="1">
                                  <a:solidFill>
                                    <a:prstClr val="black"/>
                                  </a:solidFill>
                                  <a:latin typeface="Cambria Math"/>
                                </a:rPr>
                              </m:ctrlPr>
                            </m:sSupPr>
                            <m:e>
                              <m:r>
                                <a:rPr lang="en-US" sz="2800">
                                  <a:solidFill>
                                    <a:prstClr val="black"/>
                                  </a:solidFill>
                                  <a:latin typeface="Cambria Math" panose="02040503050406030204" pitchFamily="18" charset="0"/>
                                </a:rPr>
                                <m:t>𝑥</m:t>
                              </m:r>
                            </m:e>
                            <m:sup>
                              <m:r>
                                <a:rPr lang="en-US" sz="2800">
                                  <a:solidFill>
                                    <a:prstClr val="black"/>
                                  </a:solidFill>
                                  <a:latin typeface="Cambria Math" panose="02040503050406030204" pitchFamily="18" charset="0"/>
                                </a:rPr>
                                <m:t>3</m:t>
                              </m:r>
                            </m:sup>
                          </m:sSup>
                          <m:r>
                            <a:rPr lang="en-US" sz="2800">
                              <a:solidFill>
                                <a:prstClr val="black"/>
                              </a:solidFill>
                              <a:latin typeface="Cambria Math" panose="02040503050406030204" pitchFamily="18" charset="0"/>
                            </a:rPr>
                            <m:t>+2</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90" name="TextBox 89">
                    <a:extLst>
                      <a:ext uri="{FF2B5EF4-FFF2-40B4-BE49-F238E27FC236}">
                        <a16:creationId xmlns:a16="http://schemas.microsoft.com/office/drawing/2014/main" id="{BF973C79-AFC5-4C99-A253-B46D60D6050E}"/>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76" name="Group 75">
              <a:extLst>
                <a:ext uri="{FF2B5EF4-FFF2-40B4-BE49-F238E27FC236}">
                  <a16:creationId xmlns:a16="http://schemas.microsoft.com/office/drawing/2014/main" xmlns="" id="{77459769-6E9D-46CE-B0E2-3B801D754886}"/>
                </a:ext>
              </a:extLst>
            </p:cNvPr>
            <p:cNvGrpSpPr/>
            <p:nvPr/>
          </p:nvGrpSpPr>
          <p:grpSpPr>
            <a:xfrm>
              <a:off x="3163101" y="1501344"/>
              <a:ext cx="3090381" cy="914401"/>
              <a:chOff x="5537206" y="1557992"/>
              <a:chExt cx="3079904" cy="850064"/>
            </a:xfrm>
          </p:grpSpPr>
          <p:sp>
            <p:nvSpPr>
              <p:cNvPr id="85" name="Rectangle 84">
                <a:extLst>
                  <a:ext uri="{FF2B5EF4-FFF2-40B4-BE49-F238E27FC236}">
                    <a16:creationId xmlns:a16="http://schemas.microsoft.com/office/drawing/2014/main" xmlns="" id="{5A9E5E73-5D73-4DB7-9791-C86BE5382A6A}"/>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6" name="Oval 85">
                <a:extLst>
                  <a:ext uri="{FF2B5EF4-FFF2-40B4-BE49-F238E27FC236}">
                    <a16:creationId xmlns:a16="http://schemas.microsoft.com/office/drawing/2014/main" xmlns="" id="{59D01DD5-AB0D-4485-BF33-83B1BD32332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xmlns="" id="{BDFA0FAB-21C4-4C9F-98F8-420E86D12099}"/>
                      </a:ext>
                    </a:extLst>
                  </p:cNvPr>
                  <p:cNvSpPr txBox="1"/>
                  <p:nvPr/>
                </p:nvSpPr>
                <p:spPr>
                  <a:xfrm>
                    <a:off x="5978841" y="1767772"/>
                    <a:ext cx="2280848" cy="486470"/>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𝑦</m:t>
                          </m:r>
                          <m:r>
                            <a:rPr lang="en-US" sz="2800">
                              <a:solidFill>
                                <a:prstClr val="black"/>
                              </a:solidFill>
                              <a:latin typeface="Cambria Math" panose="02040503050406030204" pitchFamily="18" charset="0"/>
                            </a:rPr>
                            <m:t>=</m:t>
                          </m:r>
                          <m:sSup>
                            <m:sSupPr>
                              <m:ctrlPr>
                                <a:rPr lang="en-US" sz="2800" i="1">
                                  <a:solidFill>
                                    <a:prstClr val="black"/>
                                  </a:solidFill>
                                  <a:latin typeface="Cambria Math"/>
                                </a:rPr>
                              </m:ctrlPr>
                            </m:sSupPr>
                            <m:e>
                              <m:r>
                                <a:rPr lang="en-US" sz="2800">
                                  <a:solidFill>
                                    <a:prstClr val="black"/>
                                  </a:solidFill>
                                  <a:latin typeface="Cambria Math" panose="02040503050406030204" pitchFamily="18" charset="0"/>
                                </a:rPr>
                                <m:t>𝑥</m:t>
                              </m:r>
                            </m:e>
                            <m:sup>
                              <m:r>
                                <a:rPr lang="en-US" sz="2800">
                                  <a:solidFill>
                                    <a:prstClr val="black"/>
                                  </a:solidFill>
                                  <a:latin typeface="Cambria Math" panose="02040503050406030204" pitchFamily="18" charset="0"/>
                                </a:rPr>
                                <m:t>4</m:t>
                              </m:r>
                            </m:sup>
                          </m:sSup>
                          <m:r>
                            <a:rPr lang="en-US" sz="2800">
                              <a:solidFill>
                                <a:prstClr val="black"/>
                              </a:solidFill>
                              <a:latin typeface="Cambria Math" panose="02040503050406030204" pitchFamily="18" charset="0"/>
                            </a:rPr>
                            <m:t>+</m:t>
                          </m:r>
                          <m:sSup>
                            <m:sSupPr>
                              <m:ctrlPr>
                                <a:rPr lang="en-US" sz="2800" i="1">
                                  <a:solidFill>
                                    <a:prstClr val="black"/>
                                  </a:solidFill>
                                  <a:latin typeface="Cambria Math"/>
                                </a:rPr>
                              </m:ctrlPr>
                            </m:sSupPr>
                            <m:e>
                              <m:r>
                                <a:rPr lang="en-US" sz="2800">
                                  <a:solidFill>
                                    <a:prstClr val="black"/>
                                  </a:solidFill>
                                  <a:latin typeface="Cambria Math" panose="02040503050406030204" pitchFamily="18" charset="0"/>
                                </a:rPr>
                                <m:t>𝑥</m:t>
                              </m:r>
                            </m:e>
                            <m:sup>
                              <m:r>
                                <a:rPr lang="en-US" sz="2800">
                                  <a:solidFill>
                                    <a:prstClr val="black"/>
                                  </a:solidFill>
                                  <a:latin typeface="Cambria Math" panose="02040503050406030204" pitchFamily="18" charset="0"/>
                                </a:rPr>
                                <m:t>2</m:t>
                              </m:r>
                            </m:sup>
                          </m:sSup>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7" name="TextBox 86">
                    <a:extLst>
                      <a:ext uri="{FF2B5EF4-FFF2-40B4-BE49-F238E27FC236}">
                        <a16:creationId xmlns:a16="http://schemas.microsoft.com/office/drawing/2014/main" id="{BDFA0FAB-21C4-4C9F-98F8-420E86D12099}"/>
                      </a:ext>
                    </a:extLst>
                  </p:cNvPr>
                  <p:cNvSpPr txBox="1">
                    <a:spLocks noRot="1" noChangeAspect="1" noMove="1" noResize="1" noEditPoints="1" noAdjustHandles="1" noChangeArrowheads="1" noChangeShapeType="1" noTextEdit="1"/>
                  </p:cNvSpPr>
                  <p:nvPr/>
                </p:nvSpPr>
                <p:spPr>
                  <a:xfrm>
                    <a:off x="5978841" y="1767772"/>
                    <a:ext cx="2280848" cy="486470"/>
                  </a:xfrm>
                  <a:prstGeom prst="rect">
                    <a:avLst/>
                  </a:prstGeom>
                  <a:blipFill>
                    <a:blip r:embed="rId4"/>
                    <a:stretch>
                      <a:fillRect/>
                    </a:stretch>
                  </a:blipFill>
                </p:spPr>
                <p:txBody>
                  <a:bodyPr/>
                  <a:lstStyle/>
                  <a:p>
                    <a:r>
                      <a:rPr lang="en-SG">
                        <a:noFill/>
                      </a:rPr>
                      <a:t> </a:t>
                    </a:r>
                  </a:p>
                </p:txBody>
              </p:sp>
            </mc:Fallback>
          </mc:AlternateContent>
        </p:grpSp>
        <p:grpSp>
          <p:nvGrpSpPr>
            <p:cNvPr id="77" name="Group 76">
              <a:extLst>
                <a:ext uri="{FF2B5EF4-FFF2-40B4-BE49-F238E27FC236}">
                  <a16:creationId xmlns:a16="http://schemas.microsoft.com/office/drawing/2014/main" xmlns="" id="{FE0D1223-EEFA-4433-9E02-3A17BD9F87CC}"/>
                </a:ext>
              </a:extLst>
            </p:cNvPr>
            <p:cNvGrpSpPr/>
            <p:nvPr/>
          </p:nvGrpSpPr>
          <p:grpSpPr>
            <a:xfrm>
              <a:off x="6079021" y="1457509"/>
              <a:ext cx="3090381" cy="958226"/>
              <a:chOff x="5537206" y="1517249"/>
              <a:chExt cx="3079904" cy="890807"/>
            </a:xfrm>
          </p:grpSpPr>
          <p:sp>
            <p:nvSpPr>
              <p:cNvPr id="82" name="Rectangle 81">
                <a:extLst>
                  <a:ext uri="{FF2B5EF4-FFF2-40B4-BE49-F238E27FC236}">
                    <a16:creationId xmlns:a16="http://schemas.microsoft.com/office/drawing/2014/main" xmlns="" id="{EA3F34B2-6C8D-4A51-A3B0-31939520AF70}"/>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3" name="Oval 82">
                <a:extLst>
                  <a:ext uri="{FF2B5EF4-FFF2-40B4-BE49-F238E27FC236}">
                    <a16:creationId xmlns:a16="http://schemas.microsoft.com/office/drawing/2014/main" xmlns="" id="{16658427-198B-4D87-853F-4F30BD910C2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xmlns="" id="{0672DE81-B3BA-45E4-B619-1DD262DC4C51}"/>
                      </a:ext>
                    </a:extLst>
                  </p:cNvPr>
                  <p:cNvSpPr txBox="1"/>
                  <p:nvPr/>
                </p:nvSpPr>
                <p:spPr>
                  <a:xfrm>
                    <a:off x="6085652" y="1517249"/>
                    <a:ext cx="2280848" cy="845121"/>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𝑦</m:t>
                          </m:r>
                          <m:r>
                            <a:rPr lang="en-US" sz="2800">
                              <a:solidFill>
                                <a:prstClr val="black"/>
                              </a:solidFill>
                              <a:latin typeface="Cambria Math" panose="02040503050406030204" pitchFamily="18" charset="0"/>
                            </a:rPr>
                            <m:t>=</m:t>
                          </m:r>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𝑥</m:t>
                              </m:r>
                              <m:r>
                                <a:rPr lang="en-US" sz="2800">
                                  <a:solidFill>
                                    <a:prstClr val="black"/>
                                  </a:solidFill>
                                  <a:latin typeface="Cambria Math" panose="02040503050406030204" pitchFamily="18" charset="0"/>
                                </a:rPr>
                                <m:t>−1</m:t>
                              </m:r>
                            </m:num>
                            <m:den>
                              <m:r>
                                <a:rPr lang="en-US" sz="2800">
                                  <a:solidFill>
                                    <a:prstClr val="black"/>
                                  </a:solidFill>
                                  <a:latin typeface="Cambria Math" panose="02040503050406030204" pitchFamily="18" charset="0"/>
                                </a:rPr>
                                <m:t>𝑥</m:t>
                              </m:r>
                              <m:r>
                                <a:rPr lang="en-US" sz="2800">
                                  <a:solidFill>
                                    <a:prstClr val="black"/>
                                  </a:solidFill>
                                  <a:latin typeface="Cambria Math" panose="02040503050406030204" pitchFamily="18" charset="0"/>
                                </a:rPr>
                                <m:t>+1</m:t>
                              </m:r>
                            </m:den>
                          </m:f>
                          <m:r>
                            <a:rPr lang="en-US" sz="2800">
                              <a:solidFill>
                                <a:prstClr val="black"/>
                              </a:solidFill>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4" name="TextBox 83">
                    <a:extLst>
                      <a:ext uri="{FF2B5EF4-FFF2-40B4-BE49-F238E27FC236}">
                        <a16:creationId xmlns:a16="http://schemas.microsoft.com/office/drawing/2014/main" id="{0672DE81-B3BA-45E4-B619-1DD262DC4C51}"/>
                      </a:ext>
                    </a:extLst>
                  </p:cNvPr>
                  <p:cNvSpPr txBox="1">
                    <a:spLocks noRot="1" noChangeAspect="1" noMove="1" noResize="1" noEditPoints="1" noAdjustHandles="1" noChangeArrowheads="1" noChangeShapeType="1" noTextEdit="1"/>
                  </p:cNvSpPr>
                  <p:nvPr/>
                </p:nvSpPr>
                <p:spPr>
                  <a:xfrm>
                    <a:off x="6085652" y="1517249"/>
                    <a:ext cx="2280848" cy="845121"/>
                  </a:xfrm>
                  <a:prstGeom prst="rect">
                    <a:avLst/>
                  </a:prstGeom>
                  <a:blipFill>
                    <a:blip r:embed="rId5"/>
                    <a:stretch>
                      <a:fillRect/>
                    </a:stretch>
                  </a:blipFill>
                </p:spPr>
                <p:txBody>
                  <a:bodyPr/>
                  <a:lstStyle/>
                  <a:p>
                    <a:r>
                      <a:rPr lang="en-SG">
                        <a:noFill/>
                      </a:rPr>
                      <a:t> </a:t>
                    </a:r>
                  </a:p>
                </p:txBody>
              </p:sp>
            </mc:Fallback>
          </mc:AlternateContent>
        </p:grpSp>
        <p:grpSp>
          <p:nvGrpSpPr>
            <p:cNvPr id="78" name="Group 77">
              <a:extLst>
                <a:ext uri="{FF2B5EF4-FFF2-40B4-BE49-F238E27FC236}">
                  <a16:creationId xmlns:a16="http://schemas.microsoft.com/office/drawing/2014/main" xmlns="" id="{B30E55AE-BD0C-49C2-8E55-C330597B30E6}"/>
                </a:ext>
              </a:extLst>
            </p:cNvPr>
            <p:cNvGrpSpPr/>
            <p:nvPr/>
          </p:nvGrpSpPr>
          <p:grpSpPr>
            <a:xfrm>
              <a:off x="8994941" y="1501345"/>
              <a:ext cx="3090381" cy="914400"/>
              <a:chOff x="5537206" y="1557992"/>
              <a:chExt cx="3079904" cy="850063"/>
            </a:xfrm>
          </p:grpSpPr>
          <p:sp>
            <p:nvSpPr>
              <p:cNvPr id="79" name="Rectangle 78">
                <a:extLst>
                  <a:ext uri="{FF2B5EF4-FFF2-40B4-BE49-F238E27FC236}">
                    <a16:creationId xmlns:a16="http://schemas.microsoft.com/office/drawing/2014/main" xmlns="" id="{AD3746B3-B149-4D20-B50B-6E7BCCA5BAA3}"/>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0" name="Oval 79">
                <a:extLst>
                  <a:ext uri="{FF2B5EF4-FFF2-40B4-BE49-F238E27FC236}">
                    <a16:creationId xmlns:a16="http://schemas.microsoft.com/office/drawing/2014/main" xmlns="" id="{34A4C2E9-FCAA-4CFB-9724-266FF8D0E75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xmlns="" id="{105FA2C9-EF7A-4769-A896-34708D6FE449}"/>
                      </a:ext>
                    </a:extLst>
                  </p:cNvPr>
                  <p:cNvSpPr txBox="1"/>
                  <p:nvPr/>
                </p:nvSpPr>
                <p:spPr>
                  <a:xfrm>
                    <a:off x="6078059" y="1779051"/>
                    <a:ext cx="2493487" cy="48646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z="2800">
                              <a:solidFill>
                                <a:prstClr val="black"/>
                              </a:solidFill>
                              <a:latin typeface="Cambria Math" panose="02040503050406030204" pitchFamily="18" charset="0"/>
                            </a:rPr>
                            <m:t>𝑦</m:t>
                          </m:r>
                          <m:r>
                            <a:rPr lang="en-US" sz="2800">
                              <a:solidFill>
                                <a:prstClr val="black"/>
                              </a:solidFill>
                              <a:latin typeface="Cambria Math" panose="02040503050406030204" pitchFamily="18" charset="0"/>
                            </a:rPr>
                            <m:t>=−</m:t>
                          </m:r>
                          <m:r>
                            <a:rPr lang="en-US" sz="2800">
                              <a:solidFill>
                                <a:prstClr val="black"/>
                              </a:solidFill>
                              <a:latin typeface="Cambria Math" panose="02040503050406030204" pitchFamily="18" charset="0"/>
                            </a:rPr>
                            <m:t>𝑥</m:t>
                          </m:r>
                          <m:r>
                            <a:rPr lang="en-US" sz="2800">
                              <a:solidFill>
                                <a:prstClr val="black"/>
                              </a:solidFill>
                              <a:latin typeface="Cambria Math" panose="02040503050406030204" pitchFamily="18" charset="0"/>
                            </a:rPr>
                            <m:t>+1.</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81" name="TextBox 80">
                    <a:extLst>
                      <a:ext uri="{FF2B5EF4-FFF2-40B4-BE49-F238E27FC236}">
                        <a16:creationId xmlns:a16="http://schemas.microsoft.com/office/drawing/2014/main" id="{105FA2C9-EF7A-4769-A896-34708D6FE449}"/>
                      </a:ext>
                    </a:extLst>
                  </p:cNvPr>
                  <p:cNvSpPr txBox="1">
                    <a:spLocks noRot="1" noChangeAspect="1" noMove="1" noResize="1" noEditPoints="1" noAdjustHandles="1" noChangeArrowheads="1" noChangeShapeType="1" noTextEdit="1"/>
                  </p:cNvSpPr>
                  <p:nvPr/>
                </p:nvSpPr>
                <p:spPr>
                  <a:xfrm>
                    <a:off x="6078059" y="1779051"/>
                    <a:ext cx="2493487" cy="486469"/>
                  </a:xfrm>
                  <a:prstGeom prst="rect">
                    <a:avLst/>
                  </a:prstGeom>
                  <a:blipFill>
                    <a:blip r:embed="rId6"/>
                    <a:stretch>
                      <a:fillRect/>
                    </a:stretch>
                  </a:blipFill>
                </p:spPr>
                <p:txBody>
                  <a:bodyPr/>
                  <a:lstStyle/>
                  <a:p>
                    <a:r>
                      <a:rPr lang="en-SG">
                        <a:noFill/>
                      </a:rPr>
                      <a:t> </a:t>
                    </a:r>
                  </a:p>
                </p:txBody>
              </p:sp>
            </mc:Fallback>
          </mc:AlternateContent>
        </p:grpSp>
      </p:grpSp>
      <p:sp>
        <p:nvSpPr>
          <p:cNvPr id="91" name="Oval 90">
            <a:extLst>
              <a:ext uri="{FF2B5EF4-FFF2-40B4-BE49-F238E27FC236}">
                <a16:creationId xmlns:a16="http://schemas.microsoft.com/office/drawing/2014/main" xmlns="" id="{722C1182-FAA6-4229-9C2E-588A3DABD183}"/>
              </a:ext>
            </a:extLst>
          </p:cNvPr>
          <p:cNvSpPr/>
          <p:nvPr/>
        </p:nvSpPr>
        <p:spPr>
          <a:xfrm>
            <a:off x="6003473" y="1779730"/>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2" name="Rectangle 91">
                <a:extLst>
                  <a:ext uri="{FF2B5EF4-FFF2-40B4-BE49-F238E27FC236}">
                    <a16:creationId xmlns:a16="http://schemas.microsoft.com/office/drawing/2014/main" xmlns="" id="{3CF43A67-55C6-4EF6-90EF-7360F67D193E}"/>
                  </a:ext>
                </a:extLst>
              </p:cNvPr>
              <p:cNvSpPr/>
              <p:nvPr/>
            </p:nvSpPr>
            <p:spPr>
              <a:xfrm>
                <a:off x="1850430" y="132295"/>
                <a:ext cx="1150506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UTM Centur"/>
                    <a:ea typeface="+mn-ea"/>
                    <a:cs typeface="+mn-cs"/>
                  </a:rPr>
                  <a:t>Hàm số nào sau đây không có </a:t>
                </a:r>
                <a:r>
                  <a:rPr kumimoji="0" lang="en-US" sz="3200" b="0" i="0" u="none" strike="noStrike" kern="1200" cap="none" spc="0" normalizeH="0" baseline="0" noProof="0" dirty="0">
                    <a:ln>
                      <a:noFill/>
                    </a:ln>
                    <a:solidFill>
                      <a:prstClr val="black"/>
                    </a:solidFill>
                    <a:effectLst/>
                    <a:uLnTx/>
                    <a:uFillTx/>
                    <a:latin typeface="UTM Centur"/>
                    <a:ea typeface="+mn-ea"/>
                    <a:cs typeface="+mn-cs"/>
                  </a:rPr>
                  <a:t>GTLN</a:t>
                </a:r>
                <a:r>
                  <a:rPr kumimoji="0" lang="vi-VN" sz="3200" b="0" i="0" u="none" strike="noStrike" kern="1200" cap="none" spc="0" normalizeH="0" baseline="0" noProof="0" dirty="0">
                    <a:ln>
                      <a:noFill/>
                    </a:ln>
                    <a:solidFill>
                      <a:prstClr val="black"/>
                    </a:solidFill>
                    <a:effectLst/>
                    <a:uLnTx/>
                    <a:uFillTx/>
                    <a:latin typeface="UTM Centur"/>
                    <a:ea typeface="+mn-ea"/>
                    <a:cs typeface="+mn-cs"/>
                  </a:rPr>
                  <a:t> và </a:t>
                </a:r>
                <a:r>
                  <a:rPr kumimoji="0" lang="en-US" sz="3200" b="0" i="0" u="none" strike="noStrike" kern="1200" cap="none" spc="0" normalizeH="0" baseline="0" noProof="0" dirty="0">
                    <a:ln>
                      <a:noFill/>
                    </a:ln>
                    <a:solidFill>
                      <a:prstClr val="black"/>
                    </a:solidFill>
                    <a:effectLst/>
                    <a:uLnTx/>
                    <a:uFillTx/>
                    <a:latin typeface="UTM Centur"/>
                    <a:ea typeface="+mn-ea"/>
                    <a:cs typeface="+mn-cs"/>
                  </a:rPr>
                  <a:t>GTNN</a:t>
                </a:r>
                <a:r>
                  <a:rPr kumimoji="0" lang="vi-VN" sz="3200" b="0" i="0" u="none" strike="noStrike" kern="1200" cap="none" spc="0" normalizeH="0" baseline="0" noProof="0" dirty="0">
                    <a:ln>
                      <a:noFill/>
                    </a:ln>
                    <a:solidFill>
                      <a:prstClr val="black"/>
                    </a:solidFill>
                    <a:effectLst/>
                    <a:uLnTx/>
                    <a:uFillTx/>
                    <a:latin typeface="UTM Centur"/>
                    <a:ea typeface="+mn-ea"/>
                    <a:cs typeface="+mn-cs"/>
                  </a:rPr>
                  <a:t> trên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−2;2</m:t>
                        </m:r>
                      </m:e>
                    </m:d>
                  </m:oMath>
                </a14:m>
                <a:r>
                  <a:rPr kumimoji="0" lang="vi-VN" sz="3200" b="0" i="0" u="none" strike="noStrike" kern="1200" cap="none" spc="0" normalizeH="0" baseline="0" noProof="0" dirty="0">
                    <a:ln>
                      <a:noFill/>
                    </a:ln>
                    <a:solidFill>
                      <a:prstClr val="black"/>
                    </a:solidFill>
                    <a:effectLst/>
                    <a:uLnTx/>
                    <a:uFillTx/>
                    <a:latin typeface="UTM Centur"/>
                    <a:ea typeface="+mn-ea"/>
                    <a:cs typeface="+mn-cs"/>
                  </a:rPr>
                  <a: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92" name="Rectangle 91">
                <a:extLst>
                  <a:ext uri="{FF2B5EF4-FFF2-40B4-BE49-F238E27FC236}">
                    <a16:creationId xmlns:a16="http://schemas.microsoft.com/office/drawing/2014/main" id="{3CF43A67-55C6-4EF6-90EF-7360F67D193E}"/>
                  </a:ext>
                </a:extLst>
              </p:cNvPr>
              <p:cNvSpPr>
                <a:spLocks noRot="1" noChangeAspect="1" noMove="1" noResize="1" noEditPoints="1" noAdjustHandles="1" noChangeArrowheads="1" noChangeShapeType="1" noTextEdit="1"/>
              </p:cNvSpPr>
              <p:nvPr/>
            </p:nvSpPr>
            <p:spPr>
              <a:xfrm>
                <a:off x="1850430" y="132295"/>
                <a:ext cx="11505062" cy="1077218"/>
              </a:xfrm>
              <a:prstGeom prst="rect">
                <a:avLst/>
              </a:prstGeom>
              <a:blipFill>
                <a:blip r:embed="rId7"/>
                <a:stretch>
                  <a:fillRect l="-1378" t="-7386" b="-18750"/>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xmlns="" id="{2E90390B-D6F9-4F1B-AC5D-73230707420F}"/>
                  </a:ext>
                </a:extLst>
              </p:cNvPr>
              <p:cNvSpPr/>
              <p:nvPr/>
            </p:nvSpPr>
            <p:spPr>
              <a:xfrm>
                <a:off x="499282" y="3085115"/>
                <a:ext cx="11614242" cy="7903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Nhận</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xác</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3" name="Rectangle 92">
                <a:extLst>
                  <a:ext uri="{FF2B5EF4-FFF2-40B4-BE49-F238E27FC236}">
                    <a16:creationId xmlns:a16="http://schemas.microsoft.com/office/drawing/2014/main" id="{2E90390B-D6F9-4F1B-AC5D-73230707420F}"/>
                  </a:ext>
                </a:extLst>
              </p:cNvPr>
              <p:cNvSpPr>
                <a:spLocks noRot="1" noChangeAspect="1" noMove="1" noResize="1" noEditPoints="1" noAdjustHandles="1" noChangeArrowheads="1" noChangeShapeType="1" noTextEdit="1"/>
              </p:cNvSpPr>
              <p:nvPr/>
            </p:nvSpPr>
            <p:spPr>
              <a:xfrm>
                <a:off x="499282" y="3085115"/>
                <a:ext cx="11614242" cy="790345"/>
              </a:xfrm>
              <a:prstGeom prst="rect">
                <a:avLst/>
              </a:prstGeom>
              <a:blipFill>
                <a:blip r:embed="rId8"/>
                <a:stretch>
                  <a:fillRect l="-1365" b="-1153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4" name="Rectangle 93">
                <a:extLst>
                  <a:ext uri="{FF2B5EF4-FFF2-40B4-BE49-F238E27FC236}">
                    <a16:creationId xmlns:a16="http://schemas.microsoft.com/office/drawing/2014/main" xmlns="" id="{B066A946-4189-40A6-A5DC-2808F050465C}"/>
                  </a:ext>
                </a:extLst>
              </p:cNvPr>
              <p:cNvSpPr/>
              <p:nvPr/>
            </p:nvSpPr>
            <p:spPr>
              <a:xfrm>
                <a:off x="499282" y="4004699"/>
                <a:ext cx="7406579" cy="84895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Lại</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𝑙𝑖𝑚</m:t>
                        </m:r>
                      </m:e>
                      <m:li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lim>
                    </m:limLow>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𝑙𝑖𝑚</m:t>
                        </m:r>
                      </m:e>
                      <m:li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lim>
                    </m:limLow>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4" name="Rectangle 93">
                <a:extLst>
                  <a:ext uri="{FF2B5EF4-FFF2-40B4-BE49-F238E27FC236}">
                    <a16:creationId xmlns:a16="http://schemas.microsoft.com/office/drawing/2014/main" id="{B066A946-4189-40A6-A5DC-2808F050465C}"/>
                  </a:ext>
                </a:extLst>
              </p:cNvPr>
              <p:cNvSpPr>
                <a:spLocks noRot="1" noChangeAspect="1" noMove="1" noResize="1" noEditPoints="1" noAdjustHandles="1" noChangeArrowheads="1" noChangeShapeType="1" noTextEdit="1"/>
              </p:cNvSpPr>
              <p:nvPr/>
            </p:nvSpPr>
            <p:spPr>
              <a:xfrm>
                <a:off x="499282" y="4004699"/>
                <a:ext cx="7406579" cy="848950"/>
              </a:xfrm>
              <a:prstGeom prst="rect">
                <a:avLst/>
              </a:prstGeom>
              <a:blipFill>
                <a:blip r:embed="rId9"/>
                <a:stretch>
                  <a:fillRect l="-2140" b="-4317"/>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xmlns="" id="{2537DF89-80DF-486A-82F6-2C8FD75F9351}"/>
                  </a:ext>
                </a:extLst>
              </p:cNvPr>
              <p:cNvSpPr/>
              <p:nvPr/>
            </p:nvSpPr>
            <p:spPr>
              <a:xfrm>
                <a:off x="499282" y="4982888"/>
                <a:ext cx="11334565"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Do đó hàm số này không có giá trị nhỏ nhất và lớn nhất trên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5" name="Rectangle 94">
                <a:extLst>
                  <a:ext uri="{FF2B5EF4-FFF2-40B4-BE49-F238E27FC236}">
                    <a16:creationId xmlns:a16="http://schemas.microsoft.com/office/drawing/2014/main" id="{2537DF89-80DF-486A-82F6-2C8FD75F9351}"/>
                  </a:ext>
                </a:extLst>
              </p:cNvPr>
              <p:cNvSpPr>
                <a:spLocks noRot="1" noChangeAspect="1" noMove="1" noResize="1" noEditPoints="1" noAdjustHandles="1" noChangeArrowheads="1" noChangeShapeType="1" noTextEdit="1"/>
              </p:cNvSpPr>
              <p:nvPr/>
            </p:nvSpPr>
            <p:spPr>
              <a:xfrm>
                <a:off x="499282" y="4982888"/>
                <a:ext cx="11334565" cy="1077218"/>
              </a:xfrm>
              <a:prstGeom prst="rect">
                <a:avLst/>
              </a:prstGeom>
              <a:blipFill>
                <a:blip r:embed="rId10"/>
                <a:stretch>
                  <a:fillRect l="-1399" t="-7345"/>
                </a:stretch>
              </a:blipFill>
            </p:spPr>
            <p:txBody>
              <a:bodyPr/>
              <a:lstStyle/>
              <a:p>
                <a:r>
                  <a:rPr lang="en-SG">
                    <a:noFill/>
                  </a:rPr>
                  <a:t> </a:t>
                </a:r>
              </a:p>
            </p:txBody>
          </p:sp>
        </mc:Fallback>
      </mc:AlternateContent>
    </p:spTree>
    <p:extLst>
      <p:ext uri="{BB962C8B-B14F-4D97-AF65-F5344CB8AC3E}">
        <p14:creationId xmlns:p14="http://schemas.microsoft.com/office/powerpoint/2010/main" val="98327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left)">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wipe(left)">
                                      <p:cBhvr>
                                        <p:cTn id="23" dur="500"/>
                                        <p:tgtEl>
                                          <p:spTgt spid="9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additive="base">
                                        <p:cTn id="28" dur="500" fill="hold"/>
                                        <p:tgtEl>
                                          <p:spTgt spid="93"/>
                                        </p:tgtEl>
                                        <p:attrNameLst>
                                          <p:attrName>ppt_x</p:attrName>
                                        </p:attrNameLst>
                                      </p:cBhvr>
                                      <p:tavLst>
                                        <p:tav tm="0">
                                          <p:val>
                                            <p:strVal val="#ppt_x"/>
                                          </p:val>
                                        </p:tav>
                                        <p:tav tm="100000">
                                          <p:val>
                                            <p:strVal val="#ppt_x"/>
                                          </p:val>
                                        </p:tav>
                                      </p:tavLst>
                                    </p:anim>
                                    <p:anim calcmode="lin" valueType="num">
                                      <p:cBhvr additive="base">
                                        <p:cTn id="2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4"/>
                                        </p:tgtEl>
                                        <p:attrNameLst>
                                          <p:attrName>style.visibility</p:attrName>
                                        </p:attrNameLst>
                                      </p:cBhvr>
                                      <p:to>
                                        <p:strVal val="visible"/>
                                      </p:to>
                                    </p:set>
                                    <p:anim calcmode="lin" valueType="num">
                                      <p:cBhvr additive="base">
                                        <p:cTn id="34" dur="500" fill="hold"/>
                                        <p:tgtEl>
                                          <p:spTgt spid="94"/>
                                        </p:tgtEl>
                                        <p:attrNameLst>
                                          <p:attrName>ppt_x</p:attrName>
                                        </p:attrNameLst>
                                      </p:cBhvr>
                                      <p:tavLst>
                                        <p:tav tm="0">
                                          <p:val>
                                            <p:strVal val="#ppt_x"/>
                                          </p:val>
                                        </p:tav>
                                        <p:tav tm="100000">
                                          <p:val>
                                            <p:strVal val="#ppt_x"/>
                                          </p:val>
                                        </p:tav>
                                      </p:tavLst>
                                    </p:anim>
                                    <p:anim calcmode="lin" valueType="num">
                                      <p:cBhvr additive="base">
                                        <p:cTn id="35"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5"/>
                                        </p:tgtEl>
                                        <p:attrNameLst>
                                          <p:attrName>style.visibility</p:attrName>
                                        </p:attrNameLst>
                                      </p:cBhvr>
                                      <p:to>
                                        <p:strVal val="visible"/>
                                      </p:to>
                                    </p:set>
                                    <p:anim calcmode="lin" valueType="num">
                                      <p:cBhvr additive="base">
                                        <p:cTn id="40" dur="500" fill="hold"/>
                                        <p:tgtEl>
                                          <p:spTgt spid="95"/>
                                        </p:tgtEl>
                                        <p:attrNameLst>
                                          <p:attrName>ppt_x</p:attrName>
                                        </p:attrNameLst>
                                      </p:cBhvr>
                                      <p:tavLst>
                                        <p:tav tm="0">
                                          <p:val>
                                            <p:strVal val="#ppt_x"/>
                                          </p:val>
                                        </p:tav>
                                        <p:tav tm="100000">
                                          <p:val>
                                            <p:strVal val="#ppt_x"/>
                                          </p:val>
                                        </p:tav>
                                      </p:tavLst>
                                    </p:anim>
                                    <p:anim calcmode="lin" valueType="num">
                                      <p:cBhvr additive="base">
                                        <p:cTn id="41"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p:bldP spid="93" grpId="0"/>
      <p:bldP spid="94" grpId="0"/>
      <p:bldP spid="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Back or Previous 9">
            <a:hlinkClick r:id="rId2" action="ppaction://hlinksldjump" highlightClick="1"/>
          </p:cNvPr>
          <p:cNvSpPr/>
          <p:nvPr/>
        </p:nvSpPr>
        <p:spPr>
          <a:xfrm>
            <a:off x="11537362" y="6488389"/>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xmlns="" id="{DE9A30A5-89E5-4F5D-AE93-43E9A8A017F2}"/>
              </a:ext>
            </a:extLst>
          </p:cNvPr>
          <p:cNvGrpSpPr/>
          <p:nvPr/>
        </p:nvGrpSpPr>
        <p:grpSpPr>
          <a:xfrm>
            <a:off x="150414" y="2568940"/>
            <a:ext cx="11889190" cy="3836801"/>
            <a:chOff x="184495" y="3636268"/>
            <a:chExt cx="11834900" cy="4481565"/>
          </a:xfrm>
        </p:grpSpPr>
        <p:sp>
          <p:nvSpPr>
            <p:cNvPr id="12" name="Rounded Rectangle 4">
              <a:extLst>
                <a:ext uri="{FF2B5EF4-FFF2-40B4-BE49-F238E27FC236}">
                  <a16:creationId xmlns:a16="http://schemas.microsoft.com/office/drawing/2014/main" xmlns="" id="{FD23A8D3-DEDA-4C4B-B50A-ECF8483D830B}"/>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xmlns="" id="{3ECE0C31-E0BB-4D9E-8279-FD4DFA60E567}"/>
                </a:ext>
              </a:extLst>
            </p:cNvPr>
            <p:cNvGrpSpPr/>
            <p:nvPr/>
          </p:nvGrpSpPr>
          <p:grpSpPr>
            <a:xfrm>
              <a:off x="203200" y="3636268"/>
              <a:ext cx="2342698" cy="599404"/>
              <a:chOff x="1275608" y="6239450"/>
              <a:chExt cx="4592537" cy="1089090"/>
            </a:xfrm>
          </p:grpSpPr>
          <p:sp>
            <p:nvSpPr>
              <p:cNvPr id="14" name="Freeform 20">
                <a:extLst>
                  <a:ext uri="{FF2B5EF4-FFF2-40B4-BE49-F238E27FC236}">
                    <a16:creationId xmlns:a16="http://schemas.microsoft.com/office/drawing/2014/main" xmlns="" id="{370EDFEC-502B-4636-B04F-6A73F4F1D932}"/>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TextBox 14">
                <a:extLst>
                  <a:ext uri="{FF2B5EF4-FFF2-40B4-BE49-F238E27FC236}">
                    <a16:creationId xmlns:a16="http://schemas.microsoft.com/office/drawing/2014/main" xmlns="" id="{FDD0EC50-2D49-4D64-83B5-F1B97109708A}"/>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xmlns="" id="{D7FE740D-2354-4BBB-B4B3-0A91167A2548}"/>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7" name="Freeform 9">
                <a:extLst>
                  <a:ext uri="{FF2B5EF4-FFF2-40B4-BE49-F238E27FC236}">
                    <a16:creationId xmlns:a16="http://schemas.microsoft.com/office/drawing/2014/main" xmlns="" id="{A2651B54-5F56-42E1-8156-22B142DF37DA}"/>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8" name="Group 17">
            <a:extLst>
              <a:ext uri="{FF2B5EF4-FFF2-40B4-BE49-F238E27FC236}">
                <a16:creationId xmlns:a16="http://schemas.microsoft.com/office/drawing/2014/main" xmlns="" id="{16259712-8400-4CAE-BF1D-F5EB83C9461D}"/>
              </a:ext>
            </a:extLst>
          </p:cNvPr>
          <p:cNvGrpSpPr/>
          <p:nvPr/>
        </p:nvGrpSpPr>
        <p:grpSpPr>
          <a:xfrm>
            <a:off x="147058" y="45466"/>
            <a:ext cx="11906395" cy="1343973"/>
            <a:chOff x="534987" y="1647866"/>
            <a:chExt cx="23340848" cy="2254377"/>
          </a:xfrm>
        </p:grpSpPr>
        <p:sp>
          <p:nvSpPr>
            <p:cNvPr id="19" name="Rounded Rectangle 24">
              <a:extLst>
                <a:ext uri="{FF2B5EF4-FFF2-40B4-BE49-F238E27FC236}">
                  <a16:creationId xmlns:a16="http://schemas.microsoft.com/office/drawing/2014/main" xmlns="" id="{B9D7269F-BED2-4FB5-B0CA-80C56FCB979A}"/>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20" name="Group 19">
              <a:extLst>
                <a:ext uri="{FF2B5EF4-FFF2-40B4-BE49-F238E27FC236}">
                  <a16:creationId xmlns:a16="http://schemas.microsoft.com/office/drawing/2014/main" xmlns="" id="{87541147-828A-4DD6-8232-D6C3A4D5F449}"/>
                </a:ext>
              </a:extLst>
            </p:cNvPr>
            <p:cNvGrpSpPr/>
            <p:nvPr/>
          </p:nvGrpSpPr>
          <p:grpSpPr>
            <a:xfrm>
              <a:off x="534987" y="1647866"/>
              <a:ext cx="3505200" cy="1176337"/>
              <a:chOff x="534987" y="1647866"/>
              <a:chExt cx="3505200" cy="1176337"/>
            </a:xfrm>
          </p:grpSpPr>
          <p:sp>
            <p:nvSpPr>
              <p:cNvPr id="21" name="Isosceles Triangle 44">
                <a:extLst>
                  <a:ext uri="{FF2B5EF4-FFF2-40B4-BE49-F238E27FC236}">
                    <a16:creationId xmlns:a16="http://schemas.microsoft.com/office/drawing/2014/main" xmlns="" id="{AC55288B-758C-4359-B98E-A0EC33AAB3EB}"/>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2" name="Pentagon 27">
                <a:extLst>
                  <a:ext uri="{FF2B5EF4-FFF2-40B4-BE49-F238E27FC236}">
                    <a16:creationId xmlns:a16="http://schemas.microsoft.com/office/drawing/2014/main" xmlns="" id="{89B89F05-1B4F-4E3D-8BB3-DFA397AD74D4}"/>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3" name="Group 11">
                <a:extLst>
                  <a:ext uri="{FF2B5EF4-FFF2-40B4-BE49-F238E27FC236}">
                    <a16:creationId xmlns:a16="http://schemas.microsoft.com/office/drawing/2014/main" xmlns="" id="{17CDA107-3097-4B4C-9482-9E4132A39660}"/>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6" name="Freeform 31">
                  <a:extLst>
                    <a:ext uri="{FF2B5EF4-FFF2-40B4-BE49-F238E27FC236}">
                      <a16:creationId xmlns:a16="http://schemas.microsoft.com/office/drawing/2014/main" xmlns="" id="{C7BB9959-11FB-487C-9075-3403225DCB7A}"/>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2">
                  <a:extLst>
                    <a:ext uri="{FF2B5EF4-FFF2-40B4-BE49-F238E27FC236}">
                      <a16:creationId xmlns:a16="http://schemas.microsoft.com/office/drawing/2014/main" xmlns="" id="{C163AC56-DC65-4904-867B-ECA668338761}"/>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Freeform 33">
                  <a:extLst>
                    <a:ext uri="{FF2B5EF4-FFF2-40B4-BE49-F238E27FC236}">
                      <a16:creationId xmlns:a16="http://schemas.microsoft.com/office/drawing/2014/main" xmlns="" id="{2C60260A-F936-4997-8341-E2F097148901}"/>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28A93A83-FED1-4CED-BD9A-27347915A098}"/>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F42103AB-414A-4742-9E29-EB91F0633086}"/>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30AA68D6-7053-4D35-BAAC-A1C98BD08011}"/>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2" name="Rectangle 31">
                  <a:extLst>
                    <a:ext uri="{FF2B5EF4-FFF2-40B4-BE49-F238E27FC236}">
                      <a16:creationId xmlns:a16="http://schemas.microsoft.com/office/drawing/2014/main" xmlns="" id="{4CD5AE48-AFE2-42FE-A52A-A49ECF79B369}"/>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4" name="Chevron 29">
                <a:extLst>
                  <a:ext uri="{FF2B5EF4-FFF2-40B4-BE49-F238E27FC236}">
                    <a16:creationId xmlns:a16="http://schemas.microsoft.com/office/drawing/2014/main" xmlns="" id="{A2E532F8-FC03-44C4-8F98-7C92821AADFF}"/>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5" name="TextBox 13">
                <a:extLst>
                  <a:ext uri="{FF2B5EF4-FFF2-40B4-BE49-F238E27FC236}">
                    <a16:creationId xmlns:a16="http://schemas.microsoft.com/office/drawing/2014/main" xmlns="" id="{087BFD79-631A-45E0-8196-C7E16912AA6B}"/>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9</a:t>
                </a:r>
              </a:p>
            </p:txBody>
          </p:sp>
        </p:grpSp>
      </p:grpSp>
      <p:grpSp>
        <p:nvGrpSpPr>
          <p:cNvPr id="33" name="Group 32">
            <a:extLst>
              <a:ext uri="{FF2B5EF4-FFF2-40B4-BE49-F238E27FC236}">
                <a16:creationId xmlns:a16="http://schemas.microsoft.com/office/drawing/2014/main" xmlns="" id="{CAB560A0-09F0-4C68-A3A1-DC7F399CA297}"/>
              </a:ext>
            </a:extLst>
          </p:cNvPr>
          <p:cNvGrpSpPr/>
          <p:nvPr/>
        </p:nvGrpSpPr>
        <p:grpSpPr>
          <a:xfrm>
            <a:off x="178559" y="1519210"/>
            <a:ext cx="11838141" cy="937042"/>
            <a:chOff x="247181" y="1501340"/>
            <a:chExt cx="11838141" cy="937164"/>
          </a:xfrm>
        </p:grpSpPr>
        <p:grpSp>
          <p:nvGrpSpPr>
            <p:cNvPr id="34" name="Group 33">
              <a:extLst>
                <a:ext uri="{FF2B5EF4-FFF2-40B4-BE49-F238E27FC236}">
                  <a16:creationId xmlns:a16="http://schemas.microsoft.com/office/drawing/2014/main" xmlns="" id="{BBF112A8-F2BF-4465-AA20-4B6A8FFB05C5}"/>
                </a:ext>
              </a:extLst>
            </p:cNvPr>
            <p:cNvGrpSpPr/>
            <p:nvPr/>
          </p:nvGrpSpPr>
          <p:grpSpPr>
            <a:xfrm>
              <a:off x="247181" y="1501340"/>
              <a:ext cx="3090381" cy="914401"/>
              <a:chOff x="5537206" y="1557991"/>
              <a:chExt cx="3079904" cy="850065"/>
            </a:xfrm>
          </p:grpSpPr>
          <p:sp>
            <p:nvSpPr>
              <p:cNvPr id="47" name="Rectangle 46">
                <a:extLst>
                  <a:ext uri="{FF2B5EF4-FFF2-40B4-BE49-F238E27FC236}">
                    <a16:creationId xmlns:a16="http://schemas.microsoft.com/office/drawing/2014/main" xmlns="" id="{EFCC2CB8-DB43-477B-8602-8F5C663E1012}"/>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8" name="Oval 47">
                <a:extLst>
                  <a:ext uri="{FF2B5EF4-FFF2-40B4-BE49-F238E27FC236}">
                    <a16:creationId xmlns:a16="http://schemas.microsoft.com/office/drawing/2014/main" xmlns="" id="{240DD6EC-6479-4103-868B-EA1297CAA0F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7FEBE906-E689-4676-93AC-53B1BE40E05C}"/>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n-SG" sz="2999" i="0" kern="0" dirty="0">
                              <a:solidFill>
                                <a:prstClr val="white"/>
                              </a:solidFill>
                              <a:latin typeface="Cambria Math" panose="02040503050406030204" pitchFamily="18" charset="0"/>
                            </a:rPr>
                            <m:t>−</m:t>
                          </m:r>
                          <m:r>
                            <m:rPr>
                              <m:nor/>
                            </m:rPr>
                            <a:rPr lang="en-SG" sz="2999" b="0" i="0" kern="0" dirty="0" smtClean="0">
                              <a:solidFill>
                                <a:prstClr val="white"/>
                              </a:solidFill>
                              <a:latin typeface="Cambria Math" panose="020405030504060302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9" name="TextBox 48">
                    <a:extLst>
                      <a:ext uri="{FF2B5EF4-FFF2-40B4-BE49-F238E27FC236}">
                        <a16:creationId xmlns:a16="http://schemas.microsoft.com/office/drawing/2014/main" id="{7FEBE906-E689-4676-93AC-53B1BE40E05C}"/>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B2E80D74-A95B-401B-A3B5-174C4EF077CA}"/>
                </a:ext>
              </a:extLst>
            </p:cNvPr>
            <p:cNvGrpSpPr/>
            <p:nvPr/>
          </p:nvGrpSpPr>
          <p:grpSpPr>
            <a:xfrm>
              <a:off x="3163101" y="1501344"/>
              <a:ext cx="3090381" cy="914401"/>
              <a:chOff x="5537206" y="1557992"/>
              <a:chExt cx="3079904" cy="850064"/>
            </a:xfrm>
          </p:grpSpPr>
          <p:sp>
            <p:nvSpPr>
              <p:cNvPr id="44" name="Rectangle 43">
                <a:extLst>
                  <a:ext uri="{FF2B5EF4-FFF2-40B4-BE49-F238E27FC236}">
                    <a16:creationId xmlns:a16="http://schemas.microsoft.com/office/drawing/2014/main" xmlns="" id="{565CFBA4-D257-4A30-A814-9A6F84A8B214}"/>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5" name="Oval 44">
                <a:extLst>
                  <a:ext uri="{FF2B5EF4-FFF2-40B4-BE49-F238E27FC236}">
                    <a16:creationId xmlns:a16="http://schemas.microsoft.com/office/drawing/2014/main" xmlns="" id="{94B69F08-E537-47BA-9DDC-980F7A1481F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D72C3C15-EC40-480E-AC78-35187CAE96FD}"/>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999" b="0" i="1" u="none" strike="noStrike" kern="0" cap="none" spc="0" normalizeH="0" baseline="0" noProof="0">
                              <a:ln>
                                <a:noFill/>
                              </a:ln>
                              <a:solidFill>
                                <a:prstClr val="white"/>
                              </a:solidFill>
                              <a:effectLst/>
                              <a:uLnTx/>
                              <a:uFillTx/>
                              <a:latin typeface="Cambria Math" panose="02040503050406030204" pitchFamily="18" charset="0"/>
                            </a:rPr>
                            <m:t>−</m:t>
                          </m:r>
                          <m:r>
                            <m:rPr>
                              <m:nor/>
                            </m:rPr>
                            <a:rPr kumimoji="0" lang="en-SG" sz="2999" b="0" i="0" u="none" strike="noStrike" kern="0" cap="none" spc="0" normalizeH="0" baseline="0" noProof="0" smtClean="0">
                              <a:ln>
                                <a:noFill/>
                              </a:ln>
                              <a:solidFill>
                                <a:prstClr val="white"/>
                              </a:solidFill>
                              <a:effectLst/>
                              <a:uLnTx/>
                              <a:uFillTx/>
                              <a:latin typeface="Cambria Math" panose="02040503050406030204" pitchFamily="18" charset="0"/>
                            </a:rPr>
                            <m:t>2</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6" name="TextBox 45">
                    <a:extLst>
                      <a:ext uri="{FF2B5EF4-FFF2-40B4-BE49-F238E27FC236}">
                        <a16:creationId xmlns:a16="http://schemas.microsoft.com/office/drawing/2014/main" id="{D72C3C15-EC40-480E-AC78-35187CAE96FD}"/>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BEC6BAF9-03B2-4B46-88F0-DEAC5FB91E48}"/>
                </a:ext>
              </a:extLst>
            </p:cNvPr>
            <p:cNvGrpSpPr/>
            <p:nvPr/>
          </p:nvGrpSpPr>
          <p:grpSpPr>
            <a:xfrm>
              <a:off x="6079021" y="1501343"/>
              <a:ext cx="3090381" cy="914402"/>
              <a:chOff x="5537206" y="1557992"/>
              <a:chExt cx="3079904" cy="850064"/>
            </a:xfrm>
          </p:grpSpPr>
          <p:sp>
            <p:nvSpPr>
              <p:cNvPr id="41" name="Rectangle 40">
                <a:extLst>
                  <a:ext uri="{FF2B5EF4-FFF2-40B4-BE49-F238E27FC236}">
                    <a16:creationId xmlns:a16="http://schemas.microsoft.com/office/drawing/2014/main" xmlns="" id="{C6D4710E-84AF-462B-AE11-B728887A72E7}"/>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2" name="Oval 41">
                <a:extLst>
                  <a:ext uri="{FF2B5EF4-FFF2-40B4-BE49-F238E27FC236}">
                    <a16:creationId xmlns:a16="http://schemas.microsoft.com/office/drawing/2014/main" xmlns="" id="{3E959BCB-8415-4A35-BB90-BC36AD10DD4C}"/>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4019C66D-B57F-4515-AE0A-CE713BA010C4}"/>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6</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3" name="TextBox 42">
                    <a:extLst>
                      <a:ext uri="{FF2B5EF4-FFF2-40B4-BE49-F238E27FC236}">
                        <a16:creationId xmlns:a16="http://schemas.microsoft.com/office/drawing/2014/main" id="{4019C66D-B57F-4515-AE0A-CE713BA010C4}"/>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37" name="Group 36">
              <a:extLst>
                <a:ext uri="{FF2B5EF4-FFF2-40B4-BE49-F238E27FC236}">
                  <a16:creationId xmlns:a16="http://schemas.microsoft.com/office/drawing/2014/main" xmlns="" id="{D117ECB3-B169-4546-AB38-B3054781E228}"/>
                </a:ext>
              </a:extLst>
            </p:cNvPr>
            <p:cNvGrpSpPr/>
            <p:nvPr/>
          </p:nvGrpSpPr>
          <p:grpSpPr>
            <a:xfrm>
              <a:off x="8994941" y="1501347"/>
              <a:ext cx="3090381" cy="937157"/>
              <a:chOff x="5537206" y="1557992"/>
              <a:chExt cx="3079904" cy="871218"/>
            </a:xfrm>
          </p:grpSpPr>
          <p:sp>
            <p:nvSpPr>
              <p:cNvPr id="38" name="Rectangle 37">
                <a:extLst>
                  <a:ext uri="{FF2B5EF4-FFF2-40B4-BE49-F238E27FC236}">
                    <a16:creationId xmlns:a16="http://schemas.microsoft.com/office/drawing/2014/main" xmlns="" id="{D204E4B7-FF26-4BB7-8AD4-0BEB1386CCFC}"/>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9" name="Oval 38">
                <a:extLst>
                  <a:ext uri="{FF2B5EF4-FFF2-40B4-BE49-F238E27FC236}">
                    <a16:creationId xmlns:a16="http://schemas.microsoft.com/office/drawing/2014/main" xmlns="" id="{A24BA50D-784D-4FB8-A13A-BB452E1A4F6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3C6CD833-8148-4C64-B626-07DC0309437F}"/>
                      </a:ext>
                    </a:extLst>
                  </p:cNvPr>
                  <p:cNvSpPr txBox="1"/>
                  <p:nvPr/>
                </p:nvSpPr>
                <p:spPr>
                  <a:xfrm>
                    <a:off x="6006949" y="1590766"/>
                    <a:ext cx="2493487" cy="838444"/>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b="1" i="1">
                                  <a:solidFill>
                                    <a:prstClr val="black"/>
                                  </a:solidFill>
                                  <a:latin typeface="Cambria Math"/>
                                </a:rPr>
                              </m:ctrlPr>
                            </m:fPr>
                            <m:num>
                              <m:r>
                                <a:rPr lang="en-US" sz="2800" b="1">
                                  <a:solidFill>
                                    <a:prstClr val="black"/>
                                  </a:solidFill>
                                  <a:latin typeface="Cambria Math" panose="02040503050406030204" pitchFamily="18" charset="0"/>
                                </a:rPr>
                                <m:t>𝟏𝟗</m:t>
                              </m:r>
                            </m:num>
                            <m:den>
                              <m:r>
                                <a:rPr lang="en-US" sz="2800" b="1">
                                  <a:solidFill>
                                    <a:prstClr val="black"/>
                                  </a:solidFill>
                                  <a:latin typeface="Cambria Math" panose="02040503050406030204" pitchFamily="18" charset="0"/>
                                </a:rPr>
                                <m:t>𝟑</m:t>
                              </m:r>
                            </m:den>
                          </m:f>
                          <m:r>
                            <a:rPr lang="en-US" sz="2800" b="1">
                              <a:solidFill>
                                <a:prstClr val="black"/>
                              </a:solidFill>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0" name="TextBox 39">
                    <a:extLst>
                      <a:ext uri="{FF2B5EF4-FFF2-40B4-BE49-F238E27FC236}">
                        <a16:creationId xmlns:a16="http://schemas.microsoft.com/office/drawing/2014/main" id="{3C6CD833-8148-4C64-B626-07DC0309437F}"/>
                      </a:ext>
                    </a:extLst>
                  </p:cNvPr>
                  <p:cNvSpPr txBox="1">
                    <a:spLocks noRot="1" noChangeAspect="1" noMove="1" noResize="1" noEditPoints="1" noAdjustHandles="1" noChangeArrowheads="1" noChangeShapeType="1" noTextEdit="1"/>
                  </p:cNvSpPr>
                  <p:nvPr/>
                </p:nvSpPr>
                <p:spPr>
                  <a:xfrm>
                    <a:off x="6006949" y="1590766"/>
                    <a:ext cx="2493487" cy="838444"/>
                  </a:xfrm>
                  <a:prstGeom prst="rect">
                    <a:avLst/>
                  </a:prstGeom>
                  <a:blipFill>
                    <a:blip r:embed="rId6"/>
                    <a:stretch>
                      <a:fillRect/>
                    </a:stretch>
                  </a:blipFill>
                </p:spPr>
                <p:txBody>
                  <a:bodyPr/>
                  <a:lstStyle/>
                  <a:p>
                    <a:r>
                      <a:rPr lang="en-SG">
                        <a:noFill/>
                      </a:rPr>
                      <a:t> </a:t>
                    </a:r>
                  </a:p>
                </p:txBody>
              </p:sp>
            </mc:Fallback>
          </mc:AlternateContent>
        </p:grpSp>
      </p:grpSp>
      <p:sp>
        <p:nvSpPr>
          <p:cNvPr id="50" name="Oval 49">
            <a:extLst>
              <a:ext uri="{FF2B5EF4-FFF2-40B4-BE49-F238E27FC236}">
                <a16:creationId xmlns:a16="http://schemas.microsoft.com/office/drawing/2014/main" xmlns="" id="{DF07FF20-6696-4D89-B5B8-1171C98F902A}"/>
              </a:ext>
            </a:extLst>
          </p:cNvPr>
          <p:cNvSpPr/>
          <p:nvPr/>
        </p:nvSpPr>
        <p:spPr>
          <a:xfrm>
            <a:off x="6016173" y="1803515"/>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1A1C3B2C-152F-482E-BCF6-31BC6195C709}"/>
                  </a:ext>
                </a:extLst>
              </p:cNvPr>
              <p:cNvSpPr/>
              <p:nvPr/>
            </p:nvSpPr>
            <p:spPr>
              <a:xfrm>
                <a:off x="1850431" y="83599"/>
                <a:ext cx="11505062" cy="135287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nhỏ</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nhất</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den>
                    </m:f>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trên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endParaRPr kumimoji="0" lang="en-US" sz="3200" b="0" i="0" u="none" strike="noStrike" kern="1200" cap="none" spc="0" normalizeH="0" baseline="0" noProof="0" dirty="0">
                  <a:ln>
                    <a:noFill/>
                  </a:ln>
                  <a:solidFill>
                    <a:prstClr val="black"/>
                  </a:solidFill>
                  <a:effectLst/>
                  <a:uLnTx/>
                  <a:uFillTx/>
                  <a:latin typeface="UTM Centu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bằng</a:t>
                </a:r>
              </a:p>
            </p:txBody>
          </p:sp>
        </mc:Choice>
        <mc:Fallback xmlns="">
          <p:sp>
            <p:nvSpPr>
              <p:cNvPr id="51" name="Rectangle 50">
                <a:extLst>
                  <a:ext uri="{FF2B5EF4-FFF2-40B4-BE49-F238E27FC236}">
                    <a16:creationId xmlns:a16="http://schemas.microsoft.com/office/drawing/2014/main" id="{1A1C3B2C-152F-482E-BCF6-31BC6195C709}"/>
                  </a:ext>
                </a:extLst>
              </p:cNvPr>
              <p:cNvSpPr>
                <a:spLocks noRot="1" noChangeAspect="1" noMove="1" noResize="1" noEditPoints="1" noAdjustHandles="1" noChangeArrowheads="1" noChangeShapeType="1" noTextEdit="1"/>
              </p:cNvSpPr>
              <p:nvPr/>
            </p:nvSpPr>
            <p:spPr>
              <a:xfrm>
                <a:off x="1850431" y="83599"/>
                <a:ext cx="11505062" cy="1352871"/>
              </a:xfrm>
              <a:prstGeom prst="rect">
                <a:avLst/>
              </a:prstGeom>
              <a:blipFill>
                <a:blip r:embed="rId7"/>
                <a:stretch>
                  <a:fillRect l="-1378" b="-13964"/>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D883DC5D-A563-4733-9BBF-46A4EA4EE3AB}"/>
                  </a:ext>
                </a:extLst>
              </p:cNvPr>
              <p:cNvSpPr/>
              <p:nvPr/>
            </p:nvSpPr>
            <p:spPr>
              <a:xfrm>
                <a:off x="248503" y="2861703"/>
                <a:ext cx="11505061" cy="1188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Đạo hàm: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num>
                      <m:den>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2;4</m:t>
                                </m:r>
                              </m:e>
                            </m:d>
                          </m:e>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2;4</m:t>
                                </m:r>
                              </m:e>
                            </m:d>
                          </m:e>
                        </m:eqAr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2" name="Rectangle 51">
                <a:extLst>
                  <a:ext uri="{FF2B5EF4-FFF2-40B4-BE49-F238E27FC236}">
                    <a16:creationId xmlns:a16="http://schemas.microsoft.com/office/drawing/2014/main" id="{D883DC5D-A563-4733-9BBF-46A4EA4EE3AB}"/>
                  </a:ext>
                </a:extLst>
              </p:cNvPr>
              <p:cNvSpPr>
                <a:spLocks noRot="1" noChangeAspect="1" noMove="1" noResize="1" noEditPoints="1" noAdjustHandles="1" noChangeArrowheads="1" noChangeShapeType="1" noTextEdit="1"/>
              </p:cNvSpPr>
              <p:nvPr/>
            </p:nvSpPr>
            <p:spPr>
              <a:xfrm>
                <a:off x="248503" y="2861703"/>
                <a:ext cx="11505061" cy="1188210"/>
              </a:xfrm>
              <a:prstGeom prst="rect">
                <a:avLst/>
              </a:prstGeom>
              <a:blipFill>
                <a:blip r:embed="rId8"/>
                <a:stretch>
                  <a:fillRect l="-137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xmlns="" id="{E78A41A6-C6C3-4B17-B9D9-3F6D205D1F31}"/>
                  </a:ext>
                </a:extLst>
              </p:cNvPr>
              <p:cNvSpPr/>
              <p:nvPr/>
            </p:nvSpPr>
            <p:spPr>
              <a:xfrm>
                <a:off x="248503" y="3857568"/>
                <a:ext cx="6391750" cy="1973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19</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3" name="Rectangle 52">
                <a:extLst>
                  <a:ext uri="{FF2B5EF4-FFF2-40B4-BE49-F238E27FC236}">
                    <a16:creationId xmlns:a16="http://schemas.microsoft.com/office/drawing/2014/main" id="{E78A41A6-C6C3-4B17-B9D9-3F6D205D1F31}"/>
                  </a:ext>
                </a:extLst>
              </p:cNvPr>
              <p:cNvSpPr>
                <a:spLocks noRot="1" noChangeAspect="1" noMove="1" noResize="1" noEditPoints="1" noAdjustHandles="1" noChangeArrowheads="1" noChangeShapeType="1" noTextEdit="1"/>
              </p:cNvSpPr>
              <p:nvPr/>
            </p:nvSpPr>
            <p:spPr>
              <a:xfrm>
                <a:off x="248503" y="3857568"/>
                <a:ext cx="6391750" cy="1973938"/>
              </a:xfrm>
              <a:prstGeom prst="rect">
                <a:avLst/>
              </a:prstGeom>
              <a:blipFill>
                <a:blip r:embed="rId9"/>
                <a:stretch>
                  <a:fillRect l="-2481"/>
                </a:stretch>
              </a:blipFill>
            </p:spPr>
            <p:txBody>
              <a:bodyPr/>
              <a:lstStyle/>
              <a:p>
                <a:r>
                  <a:rPr lang="en-SG">
                    <a:noFill/>
                  </a:rPr>
                  <a:t> </a:t>
                </a:r>
              </a:p>
            </p:txBody>
          </p:sp>
        </mc:Fallback>
      </mc:AlternateContent>
    </p:spTree>
    <p:extLst>
      <p:ext uri="{BB962C8B-B14F-4D97-AF65-F5344CB8AC3E}">
        <p14:creationId xmlns:p14="http://schemas.microsoft.com/office/powerpoint/2010/main" val="27890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ppt_x"/>
                                          </p:val>
                                        </p:tav>
                                        <p:tav tm="100000">
                                          <p:val>
                                            <p:strVal val="#ppt_x"/>
                                          </p:val>
                                        </p:tav>
                                      </p:tavLst>
                                    </p:anim>
                                    <p:anim calcmode="lin" valueType="num">
                                      <p:cBhvr additive="base">
                                        <p:cTn id="2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additive="base">
                                        <p:cTn id="34" dur="500" fill="hold"/>
                                        <p:tgtEl>
                                          <p:spTgt spid="53"/>
                                        </p:tgtEl>
                                        <p:attrNameLst>
                                          <p:attrName>ppt_x</p:attrName>
                                        </p:attrNameLst>
                                      </p:cBhvr>
                                      <p:tavLst>
                                        <p:tav tm="0">
                                          <p:val>
                                            <p:strVal val="#ppt_x"/>
                                          </p:val>
                                        </p:tav>
                                        <p:tav tm="100000">
                                          <p:val>
                                            <p:strVal val="#ppt_x"/>
                                          </p:val>
                                        </p:tav>
                                      </p:tavLst>
                                    </p:anim>
                                    <p:anim calcmode="lin" valueType="num">
                                      <p:cBhvr additive="base">
                                        <p:cTn id="35"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xmlns="" id="{AB06A8AB-899F-4EF5-B7D0-53CA65DA3FF0}"/>
              </a:ext>
            </a:extLst>
          </p:cNvPr>
          <p:cNvGrpSpPr/>
          <p:nvPr/>
        </p:nvGrpSpPr>
        <p:grpSpPr>
          <a:xfrm>
            <a:off x="150414" y="2568940"/>
            <a:ext cx="11889190" cy="3890031"/>
            <a:chOff x="184495" y="3636268"/>
            <a:chExt cx="11834900" cy="4481565"/>
          </a:xfrm>
        </p:grpSpPr>
        <p:sp>
          <p:nvSpPr>
            <p:cNvPr id="11" name="Rounded Rectangle 4">
              <a:extLst>
                <a:ext uri="{FF2B5EF4-FFF2-40B4-BE49-F238E27FC236}">
                  <a16:creationId xmlns:a16="http://schemas.microsoft.com/office/drawing/2014/main" xmlns="" id="{D8F3FE8B-93E2-4C78-AF33-5B593AD5ABCB}"/>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07A4E307-BB2D-4DBB-B17E-F07929C711C2}"/>
                </a:ext>
              </a:extLst>
            </p:cNvPr>
            <p:cNvGrpSpPr/>
            <p:nvPr/>
          </p:nvGrpSpPr>
          <p:grpSpPr>
            <a:xfrm>
              <a:off x="203200" y="3636268"/>
              <a:ext cx="2342698" cy="599404"/>
              <a:chOff x="1275608" y="6239450"/>
              <a:chExt cx="4592537" cy="1089090"/>
            </a:xfrm>
          </p:grpSpPr>
          <p:sp>
            <p:nvSpPr>
              <p:cNvPr id="13" name="Freeform 20">
                <a:extLst>
                  <a:ext uri="{FF2B5EF4-FFF2-40B4-BE49-F238E27FC236}">
                    <a16:creationId xmlns:a16="http://schemas.microsoft.com/office/drawing/2014/main" xmlns="" id="{A8F541B4-7289-4494-B3E3-80ED1BD2B9C8}"/>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TextBox 13">
                <a:extLst>
                  <a:ext uri="{FF2B5EF4-FFF2-40B4-BE49-F238E27FC236}">
                    <a16:creationId xmlns:a16="http://schemas.microsoft.com/office/drawing/2014/main" xmlns="" id="{77C09C6F-E0E8-4BE6-B305-39119FFB4048}"/>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xmlns="" id="{BF90197D-9D6C-4A7F-983E-03805543D74E}"/>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xmlns="" id="{91C78D5B-5475-4989-A7FF-D8CD38F0E26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7" name="Group 16">
            <a:extLst>
              <a:ext uri="{FF2B5EF4-FFF2-40B4-BE49-F238E27FC236}">
                <a16:creationId xmlns:a16="http://schemas.microsoft.com/office/drawing/2014/main" xmlns="" id="{84C93D4D-F986-432C-8F12-7768F9FE6D6A}"/>
              </a:ext>
            </a:extLst>
          </p:cNvPr>
          <p:cNvGrpSpPr/>
          <p:nvPr/>
        </p:nvGrpSpPr>
        <p:grpSpPr>
          <a:xfrm>
            <a:off x="147058" y="45466"/>
            <a:ext cx="11906395" cy="1343973"/>
            <a:chOff x="534987" y="1647866"/>
            <a:chExt cx="23340848" cy="2254377"/>
          </a:xfrm>
        </p:grpSpPr>
        <p:sp>
          <p:nvSpPr>
            <p:cNvPr id="18" name="Rounded Rectangle 24">
              <a:extLst>
                <a:ext uri="{FF2B5EF4-FFF2-40B4-BE49-F238E27FC236}">
                  <a16:creationId xmlns:a16="http://schemas.microsoft.com/office/drawing/2014/main" xmlns="" id="{DC0E58CF-59E2-41E8-8BE4-96110EB2DF42}"/>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xmlns="" id="{004AC78E-C2CD-4478-ACF8-1AA16134067F}"/>
                </a:ext>
              </a:extLst>
            </p:cNvPr>
            <p:cNvGrpSpPr/>
            <p:nvPr/>
          </p:nvGrpSpPr>
          <p:grpSpPr>
            <a:xfrm>
              <a:off x="534987" y="1647866"/>
              <a:ext cx="3505200" cy="1176337"/>
              <a:chOff x="534987" y="1647866"/>
              <a:chExt cx="3505200" cy="1176337"/>
            </a:xfrm>
          </p:grpSpPr>
          <p:sp>
            <p:nvSpPr>
              <p:cNvPr id="20" name="Isosceles Triangle 44">
                <a:extLst>
                  <a:ext uri="{FF2B5EF4-FFF2-40B4-BE49-F238E27FC236}">
                    <a16:creationId xmlns:a16="http://schemas.microsoft.com/office/drawing/2014/main" xmlns="" id="{1A03B27E-2978-4ACE-8F6F-8AC8CA1322C0}"/>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1" name="Pentagon 27">
                <a:extLst>
                  <a:ext uri="{FF2B5EF4-FFF2-40B4-BE49-F238E27FC236}">
                    <a16:creationId xmlns:a16="http://schemas.microsoft.com/office/drawing/2014/main" xmlns="" id="{E66FBB17-4BE8-48D2-8196-A323D0726962}"/>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11">
                <a:extLst>
                  <a:ext uri="{FF2B5EF4-FFF2-40B4-BE49-F238E27FC236}">
                    <a16:creationId xmlns:a16="http://schemas.microsoft.com/office/drawing/2014/main" xmlns="" id="{F307A73D-0D69-402E-A5CE-CA3B86D82C47}"/>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5" name="Freeform 31">
                  <a:extLst>
                    <a:ext uri="{FF2B5EF4-FFF2-40B4-BE49-F238E27FC236}">
                      <a16:creationId xmlns:a16="http://schemas.microsoft.com/office/drawing/2014/main" xmlns="" id="{40815194-5FA8-4444-8033-086752F70B3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Freeform 32">
                  <a:extLst>
                    <a:ext uri="{FF2B5EF4-FFF2-40B4-BE49-F238E27FC236}">
                      <a16:creationId xmlns:a16="http://schemas.microsoft.com/office/drawing/2014/main" xmlns="" id="{4F9617B7-A69F-4CDE-B8B7-3CF2094388B8}"/>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3">
                  <a:extLst>
                    <a:ext uri="{FF2B5EF4-FFF2-40B4-BE49-F238E27FC236}">
                      <a16:creationId xmlns:a16="http://schemas.microsoft.com/office/drawing/2014/main" xmlns="" id="{9F49A0C7-ED7C-42E8-ACBF-59DEDB2BE9A3}"/>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589794DC-A786-4798-AEAA-0110435AA5DE}"/>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1CAE8AEF-35E1-41D8-B39D-5C71FD0F8160}"/>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43C87017-6052-4BE4-8309-C92697A885B5}"/>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A669E1EF-A8E7-4696-96E4-7B6CDFE53D9B}"/>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3" name="Chevron 29">
                <a:extLst>
                  <a:ext uri="{FF2B5EF4-FFF2-40B4-BE49-F238E27FC236}">
                    <a16:creationId xmlns:a16="http://schemas.microsoft.com/office/drawing/2014/main" xmlns="" id="{93188F3B-D23A-432A-AFB4-24A621E4DA6F}"/>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13">
                <a:extLst>
                  <a:ext uri="{FF2B5EF4-FFF2-40B4-BE49-F238E27FC236}">
                    <a16:creationId xmlns:a16="http://schemas.microsoft.com/office/drawing/2014/main" xmlns="" id="{B0F75545-8CC0-4AD8-8D22-5FBCF7ACDD82}"/>
                  </a:ext>
                </a:extLst>
              </p:cNvPr>
              <p:cNvSpPr txBox="1">
                <a:spLocks noChangeArrowheads="1"/>
              </p:cNvSpPr>
              <p:nvPr/>
            </p:nvSpPr>
            <p:spPr bwMode="auto">
              <a:xfrm>
                <a:off x="1328130" y="1653395"/>
                <a:ext cx="2690581"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10</a:t>
                </a:r>
              </a:p>
            </p:txBody>
          </p:sp>
        </p:grpSp>
      </p:grpSp>
      <p:grpSp>
        <p:nvGrpSpPr>
          <p:cNvPr id="32" name="Group 31">
            <a:extLst>
              <a:ext uri="{FF2B5EF4-FFF2-40B4-BE49-F238E27FC236}">
                <a16:creationId xmlns:a16="http://schemas.microsoft.com/office/drawing/2014/main" xmlns="" id="{1391E8B5-52A6-496F-9136-3CD7A36A3020}"/>
              </a:ext>
            </a:extLst>
          </p:cNvPr>
          <p:cNvGrpSpPr/>
          <p:nvPr/>
        </p:nvGrpSpPr>
        <p:grpSpPr>
          <a:xfrm>
            <a:off x="267459" y="1519209"/>
            <a:ext cx="11838141" cy="952732"/>
            <a:chOff x="247181" y="1501340"/>
            <a:chExt cx="11838141" cy="952857"/>
          </a:xfrm>
        </p:grpSpPr>
        <p:grpSp>
          <p:nvGrpSpPr>
            <p:cNvPr id="33" name="Group 32">
              <a:extLst>
                <a:ext uri="{FF2B5EF4-FFF2-40B4-BE49-F238E27FC236}">
                  <a16:creationId xmlns:a16="http://schemas.microsoft.com/office/drawing/2014/main" xmlns="" id="{C8AD3929-9C1C-4C0C-A580-830FC2753FCD}"/>
                </a:ext>
              </a:extLst>
            </p:cNvPr>
            <p:cNvGrpSpPr/>
            <p:nvPr/>
          </p:nvGrpSpPr>
          <p:grpSpPr>
            <a:xfrm>
              <a:off x="247181" y="1501340"/>
              <a:ext cx="3090381" cy="920176"/>
              <a:chOff x="5537206" y="1557991"/>
              <a:chExt cx="3079904" cy="855433"/>
            </a:xfrm>
          </p:grpSpPr>
          <p:sp>
            <p:nvSpPr>
              <p:cNvPr id="46" name="Rectangle 45">
                <a:extLst>
                  <a:ext uri="{FF2B5EF4-FFF2-40B4-BE49-F238E27FC236}">
                    <a16:creationId xmlns:a16="http://schemas.microsoft.com/office/drawing/2014/main" xmlns="" id="{C040D4AA-E7EB-4682-87E9-7791F2D374B8}"/>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7" name="Oval 46">
                <a:extLst>
                  <a:ext uri="{FF2B5EF4-FFF2-40B4-BE49-F238E27FC236}">
                    <a16:creationId xmlns:a16="http://schemas.microsoft.com/office/drawing/2014/main" xmlns="" id="{148EF8E8-5F59-4162-AA56-8D608379B6E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A0DF805B-EA43-4D34-9126-6DF1215100AB}"/>
                      </a:ext>
                    </a:extLst>
                  </p:cNvPr>
                  <p:cNvSpPr txBox="1"/>
                  <p:nvPr/>
                </p:nvSpPr>
                <p:spPr>
                  <a:xfrm>
                    <a:off x="6188695" y="1577601"/>
                    <a:ext cx="2280848" cy="835823"/>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m:t>
                              </m:r>
                            </m:num>
                            <m:den>
                              <m:r>
                                <a:rPr lang="en-US" sz="2800">
                                  <a:solidFill>
                                    <a:prstClr val="black"/>
                                  </a:solidFill>
                                  <a:latin typeface="Cambria Math" panose="02040503050406030204" pitchFamily="18" charset="0"/>
                                </a:rPr>
                                <m:t>2</m:t>
                              </m:r>
                            </m:den>
                          </m:f>
                          <m:r>
                            <a:rPr lang="en-US" sz="2800">
                              <a:solidFill>
                                <a:prstClr val="black"/>
                              </a:solidFill>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8" name="TextBox 47">
                    <a:extLst>
                      <a:ext uri="{FF2B5EF4-FFF2-40B4-BE49-F238E27FC236}">
                        <a16:creationId xmlns:a16="http://schemas.microsoft.com/office/drawing/2014/main" id="{A0DF805B-EA43-4D34-9126-6DF1215100AB}"/>
                      </a:ext>
                    </a:extLst>
                  </p:cNvPr>
                  <p:cNvSpPr txBox="1">
                    <a:spLocks noRot="1" noChangeAspect="1" noMove="1" noResize="1" noEditPoints="1" noAdjustHandles="1" noChangeArrowheads="1" noChangeShapeType="1" noTextEdit="1"/>
                  </p:cNvSpPr>
                  <p:nvPr/>
                </p:nvSpPr>
                <p:spPr>
                  <a:xfrm>
                    <a:off x="6188695" y="1577601"/>
                    <a:ext cx="2280848" cy="835823"/>
                  </a:xfrm>
                  <a:prstGeom prst="rect">
                    <a:avLst/>
                  </a:prstGeom>
                  <a:blipFill>
                    <a:blip r:embed="rId3"/>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11290169-5FC5-4E8E-B16D-29B5D8ABD4C1}"/>
                </a:ext>
              </a:extLst>
            </p:cNvPr>
            <p:cNvGrpSpPr/>
            <p:nvPr/>
          </p:nvGrpSpPr>
          <p:grpSpPr>
            <a:xfrm>
              <a:off x="3163101" y="1501344"/>
              <a:ext cx="3090381" cy="914401"/>
              <a:chOff x="5537206" y="1557992"/>
              <a:chExt cx="3079904" cy="850064"/>
            </a:xfrm>
          </p:grpSpPr>
          <p:sp>
            <p:nvSpPr>
              <p:cNvPr id="43" name="Rectangle 42">
                <a:extLst>
                  <a:ext uri="{FF2B5EF4-FFF2-40B4-BE49-F238E27FC236}">
                    <a16:creationId xmlns:a16="http://schemas.microsoft.com/office/drawing/2014/main" xmlns="" id="{2086991C-630A-44E6-93C2-741394450C21}"/>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4" name="Oval 43">
                <a:extLst>
                  <a:ext uri="{FF2B5EF4-FFF2-40B4-BE49-F238E27FC236}">
                    <a16:creationId xmlns:a16="http://schemas.microsoft.com/office/drawing/2014/main" xmlns="" id="{6EBC60A5-5EE9-4A7F-BD9E-5E2A39565E5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785974AA-B79C-463F-87A6-67043190A200}"/>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schemeClr val="tx1"/>
                              </a:solidFill>
                              <a:latin typeface="Cambria Math" panose="02040503050406030204" pitchFamily="18" charset="0"/>
                            </a:rPr>
                            <m:t>6</m:t>
                          </m:r>
                          <m:r>
                            <m:rPr>
                              <m:nor/>
                            </m:rPr>
                            <a:rPr kumimoji="0" lang="vi-VN" sz="2999" b="0" i="1" u="none" strike="noStrike" kern="0" cap="none" spc="0" normalizeH="0" baseline="0" noProof="0" dirty="0">
                              <a:ln>
                                <a:noFill/>
                              </a:ln>
                              <a:solidFill>
                                <a:schemeClr val="tx1"/>
                              </a:solidFill>
                              <a:effectLst/>
                              <a:uLnTx/>
                              <a:uFillTx/>
                            </a:rPr>
                            <m:t>.</m:t>
                          </m:r>
                        </m:oMath>
                      </m:oMathPara>
                    </a14:m>
                    <a:endParaRPr kumimoji="0" lang="en-US" sz="2999" b="0" i="1" u="none" strike="noStrike" kern="0" cap="none" spc="0" normalizeH="0" baseline="0" noProof="0" dirty="0">
                      <a:ln>
                        <a:noFill/>
                      </a:ln>
                      <a:solidFill>
                        <a:schemeClr val="tx1"/>
                      </a:solidFill>
                      <a:effectLst/>
                      <a:uLnTx/>
                      <a:uFillTx/>
                    </a:endParaRPr>
                  </a:p>
                </p:txBody>
              </p:sp>
            </mc:Choice>
            <mc:Fallback xmlns="">
              <p:sp>
                <p:nvSpPr>
                  <p:cNvPr id="45" name="TextBox 44">
                    <a:extLst>
                      <a:ext uri="{FF2B5EF4-FFF2-40B4-BE49-F238E27FC236}">
                        <a16:creationId xmlns:a16="http://schemas.microsoft.com/office/drawing/2014/main" id="{785974AA-B79C-463F-87A6-67043190A200}"/>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B826671D-BF1D-473F-BED4-26194C152D08}"/>
                </a:ext>
              </a:extLst>
            </p:cNvPr>
            <p:cNvGrpSpPr/>
            <p:nvPr/>
          </p:nvGrpSpPr>
          <p:grpSpPr>
            <a:xfrm>
              <a:off x="6079021" y="1501345"/>
              <a:ext cx="3090381" cy="952852"/>
              <a:chOff x="5537206" y="1557992"/>
              <a:chExt cx="3079904" cy="885808"/>
            </a:xfrm>
          </p:grpSpPr>
          <p:sp>
            <p:nvSpPr>
              <p:cNvPr id="40" name="Rectangle 39">
                <a:extLst>
                  <a:ext uri="{FF2B5EF4-FFF2-40B4-BE49-F238E27FC236}">
                    <a16:creationId xmlns:a16="http://schemas.microsoft.com/office/drawing/2014/main" xmlns="" id="{E1473417-D144-4A57-9A70-609168CC0769}"/>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65207AD5-C89A-435B-A4B1-C5920337B06E}"/>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07E8ACC9-9973-4678-A402-0804E8C7D701}"/>
                      </a:ext>
                    </a:extLst>
                  </p:cNvPr>
                  <p:cNvSpPr txBox="1"/>
                  <p:nvPr/>
                </p:nvSpPr>
                <p:spPr>
                  <a:xfrm>
                    <a:off x="6189578" y="1599811"/>
                    <a:ext cx="2280848" cy="84398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25</m:t>
                              </m:r>
                            </m:num>
                            <m:den>
                              <m:r>
                                <a:rPr lang="en-US" sz="2800">
                                  <a:solidFill>
                                    <a:prstClr val="black"/>
                                  </a:solidFill>
                                  <a:latin typeface="Cambria Math" panose="02040503050406030204" pitchFamily="18" charset="0"/>
                                </a:rPr>
                                <m:t>4</m:t>
                              </m:r>
                            </m:den>
                          </m:f>
                          <m:r>
                            <a:rPr lang="en-US" sz="2800">
                              <a:solidFill>
                                <a:prstClr val="black"/>
                              </a:solidFill>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2" name="TextBox 41">
                    <a:extLst>
                      <a:ext uri="{FF2B5EF4-FFF2-40B4-BE49-F238E27FC236}">
                        <a16:creationId xmlns:a16="http://schemas.microsoft.com/office/drawing/2014/main" id="{07E8ACC9-9973-4678-A402-0804E8C7D701}"/>
                      </a:ext>
                    </a:extLst>
                  </p:cNvPr>
                  <p:cNvSpPr txBox="1">
                    <a:spLocks noRot="1" noChangeAspect="1" noMove="1" noResize="1" noEditPoints="1" noAdjustHandles="1" noChangeArrowheads="1" noChangeShapeType="1" noTextEdit="1"/>
                  </p:cNvSpPr>
                  <p:nvPr/>
                </p:nvSpPr>
                <p:spPr>
                  <a:xfrm>
                    <a:off x="6189578" y="1599811"/>
                    <a:ext cx="2280848" cy="843989"/>
                  </a:xfrm>
                  <a:prstGeom prst="rect">
                    <a:avLst/>
                  </a:prstGeom>
                  <a:blipFill>
                    <a:blip r:embed="rId5"/>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19D27EEA-66E1-440C-B7BC-F0F0EE63569C}"/>
                </a:ext>
              </a:extLst>
            </p:cNvPr>
            <p:cNvGrpSpPr/>
            <p:nvPr/>
          </p:nvGrpSpPr>
          <p:grpSpPr>
            <a:xfrm>
              <a:off x="8994941" y="1501345"/>
              <a:ext cx="3090381" cy="914400"/>
              <a:chOff x="5537206" y="1557992"/>
              <a:chExt cx="3079904" cy="850063"/>
            </a:xfrm>
          </p:grpSpPr>
          <p:sp>
            <p:nvSpPr>
              <p:cNvPr id="37" name="Rectangle 36">
                <a:extLst>
                  <a:ext uri="{FF2B5EF4-FFF2-40B4-BE49-F238E27FC236}">
                    <a16:creationId xmlns:a16="http://schemas.microsoft.com/office/drawing/2014/main" xmlns="" id="{F3895690-2F78-4C3B-B89B-533F7A1D8092}"/>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EBC19484-27AD-404C-9A1E-CD625F2742B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3B7C98DC-4225-4B66-9A02-2547E2F9137D}"/>
                      </a:ext>
                    </a:extLst>
                  </p:cNvPr>
                  <p:cNvSpPr txBox="1"/>
                  <p:nvPr/>
                </p:nvSpPr>
                <p:spPr>
                  <a:xfrm>
                    <a:off x="6091330" y="1565108"/>
                    <a:ext cx="2493487" cy="835823"/>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i="1">
                                  <a:solidFill>
                                    <a:prstClr val="black"/>
                                  </a:solidFill>
                                  <a:latin typeface="Cambria Math"/>
                                </a:rPr>
                              </m:ctrlPr>
                            </m:fPr>
                            <m:num>
                              <m:r>
                                <a:rPr lang="en-US" sz="2800">
                                  <a:solidFill>
                                    <a:prstClr val="black"/>
                                  </a:solidFill>
                                  <a:latin typeface="Cambria Math" panose="02040503050406030204" pitchFamily="18" charset="0"/>
                                </a:rPr>
                                <m:t>13</m:t>
                              </m:r>
                            </m:num>
                            <m:den>
                              <m:r>
                                <a:rPr lang="en-US" sz="2800">
                                  <a:solidFill>
                                    <a:prstClr val="black"/>
                                  </a:solidFill>
                                  <a:latin typeface="Cambria Math" panose="02040503050406030204" pitchFamily="18" charset="0"/>
                                </a:rPr>
                                <m:t>2</m:t>
                              </m:r>
                            </m:den>
                          </m:f>
                          <m:r>
                            <a:rPr lang="en-US" sz="2800">
                              <a:solidFill>
                                <a:prstClr val="black"/>
                              </a:solidFill>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3B7C98DC-4225-4B66-9A02-2547E2F9137D}"/>
                      </a:ext>
                    </a:extLst>
                  </p:cNvPr>
                  <p:cNvSpPr txBox="1">
                    <a:spLocks noRot="1" noChangeAspect="1" noMove="1" noResize="1" noEditPoints="1" noAdjustHandles="1" noChangeArrowheads="1" noChangeShapeType="1" noTextEdit="1"/>
                  </p:cNvSpPr>
                  <p:nvPr/>
                </p:nvSpPr>
                <p:spPr>
                  <a:xfrm>
                    <a:off x="6091330" y="1565108"/>
                    <a:ext cx="2493487" cy="835823"/>
                  </a:xfrm>
                  <a:prstGeom prst="rect">
                    <a:avLst/>
                  </a:prstGeom>
                  <a:blipFill>
                    <a:blip r:embed="rId6"/>
                    <a:stretch>
                      <a:fillRect/>
                    </a:stretch>
                  </a:blipFill>
                </p:spPr>
                <p:txBody>
                  <a:bodyPr/>
                  <a:lstStyle/>
                  <a:p>
                    <a:r>
                      <a:rPr lang="en-SG">
                        <a:noFill/>
                      </a:rPr>
                      <a:t> </a:t>
                    </a:r>
                  </a:p>
                </p:txBody>
              </p:sp>
            </mc:Fallback>
          </mc:AlternateContent>
        </p:grpSp>
      </p:grpSp>
      <p:sp>
        <p:nvSpPr>
          <p:cNvPr id="49" name="Oval 48">
            <a:extLst>
              <a:ext uri="{FF2B5EF4-FFF2-40B4-BE49-F238E27FC236}">
                <a16:creationId xmlns:a16="http://schemas.microsoft.com/office/drawing/2014/main" xmlns="" id="{1D665F6E-FB2D-401A-B972-734D81827186}"/>
              </a:ext>
            </a:extLst>
          </p:cNvPr>
          <p:cNvSpPr/>
          <p:nvPr/>
        </p:nvSpPr>
        <p:spPr>
          <a:xfrm>
            <a:off x="250371" y="1780736"/>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CAE04789-04B9-4028-9C86-0003BDE3E81A}"/>
                  </a:ext>
                </a:extLst>
              </p:cNvPr>
              <p:cNvSpPr/>
              <p:nvPr/>
            </p:nvSpPr>
            <p:spPr>
              <a:xfrm>
                <a:off x="2010993" y="-29392"/>
                <a:ext cx="11505062" cy="12838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mn-ea"/>
                    <a:cs typeface="+mn-cs"/>
                  </a:rPr>
                  <a:t>Tập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giá</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trị</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của</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hàm</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số</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9</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với</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2;4</m:t>
                        </m:r>
                      </m:e>
                    </m:d>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là</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mn-ea"/>
                    <a:cs typeface="+mn-cs"/>
                  </a:rPr>
                  <a:t>đoạn</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𝑎</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err="1">
                    <a:ln>
                      <a:noFill/>
                    </a:ln>
                    <a:solidFill>
                      <a:prstClr val="black"/>
                    </a:solidFill>
                    <a:effectLst/>
                    <a:uLnTx/>
                    <a:uFillTx/>
                    <a:latin typeface="UTM Centur"/>
                    <a:ea typeface="+mn-ea"/>
                    <a:cs typeface="+mn-cs"/>
                  </a:rPr>
                  <a:t>Hiệu</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r>
                      <a:rPr kumimoji="0" lang="en-SG" sz="32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3200" b="0" i="0" u="none" strike="noStrike" kern="1200" cap="none" spc="0" normalizeH="0" baseline="0" noProof="0" dirty="0" err="1">
                    <a:ln>
                      <a:noFill/>
                    </a:ln>
                    <a:solidFill>
                      <a:prstClr val="black"/>
                    </a:solidFill>
                    <a:effectLst/>
                    <a:uLnTx/>
                    <a:uFillTx/>
                    <a:latin typeface="UTM Centur"/>
                    <a:ea typeface="+mn-ea"/>
                    <a:cs typeface="+mn-cs"/>
                  </a:rPr>
                  <a:t>là</a:t>
                </a:r>
                <a:r>
                  <a:rPr kumimoji="0" lang="en-US" sz="3200" b="1" i="0" u="none" strike="noStrike" kern="1200" cap="none" spc="0" normalizeH="0" baseline="0" noProof="0" dirty="0">
                    <a:ln>
                      <a:noFill/>
                    </a:ln>
                    <a:solidFill>
                      <a:prstClr val="black"/>
                    </a:solidFill>
                    <a:effectLst/>
                    <a:uLnTx/>
                    <a:uFillTx/>
                    <a:latin typeface="UTM Centur"/>
                    <a:ea typeface="+mn-ea"/>
                    <a:cs typeface="+mn-cs"/>
                  </a:rPr>
                  <a:t> </a:t>
                </a:r>
                <a:r>
                  <a:rPr kumimoji="0" lang="en-US" sz="3200" b="0" i="0" u="none" strike="noStrike" kern="1200" cap="none" spc="0" normalizeH="0" baseline="0" noProof="0" dirty="0">
                    <a:ln>
                      <a:noFill/>
                    </a:ln>
                    <a:solidFill>
                      <a:prstClr val="black"/>
                    </a:solidFill>
                    <a:effectLst/>
                    <a:uLnTx/>
                    <a:uFillTx/>
                    <a:latin typeface="UTM Centur"/>
                    <a:ea typeface="+mn-ea"/>
                    <a:cs typeface="+mn-cs"/>
                  </a:rPr>
                  <a:t>	</a:t>
                </a:r>
              </a:p>
            </p:txBody>
          </p:sp>
        </mc:Choice>
        <mc:Fallback xmlns="">
          <p:sp>
            <p:nvSpPr>
              <p:cNvPr id="50" name="Rectangle 49">
                <a:extLst>
                  <a:ext uri="{FF2B5EF4-FFF2-40B4-BE49-F238E27FC236}">
                    <a16:creationId xmlns:a16="http://schemas.microsoft.com/office/drawing/2014/main" id="{CAE04789-04B9-4028-9C86-0003BDE3E81A}"/>
                  </a:ext>
                </a:extLst>
              </p:cNvPr>
              <p:cNvSpPr>
                <a:spLocks noRot="1" noChangeAspect="1" noMove="1" noResize="1" noEditPoints="1" noAdjustHandles="1" noChangeArrowheads="1" noChangeShapeType="1" noTextEdit="1"/>
              </p:cNvSpPr>
              <p:nvPr/>
            </p:nvSpPr>
            <p:spPr>
              <a:xfrm>
                <a:off x="2010993" y="-29392"/>
                <a:ext cx="11505062" cy="1283813"/>
              </a:xfrm>
              <a:prstGeom prst="rect">
                <a:avLst/>
              </a:prstGeom>
              <a:blipFill>
                <a:blip r:embed="rId7"/>
                <a:stretch>
                  <a:fillRect l="-1378" b="-14692"/>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0D1E22A2-830C-48A0-938B-0A10236F7DE0}"/>
                  </a:ext>
                </a:extLst>
              </p:cNvPr>
              <p:cNvSpPr/>
              <p:nvPr/>
            </p:nvSpPr>
            <p:spPr>
              <a:xfrm>
                <a:off x="111077" y="2803598"/>
                <a:ext cx="11805313" cy="1188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Đạo</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num>
                      <m:den>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−9</m:t>
                        </m:r>
                      </m:num>
                      <m:den>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2;4</m:t>
                                </m:r>
                              </m:e>
                            </m:d>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2;4</m:t>
                                </m:r>
                              </m:e>
                            </m:d>
                          </m:e>
                        </m:eqAr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1" name="Rectangle 50">
                <a:extLst>
                  <a:ext uri="{FF2B5EF4-FFF2-40B4-BE49-F238E27FC236}">
                    <a16:creationId xmlns:a16="http://schemas.microsoft.com/office/drawing/2014/main" id="{0D1E22A2-830C-48A0-938B-0A10236F7DE0}"/>
                  </a:ext>
                </a:extLst>
              </p:cNvPr>
              <p:cNvSpPr>
                <a:spLocks noRot="1" noChangeAspect="1" noMove="1" noResize="1" noEditPoints="1" noAdjustHandles="1" noChangeArrowheads="1" noChangeShapeType="1" noTextEdit="1"/>
              </p:cNvSpPr>
              <p:nvPr/>
            </p:nvSpPr>
            <p:spPr>
              <a:xfrm>
                <a:off x="111077" y="2803598"/>
                <a:ext cx="11805313" cy="1188210"/>
              </a:xfrm>
              <a:prstGeom prst="rect">
                <a:avLst/>
              </a:prstGeom>
              <a:blipFill>
                <a:blip r:embed="rId8"/>
                <a:stretch>
                  <a:fillRect l="-1291"/>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A62241F1-1AB1-4218-93A2-3B9B2B17A3B7}"/>
                  </a:ext>
                </a:extLst>
              </p:cNvPr>
              <p:cNvSpPr/>
              <p:nvPr/>
            </p:nvSpPr>
            <p:spPr>
              <a:xfrm>
                <a:off x="111077" y="3866573"/>
                <a:ext cx="12282986" cy="2312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UTM Centur"/>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25</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4</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eqArr>
                          <m:eqArr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eqAr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&amp;</m:t>
                            </m:r>
                            <m:limLow>
                              <m:limLow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limLow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2;4</m:t>
                                    </m:r>
                                  </m:e>
                                </m:d>
                              </m:lim>
                            </m:limLow>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eqArr>
                      </m:e>
                    </m:d>
                    <m:groupChr>
                      <m:groupChrPr>
                        <m:chr m:val="→"/>
                        <m:vertJc m:val="bot"/>
                        <m:ctrlPr>
                          <a:rPr kumimoji="0" lang="en-US" sz="3200" b="0" i="1" u="none" strike="noStrike" kern="1200" cap="none" spc="0" normalizeH="0" baseline="0" noProof="0">
                            <a:ln>
                              <a:noFill/>
                            </a:ln>
                            <a:solidFill>
                              <a:prstClr val="black"/>
                            </a:solidFill>
                            <a:effectLst/>
                            <a:uLnTx/>
                            <a:uFillTx/>
                            <a:latin typeface="Cambria Math"/>
                            <a:ea typeface="+mn-ea"/>
                            <a:cs typeface="+mn-cs"/>
                          </a:rPr>
                        </m:ctrlPr>
                      </m:groupChr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  </m:t>
                        </m:r>
                      </m:e>
                    </m:groupCh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𝑏</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mn-ea"/>
                            <a:cs typeface="+mn-cs"/>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𝑏</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𝑎</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mn-ea"/>
                            <a:cs typeface="+mn-cs"/>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UTM Centur"/>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2" name="Rectangle 51">
                <a:extLst>
                  <a:ext uri="{FF2B5EF4-FFF2-40B4-BE49-F238E27FC236}">
                    <a16:creationId xmlns:a16="http://schemas.microsoft.com/office/drawing/2014/main" id="{A62241F1-1AB1-4218-93A2-3B9B2B17A3B7}"/>
                  </a:ext>
                </a:extLst>
              </p:cNvPr>
              <p:cNvSpPr>
                <a:spLocks noRot="1" noChangeAspect="1" noMove="1" noResize="1" noEditPoints="1" noAdjustHandles="1" noChangeArrowheads="1" noChangeShapeType="1" noTextEdit="1"/>
              </p:cNvSpPr>
              <p:nvPr/>
            </p:nvSpPr>
            <p:spPr>
              <a:xfrm>
                <a:off x="111077" y="3866573"/>
                <a:ext cx="12282986" cy="2312108"/>
              </a:xfrm>
              <a:prstGeom prst="rect">
                <a:avLst/>
              </a:prstGeom>
              <a:blipFill>
                <a:blip r:embed="rId9"/>
                <a:stretch>
                  <a:fillRect l="-1241"/>
                </a:stretch>
              </a:blipFill>
            </p:spPr>
            <p:txBody>
              <a:bodyPr/>
              <a:lstStyle/>
              <a:p>
                <a:r>
                  <a:rPr lang="en-SG">
                    <a:noFill/>
                  </a:rPr>
                  <a:t> </a:t>
                </a:r>
              </a:p>
            </p:txBody>
          </p:sp>
        </mc:Fallback>
      </mc:AlternateContent>
    </p:spTree>
    <p:extLst>
      <p:ext uri="{BB962C8B-B14F-4D97-AF65-F5344CB8AC3E}">
        <p14:creationId xmlns:p14="http://schemas.microsoft.com/office/powerpoint/2010/main" val="202511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additive="base">
                                        <p:cTn id="22" dur="500" fill="hold"/>
                                        <p:tgtEl>
                                          <p:spTgt spid="50"/>
                                        </p:tgtEl>
                                        <p:attrNameLst>
                                          <p:attrName>ppt_x</p:attrName>
                                        </p:attrNameLst>
                                      </p:cBhvr>
                                      <p:tavLst>
                                        <p:tav tm="0">
                                          <p:val>
                                            <p:strVal val="#ppt_x"/>
                                          </p:val>
                                        </p:tav>
                                        <p:tav tm="100000">
                                          <p:val>
                                            <p:strVal val="#ppt_x"/>
                                          </p:val>
                                        </p:tav>
                                      </p:tavLst>
                                    </p:anim>
                                    <p:anim calcmode="lin" valueType="num">
                                      <p:cBhvr additive="base">
                                        <p:cTn id="2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ppt_x"/>
                                          </p:val>
                                        </p:tav>
                                        <p:tav tm="100000">
                                          <p:val>
                                            <p:strVal val="#ppt_x"/>
                                          </p:val>
                                        </p:tav>
                                      </p:tavLst>
                                    </p:anim>
                                    <p:anim calcmode="lin" valueType="num">
                                      <p:cBhvr additive="base">
                                        <p:cTn id="2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additive="base">
                                        <p:cTn id="34" dur="500" fill="hold"/>
                                        <p:tgtEl>
                                          <p:spTgt spid="52"/>
                                        </p:tgtEl>
                                        <p:attrNameLst>
                                          <p:attrName>ppt_x</p:attrName>
                                        </p:attrNameLst>
                                      </p:cBhvr>
                                      <p:tavLst>
                                        <p:tav tm="0">
                                          <p:val>
                                            <p:strVal val="#ppt_x"/>
                                          </p:val>
                                        </p:tav>
                                        <p:tav tm="100000">
                                          <p:val>
                                            <p:strVal val="#ppt_x"/>
                                          </p:val>
                                        </p:tav>
                                      </p:tavLst>
                                    </p:anim>
                                    <p:anim calcmode="lin" valueType="num">
                                      <p:cBhvr additive="base">
                                        <p:cTn id="3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38200" y="2679797"/>
            <a:ext cx="10515600" cy="18575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endParaRPr kumimoji="0" lang="en-US" sz="12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6" name="Action Button: Back or Previous 5">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xmlns="" id="{807CDCE4-D982-4747-807D-5CD082354030}"/>
              </a:ext>
            </a:extLst>
          </p:cNvPr>
          <p:cNvGrpSpPr/>
          <p:nvPr/>
        </p:nvGrpSpPr>
        <p:grpSpPr>
          <a:xfrm>
            <a:off x="147058" y="45466"/>
            <a:ext cx="11906395" cy="2803018"/>
            <a:chOff x="534987" y="1647867"/>
            <a:chExt cx="23340848" cy="2254376"/>
          </a:xfrm>
        </p:grpSpPr>
        <p:sp>
          <p:nvSpPr>
            <p:cNvPr id="10" name="Rounded Rectangle 24">
              <a:extLst>
                <a:ext uri="{FF2B5EF4-FFF2-40B4-BE49-F238E27FC236}">
                  <a16:creationId xmlns:a16="http://schemas.microsoft.com/office/drawing/2014/main" xmlns="" id="{424C5369-2E3A-423E-A14F-68111111A817}"/>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1" name="Group 10">
              <a:extLst>
                <a:ext uri="{FF2B5EF4-FFF2-40B4-BE49-F238E27FC236}">
                  <a16:creationId xmlns:a16="http://schemas.microsoft.com/office/drawing/2014/main" xmlns="" id="{5AF5A6AB-FA57-4930-972E-90200CAB4654}"/>
                </a:ext>
              </a:extLst>
            </p:cNvPr>
            <p:cNvGrpSpPr/>
            <p:nvPr/>
          </p:nvGrpSpPr>
          <p:grpSpPr>
            <a:xfrm>
              <a:off x="534987" y="1647867"/>
              <a:ext cx="3505200" cy="1176336"/>
              <a:chOff x="534987" y="1647867"/>
              <a:chExt cx="3505200" cy="1176336"/>
            </a:xfrm>
          </p:grpSpPr>
          <p:sp>
            <p:nvSpPr>
              <p:cNvPr id="12" name="Isosceles Triangle 44">
                <a:extLst>
                  <a:ext uri="{FF2B5EF4-FFF2-40B4-BE49-F238E27FC236}">
                    <a16:creationId xmlns:a16="http://schemas.microsoft.com/office/drawing/2014/main" xmlns="" id="{38CBDDC3-6F12-48F2-8550-5AD5DC1304D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3" name="Pentagon 27">
                <a:extLst>
                  <a:ext uri="{FF2B5EF4-FFF2-40B4-BE49-F238E27FC236}">
                    <a16:creationId xmlns:a16="http://schemas.microsoft.com/office/drawing/2014/main" xmlns="" id="{FEBECF78-F1BA-4DE6-B5E1-0A66A74CE551}"/>
                  </a:ext>
                </a:extLst>
              </p:cNvPr>
              <p:cNvSpPr/>
              <p:nvPr/>
            </p:nvSpPr>
            <p:spPr bwMode="auto">
              <a:xfrm>
                <a:off x="534987" y="1647867"/>
                <a:ext cx="3505200" cy="607290"/>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4" name="Group 11">
                <a:extLst>
                  <a:ext uri="{FF2B5EF4-FFF2-40B4-BE49-F238E27FC236}">
                    <a16:creationId xmlns:a16="http://schemas.microsoft.com/office/drawing/2014/main" xmlns="" id="{0741E3C7-6F51-4A2F-9136-1C19654E23EC}"/>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7" name="Freeform 31">
                  <a:extLst>
                    <a:ext uri="{FF2B5EF4-FFF2-40B4-BE49-F238E27FC236}">
                      <a16:creationId xmlns:a16="http://schemas.microsoft.com/office/drawing/2014/main" xmlns="" id="{DFB9BEFF-B3E0-4B20-A0DF-64C51778D754}"/>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8" name="Freeform 32">
                  <a:extLst>
                    <a:ext uri="{FF2B5EF4-FFF2-40B4-BE49-F238E27FC236}">
                      <a16:creationId xmlns:a16="http://schemas.microsoft.com/office/drawing/2014/main" xmlns="" id="{5DCE0849-466F-4709-90D2-300BDC5FAC1B}"/>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9" name="Freeform 33">
                  <a:extLst>
                    <a:ext uri="{FF2B5EF4-FFF2-40B4-BE49-F238E27FC236}">
                      <a16:creationId xmlns:a16="http://schemas.microsoft.com/office/drawing/2014/main" xmlns="" id="{57344FAC-37E1-453A-A787-601DA1DC88E0}"/>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0" name="Rectangle 19">
                  <a:extLst>
                    <a:ext uri="{FF2B5EF4-FFF2-40B4-BE49-F238E27FC236}">
                      <a16:creationId xmlns:a16="http://schemas.microsoft.com/office/drawing/2014/main" xmlns="" id="{4FB11E96-3B3B-4927-99F2-64FCE752039A}"/>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1" name="Rectangle 20">
                  <a:extLst>
                    <a:ext uri="{FF2B5EF4-FFF2-40B4-BE49-F238E27FC236}">
                      <a16:creationId xmlns:a16="http://schemas.microsoft.com/office/drawing/2014/main" xmlns="" id="{2AAFC963-1B1C-42B7-BDF2-DEDCA082A85B}"/>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2" name="Rectangle 21">
                  <a:extLst>
                    <a:ext uri="{FF2B5EF4-FFF2-40B4-BE49-F238E27FC236}">
                      <a16:creationId xmlns:a16="http://schemas.microsoft.com/office/drawing/2014/main" xmlns="" id="{771DE8F2-13B5-4D69-B386-D4A4F27B467F}"/>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3" name="Rectangle 22">
                  <a:extLst>
                    <a:ext uri="{FF2B5EF4-FFF2-40B4-BE49-F238E27FC236}">
                      <a16:creationId xmlns:a16="http://schemas.microsoft.com/office/drawing/2014/main" xmlns="" id="{C0603650-2DE4-42BC-843A-86C7E13C4E11}"/>
                    </a:ext>
                  </a:extLst>
                </p:cNvPr>
                <p:cNvSpPr>
                  <a:spLocks noChangeArrowheads="1"/>
                </p:cNvSpPr>
                <p:nvPr/>
              </p:nvSpPr>
              <p:spPr bwMode="auto">
                <a:xfrm>
                  <a:off x="7840317" y="3590640"/>
                  <a:ext cx="357187" cy="63499"/>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5" name="Chevron 29">
                <a:extLst>
                  <a:ext uri="{FF2B5EF4-FFF2-40B4-BE49-F238E27FC236}">
                    <a16:creationId xmlns:a16="http://schemas.microsoft.com/office/drawing/2014/main" xmlns="" id="{C90F8011-766F-489E-A30B-2D7E24F94DD6}"/>
                  </a:ext>
                </a:extLst>
              </p:cNvPr>
              <p:cNvSpPr/>
              <p:nvPr/>
            </p:nvSpPr>
            <p:spPr bwMode="auto">
              <a:xfrm>
                <a:off x="1337847" y="1771634"/>
                <a:ext cx="134777"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6" name="TextBox 13">
                <a:extLst>
                  <a:ext uri="{FF2B5EF4-FFF2-40B4-BE49-F238E27FC236}">
                    <a16:creationId xmlns:a16="http://schemas.microsoft.com/office/drawing/2014/main" xmlns="" id="{29D29280-A4B4-424C-8D6B-53182437769A}"/>
                  </a:ext>
                </a:extLst>
              </p:cNvPr>
              <p:cNvSpPr txBox="1">
                <a:spLocks noChangeArrowheads="1"/>
              </p:cNvSpPr>
              <p:nvPr/>
            </p:nvSpPr>
            <p:spPr bwMode="auto">
              <a:xfrm>
                <a:off x="1328130" y="1653395"/>
                <a:ext cx="2690581" cy="44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11</a:t>
                </a:r>
              </a:p>
            </p:txBody>
          </p:sp>
        </p:grpSp>
      </p:grpSp>
      <p:grpSp>
        <p:nvGrpSpPr>
          <p:cNvPr id="25" name="Group 24">
            <a:extLst>
              <a:ext uri="{FF2B5EF4-FFF2-40B4-BE49-F238E27FC236}">
                <a16:creationId xmlns:a16="http://schemas.microsoft.com/office/drawing/2014/main" xmlns="" id="{5081285C-A60A-43F4-A5E6-575772B1C8E1}"/>
              </a:ext>
            </a:extLst>
          </p:cNvPr>
          <p:cNvGrpSpPr/>
          <p:nvPr/>
        </p:nvGrpSpPr>
        <p:grpSpPr>
          <a:xfrm>
            <a:off x="208820" y="2941816"/>
            <a:ext cx="11793833" cy="788324"/>
            <a:chOff x="1458731" y="6334162"/>
            <a:chExt cx="13782856" cy="1234536"/>
          </a:xfrm>
        </p:grpSpPr>
        <p:sp>
          <p:nvSpPr>
            <p:cNvPr id="26" name="Rectangle 25">
              <a:extLst>
                <a:ext uri="{FF2B5EF4-FFF2-40B4-BE49-F238E27FC236}">
                  <a16:creationId xmlns:a16="http://schemas.microsoft.com/office/drawing/2014/main" xmlns="" id="{650DA6A0-E5B8-472B-AE27-8676CB90B55D}"/>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endParaRPr>
            </a:p>
          </p:txBody>
        </p:sp>
        <p:sp>
          <p:nvSpPr>
            <p:cNvPr id="27" name="Oval 26">
              <a:extLst>
                <a:ext uri="{FF2B5EF4-FFF2-40B4-BE49-F238E27FC236}">
                  <a16:creationId xmlns:a16="http://schemas.microsoft.com/office/drawing/2014/main" xmlns="" id="{86B53B9A-2391-4263-AE86-5FEED901EBD7}"/>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Tahoma" pitchFamily="34" charset="0"/>
                  <a:cs typeface="Tahoma" pitchFamily="34" charset="0"/>
                </a:rPr>
                <a:t>A</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8" name="Group 27">
            <a:extLst>
              <a:ext uri="{FF2B5EF4-FFF2-40B4-BE49-F238E27FC236}">
                <a16:creationId xmlns:a16="http://schemas.microsoft.com/office/drawing/2014/main" xmlns="" id="{DA499A72-CF46-4E44-97D2-FCCCD49C613C}"/>
              </a:ext>
            </a:extLst>
          </p:cNvPr>
          <p:cNvGrpSpPr/>
          <p:nvPr/>
        </p:nvGrpSpPr>
        <p:grpSpPr>
          <a:xfrm>
            <a:off x="208820" y="3778526"/>
            <a:ext cx="11793833" cy="827706"/>
            <a:chOff x="1458731" y="6334162"/>
            <a:chExt cx="13782856" cy="1234536"/>
          </a:xfrm>
        </p:grpSpPr>
        <p:sp>
          <p:nvSpPr>
            <p:cNvPr id="29" name="Rectangle 28">
              <a:extLst>
                <a:ext uri="{FF2B5EF4-FFF2-40B4-BE49-F238E27FC236}">
                  <a16:creationId xmlns:a16="http://schemas.microsoft.com/office/drawing/2014/main" xmlns="" id="{D0396D12-4482-4112-BFA8-6575835C2943}"/>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endParaRPr>
            </a:p>
          </p:txBody>
        </p:sp>
        <p:sp>
          <p:nvSpPr>
            <p:cNvPr id="30" name="Oval 29">
              <a:extLst>
                <a:ext uri="{FF2B5EF4-FFF2-40B4-BE49-F238E27FC236}">
                  <a16:creationId xmlns:a16="http://schemas.microsoft.com/office/drawing/2014/main" xmlns="" id="{886C773D-475B-4702-B379-A2D9581228BE}"/>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rPr>
                <a:t>B</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1" name="Group 30">
            <a:extLst>
              <a:ext uri="{FF2B5EF4-FFF2-40B4-BE49-F238E27FC236}">
                <a16:creationId xmlns:a16="http://schemas.microsoft.com/office/drawing/2014/main" xmlns="" id="{B0A54AAD-148B-4EF1-925F-89DB74019F8C}"/>
              </a:ext>
            </a:extLst>
          </p:cNvPr>
          <p:cNvGrpSpPr/>
          <p:nvPr/>
        </p:nvGrpSpPr>
        <p:grpSpPr>
          <a:xfrm>
            <a:off x="177850" y="4649029"/>
            <a:ext cx="11824803" cy="890630"/>
            <a:chOff x="1458731" y="6334162"/>
            <a:chExt cx="13782856" cy="1234536"/>
          </a:xfrm>
        </p:grpSpPr>
        <p:sp>
          <p:nvSpPr>
            <p:cNvPr id="32" name="Rectangle 31">
              <a:extLst>
                <a:ext uri="{FF2B5EF4-FFF2-40B4-BE49-F238E27FC236}">
                  <a16:creationId xmlns:a16="http://schemas.microsoft.com/office/drawing/2014/main" xmlns="" id="{C8146BFE-DEAF-4094-BC71-FAE45BBD1CF2}"/>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1800"/>
                </a:spcBef>
                <a:spcAft>
                  <a:spcPts val="0"/>
                </a:spcAft>
                <a:buClrTx/>
                <a:buSzTx/>
                <a:buFontTx/>
                <a:buNone/>
                <a:tabLst/>
                <a:defRPr/>
              </a:pPr>
              <a:endPar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33" name="Oval 32">
              <a:extLst>
                <a:ext uri="{FF2B5EF4-FFF2-40B4-BE49-F238E27FC236}">
                  <a16:creationId xmlns:a16="http://schemas.microsoft.com/office/drawing/2014/main" xmlns="" id="{EC3FDF53-83F0-4094-A0EA-A7E5C988BDC9}"/>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rPr>
                <a:t>C</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4" name="Group 33">
            <a:extLst>
              <a:ext uri="{FF2B5EF4-FFF2-40B4-BE49-F238E27FC236}">
                <a16:creationId xmlns:a16="http://schemas.microsoft.com/office/drawing/2014/main" xmlns="" id="{38F1F8D7-18A5-44CC-8302-7AE8FC216D23}"/>
              </a:ext>
            </a:extLst>
          </p:cNvPr>
          <p:cNvGrpSpPr/>
          <p:nvPr/>
        </p:nvGrpSpPr>
        <p:grpSpPr>
          <a:xfrm>
            <a:off x="167308" y="5606772"/>
            <a:ext cx="11835345" cy="876891"/>
            <a:chOff x="1458731" y="6334162"/>
            <a:chExt cx="13782856" cy="1234536"/>
          </a:xfrm>
        </p:grpSpPr>
        <p:sp>
          <p:nvSpPr>
            <p:cNvPr id="35" name="Rectangle 34">
              <a:extLst>
                <a:ext uri="{FF2B5EF4-FFF2-40B4-BE49-F238E27FC236}">
                  <a16:creationId xmlns:a16="http://schemas.microsoft.com/office/drawing/2014/main" xmlns="" id="{C1BCF211-C7E9-4321-86D5-0E1863C0F354}"/>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r" defTabSz="2177278" eaLnBrk="1" fontAlgn="auto" latinLnBrk="0" hangingPunct="1">
                <a:lnSpc>
                  <a:spcPct val="100000"/>
                </a:lnSpc>
                <a:spcBef>
                  <a:spcPts val="1800"/>
                </a:spcBef>
                <a:spcAft>
                  <a:spcPts val="0"/>
                </a:spcAft>
                <a:buClrTx/>
                <a:buSzTx/>
                <a:buFontTx/>
                <a:buNone/>
                <a:tabLst/>
                <a:defRPr/>
              </a:pPr>
              <a:endParaRPr kumimoji="0" lang="vi-VN"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Oval 35">
              <a:extLst>
                <a:ext uri="{FF2B5EF4-FFF2-40B4-BE49-F238E27FC236}">
                  <a16:creationId xmlns:a16="http://schemas.microsoft.com/office/drawing/2014/main" xmlns="" id="{6C0E9EE5-D2D8-4883-B0D5-72CF459C9292}"/>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D</a:t>
              </a:r>
              <a:endParaRPr kumimoji="0" lang="en-US" sz="2800" b="0" i="0" u="none" strike="noStrike" kern="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1" name="Oval 40">
            <a:extLst>
              <a:ext uri="{FF2B5EF4-FFF2-40B4-BE49-F238E27FC236}">
                <a16:creationId xmlns:a16="http://schemas.microsoft.com/office/drawing/2014/main" xmlns="" id="{48EE3E7A-397C-4A37-AEC7-A599EB74A99D}"/>
              </a:ext>
            </a:extLst>
          </p:cNvPr>
          <p:cNvSpPr/>
          <p:nvPr/>
        </p:nvSpPr>
        <p:spPr>
          <a:xfrm>
            <a:off x="208820" y="3020450"/>
            <a:ext cx="893331" cy="704816"/>
          </a:xfrm>
          <a:prstGeom prst="ellipse">
            <a:avLst/>
          </a:prstGeom>
          <a:solidFill>
            <a:srgbClr val="C0504D">
              <a:lumMod val="75000"/>
            </a:srgbClr>
          </a:solidFill>
          <a:ln w="57150" cap="flat" cmpd="sng" algn="ctr">
            <a:solidFill>
              <a:sysClr val="window" lastClr="FFFFFF"/>
            </a:solidFill>
            <a:prstDash val="solid"/>
          </a:ln>
          <a:effectLst/>
          <a:scene3d>
            <a:camera prst="orthographicFront"/>
            <a:lightRig rig="threePt" dir="t"/>
          </a:scene3d>
          <a:sp3d>
            <a:bevelT/>
          </a:sp3d>
        </p:spPr>
        <p:txBody>
          <a:bodyPr lIns="182889" tIns="91445" rIns="182889" bIns="91445"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lang="en-SG" sz="4800" b="1" kern="0" dirty="0">
                <a:solidFill>
                  <a:prstClr val="white"/>
                </a:solidFill>
                <a:latin typeface="Tahoma" pitchFamily="34" charset="0"/>
                <a:ea typeface="Tahoma" pitchFamily="34" charset="0"/>
                <a:cs typeface="Tahoma" pitchFamily="34" charset="0"/>
              </a:rPr>
              <a:t>A</a:t>
            </a:r>
            <a:endParaRPr kumimoji="0" lang="en-US" sz="6400"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7C5F8B24-1F83-4371-BB9E-8BE9CF6C3423}"/>
                  </a:ext>
                </a:extLst>
              </p:cNvPr>
              <p:cNvSpPr/>
              <p:nvPr/>
            </p:nvSpPr>
            <p:spPr>
              <a:xfrm>
                <a:off x="1929274" y="186253"/>
                <a:ext cx="9119726" cy="1815882"/>
              </a:xfrm>
              <a:prstGeom prst="rect">
                <a:avLst/>
              </a:prstGeom>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Cho </a:t>
                </a:r>
                <a:r>
                  <a:rPr lang="en-US" sz="2800" dirty="0" err="1">
                    <a:latin typeface="Tahoma" panose="020B0604030504040204" pitchFamily="34" charset="0"/>
                    <a:ea typeface="Tahoma" panose="020B0604030504040204" pitchFamily="34" charset="0"/>
                    <a:cs typeface="Tahoma" panose="020B0604030504040204" pitchFamily="34" charset="0"/>
                  </a:rPr>
                  <a:t>hàm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a:rPr>
                        </m:ctrlPr>
                      </m:dPr>
                      <m:e>
                        <m:r>
                          <a:rPr lang="en-US" sz="2800" i="1">
                            <a:latin typeface="Cambria Math" panose="02040503050406030204" pitchFamily="18" charset="0"/>
                          </a:rPr>
                          <m:t>𝑥</m:t>
                        </m:r>
                      </m:e>
                    </m:d>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xác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định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trên</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ℝ</m:t>
                    </m:r>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có</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bảng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biến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sau</a:t>
                </a:r>
                <a:r>
                  <a:rPr lang="en-US" sz="2800" dirty="0">
                    <a:latin typeface="Tahoma" panose="020B0604030504040204" pitchFamily="34" charset="0"/>
                    <a:ea typeface="Tahoma" panose="020B0604030504040204" pitchFamily="34" charset="0"/>
                    <a:cs typeface="Tahoma" panose="020B0604030504040204" pitchFamily="34" charset="0"/>
                  </a:rPr>
                  <a:t>:</a:t>
                </a:r>
                <a:br>
                  <a:rPr lang="en-US" sz="2800" dirty="0">
                    <a:latin typeface="Tahoma" panose="020B0604030504040204" pitchFamily="34" charset="0"/>
                    <a:ea typeface="Tahoma" panose="020B0604030504040204" pitchFamily="34" charset="0"/>
                    <a:cs typeface="Tahoma" panose="020B0604030504040204" pitchFamily="34" charset="0"/>
                  </a:rPr>
                </a:br>
                <a:r>
                  <a:rPr lang="en-US" sz="2800" dirty="0">
                    <a:latin typeface="Tahoma" panose="020B0604030504040204" pitchFamily="34" charset="0"/>
                    <a:ea typeface="Tahoma" panose="020B0604030504040204" pitchFamily="34" charset="0"/>
                    <a:cs typeface="Tahoma" panose="020B0604030504040204" pitchFamily="34" charset="0"/>
                  </a:rPr>
                  <a:t/>
                </a:r>
                <a:br>
                  <a:rPr lang="en-US" sz="2800" dirty="0">
                    <a:latin typeface="Tahoma" panose="020B0604030504040204" pitchFamily="34" charset="0"/>
                    <a:ea typeface="Tahoma" panose="020B0604030504040204" pitchFamily="34" charset="0"/>
                    <a:cs typeface="Tahoma" panose="020B0604030504040204" pitchFamily="34" charset="0"/>
                  </a:rPr>
                </a:br>
                <a:endParaRPr lang="en-SG"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a:extLst>
                  <a:ext uri="{FF2B5EF4-FFF2-40B4-BE49-F238E27FC236}">
                    <a16:creationId xmlns:a16="http://schemas.microsoft.com/office/drawing/2014/main" id="{7C5F8B24-1F83-4371-BB9E-8BE9CF6C3423}"/>
                  </a:ext>
                </a:extLst>
              </p:cNvPr>
              <p:cNvSpPr>
                <a:spLocks noRot="1" noChangeAspect="1" noMove="1" noResize="1" noEditPoints="1" noAdjustHandles="1" noChangeArrowheads="1" noChangeShapeType="1" noTextEdit="1"/>
              </p:cNvSpPr>
              <p:nvPr/>
            </p:nvSpPr>
            <p:spPr>
              <a:xfrm>
                <a:off x="1929274" y="186253"/>
                <a:ext cx="9119726" cy="1815882"/>
              </a:xfrm>
              <a:prstGeom prst="rect">
                <a:avLst/>
              </a:prstGeom>
              <a:blipFill>
                <a:blip r:embed="rId3"/>
                <a:stretch>
                  <a:fillRect l="-1336" t="-4040"/>
                </a:stretch>
              </a:blipFill>
            </p:spPr>
            <p:txBody>
              <a:bodyPr/>
              <a:lstStyle/>
              <a:p>
                <a:r>
                  <a:rPr lang="en-SG">
                    <a:noFill/>
                  </a:rPr>
                  <a:t> </a:t>
                </a:r>
              </a:p>
            </p:txBody>
          </p:sp>
        </mc:Fallback>
      </mc:AlternateContent>
      <p:pic>
        <p:nvPicPr>
          <p:cNvPr id="43" name="Picture 42">
            <a:extLst>
              <a:ext uri="{FF2B5EF4-FFF2-40B4-BE49-F238E27FC236}">
                <a16:creationId xmlns:a16="http://schemas.microsoft.com/office/drawing/2014/main" xmlns="" id="{DF570194-21FB-460F-8F23-E13553B453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6627" y="707180"/>
            <a:ext cx="5054600" cy="1778001"/>
          </a:xfrm>
          <a:prstGeom prst="rect">
            <a:avLst/>
          </a:prstGeom>
          <a:noFill/>
          <a:ln>
            <a:noFill/>
          </a:ln>
        </p:spPr>
      </p:pic>
      <p:sp>
        <p:nvSpPr>
          <p:cNvPr id="44" name="Rectangle 43">
            <a:extLst>
              <a:ext uri="{FF2B5EF4-FFF2-40B4-BE49-F238E27FC236}">
                <a16:creationId xmlns:a16="http://schemas.microsoft.com/office/drawing/2014/main" xmlns="" id="{F6D4BA12-FB70-46EB-BD04-0DA14D3CE65E}"/>
              </a:ext>
            </a:extLst>
          </p:cNvPr>
          <p:cNvSpPr/>
          <p:nvPr/>
        </p:nvSpPr>
        <p:spPr>
          <a:xfrm>
            <a:off x="281648" y="1163200"/>
            <a:ext cx="6096000" cy="954107"/>
          </a:xfrm>
          <a:prstGeom prst="rect">
            <a:avLst/>
          </a:prstGeom>
        </p:spPr>
        <p:txBody>
          <a:bodyPr>
            <a:spAutoFit/>
          </a:bodyPr>
          <a:lstStyle/>
          <a:p>
            <a:r>
              <a:rPr lang="en-US" sz="2800" dirty="0" err="1">
                <a:latin typeface="Tahoma" panose="020B0604030504040204" pitchFamily="34" charset="0"/>
                <a:ea typeface="Tahoma" panose="020B0604030504040204" pitchFamily="34" charset="0"/>
                <a:cs typeface="Tahoma" panose="020B0604030504040204" pitchFamily="34" charset="0"/>
              </a:rPr>
              <a:t>Khẳng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định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nào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sau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đây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đúng</a:t>
            </a:r>
            <a:r>
              <a:rPr lang="en-US" sz="2800" dirty="0">
                <a:latin typeface="Tahoma" panose="020B0604030504040204" pitchFamily="34" charset="0"/>
                <a:ea typeface="Tahoma" panose="020B0604030504040204" pitchFamily="34" charset="0"/>
                <a:cs typeface="Tahoma" panose="020B0604030504040204" pitchFamily="34" charset="0"/>
              </a:rPr>
              <a:t>?</a:t>
            </a:r>
            <a:br>
              <a:rPr lang="en-US" sz="2800" dirty="0">
                <a:latin typeface="Tahoma" panose="020B0604030504040204" pitchFamily="34" charset="0"/>
                <a:ea typeface="Tahoma" panose="020B0604030504040204" pitchFamily="34" charset="0"/>
                <a:cs typeface="Tahoma" panose="020B0604030504040204" pitchFamily="34" charset="0"/>
              </a:rPr>
            </a:br>
            <a:endParaRPr lang="en-SG" sz="2800"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392FCF1D-E2B0-478F-B50F-A9329FA4AFE6}"/>
                  </a:ext>
                </a:extLst>
              </p:cNvPr>
              <p:cNvSpPr/>
              <p:nvPr/>
            </p:nvSpPr>
            <p:spPr>
              <a:xfrm>
                <a:off x="1261102" y="3093267"/>
                <a:ext cx="6096000" cy="954107"/>
              </a:xfrm>
              <a:prstGeom prst="rect">
                <a:avLst/>
              </a:prstGeom>
            </p:spPr>
            <p:txBody>
              <a:bodyPr>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Giá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lớn</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bằng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schemeClr val="bg1"/>
                        </a:solidFill>
                        <a:latin typeface="Cambria Math" panose="02040503050406030204" pitchFamily="18" charset="0"/>
                      </a:rPr>
                      <m:t>2.</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5" name="Rectangle 44">
                <a:extLst>
                  <a:ext uri="{FF2B5EF4-FFF2-40B4-BE49-F238E27FC236}">
                    <a16:creationId xmlns:a16="http://schemas.microsoft.com/office/drawing/2014/main" id="{392FCF1D-E2B0-478F-B50F-A9329FA4AFE6}"/>
                  </a:ext>
                </a:extLst>
              </p:cNvPr>
              <p:cNvSpPr>
                <a:spLocks noRot="1" noChangeAspect="1" noMove="1" noResize="1" noEditPoints="1" noAdjustHandles="1" noChangeArrowheads="1" noChangeShapeType="1" noTextEdit="1"/>
              </p:cNvSpPr>
              <p:nvPr/>
            </p:nvSpPr>
            <p:spPr>
              <a:xfrm>
                <a:off x="1261102" y="3093267"/>
                <a:ext cx="6096000" cy="954107"/>
              </a:xfrm>
              <a:prstGeom prst="rect">
                <a:avLst/>
              </a:prstGeom>
              <a:blipFill>
                <a:blip r:embed="rId5"/>
                <a:stretch>
                  <a:fillRect l="-2100" t="-700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F86775E8-931A-4FDB-91A7-EAABFACC0218}"/>
                  </a:ext>
                </a:extLst>
              </p:cNvPr>
              <p:cNvSpPr/>
              <p:nvPr/>
            </p:nvSpPr>
            <p:spPr>
              <a:xfrm>
                <a:off x="1186481" y="3967049"/>
                <a:ext cx="6096000" cy="1384995"/>
              </a:xfrm>
              <a:prstGeom prst="rect">
                <a:avLst/>
              </a:prstGeom>
            </p:spPr>
            <p:txBody>
              <a:bodyPr>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Giá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bằng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-1. </a:t>
                </a:r>
                <a14:m>
                  <m:oMath xmlns:m="http://schemas.openxmlformats.org/officeDocument/2006/math">
                    <m:r>
                      <a:rPr lang="en-US" sz="2800" i="1">
                        <a:solidFill>
                          <a:schemeClr val="bg1"/>
                        </a:solidFill>
                        <a:latin typeface="Cambria Math" panose="02040503050406030204" pitchFamily="18" charset="0"/>
                      </a:rPr>
                      <m:t>−1.</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Rectangle 45">
                <a:extLst>
                  <a:ext uri="{FF2B5EF4-FFF2-40B4-BE49-F238E27FC236}">
                    <a16:creationId xmlns:a16="http://schemas.microsoft.com/office/drawing/2014/main" id="{F86775E8-931A-4FDB-91A7-EAABFACC0218}"/>
                  </a:ext>
                </a:extLst>
              </p:cNvPr>
              <p:cNvSpPr>
                <a:spLocks noRot="1" noChangeAspect="1" noMove="1" noResize="1" noEditPoints="1" noAdjustHandles="1" noChangeArrowheads="1" noChangeShapeType="1" noTextEdit="1"/>
              </p:cNvSpPr>
              <p:nvPr/>
            </p:nvSpPr>
            <p:spPr>
              <a:xfrm>
                <a:off x="1186481" y="3967049"/>
                <a:ext cx="6096000" cy="1384995"/>
              </a:xfrm>
              <a:prstGeom prst="rect">
                <a:avLst/>
              </a:prstGeom>
              <a:blipFill>
                <a:blip r:embed="rId6"/>
                <a:stretch>
                  <a:fillRect l="-2100" t="-4846" r="-2200"/>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9565E22E-3263-41BE-AA68-DFB5A6602B05}"/>
                  </a:ext>
                </a:extLst>
              </p:cNvPr>
              <p:cNvSpPr/>
              <p:nvPr/>
            </p:nvSpPr>
            <p:spPr>
              <a:xfrm>
                <a:off x="1140384" y="4966263"/>
                <a:ext cx="6096000" cy="954107"/>
              </a:xfrm>
              <a:prstGeom prst="rect">
                <a:avLst/>
              </a:prstGeom>
            </p:spPr>
            <p:txBody>
              <a:bodyPr>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Giá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bằng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schemeClr val="bg1"/>
                        </a:solidFill>
                        <a:latin typeface="Cambria Math" panose="02040503050406030204" pitchFamily="18" charset="0"/>
                      </a:rPr>
                      <m:t>1.</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br>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7" name="Rectangle 46">
                <a:extLst>
                  <a:ext uri="{FF2B5EF4-FFF2-40B4-BE49-F238E27FC236}">
                    <a16:creationId xmlns:a16="http://schemas.microsoft.com/office/drawing/2014/main" id="{9565E22E-3263-41BE-AA68-DFB5A6602B05}"/>
                  </a:ext>
                </a:extLst>
              </p:cNvPr>
              <p:cNvSpPr>
                <a:spLocks noRot="1" noChangeAspect="1" noMove="1" noResize="1" noEditPoints="1" noAdjustHandles="1" noChangeArrowheads="1" noChangeShapeType="1" noTextEdit="1"/>
              </p:cNvSpPr>
              <p:nvPr/>
            </p:nvSpPr>
            <p:spPr>
              <a:xfrm>
                <a:off x="1140384" y="4966263"/>
                <a:ext cx="6096000" cy="954107"/>
              </a:xfrm>
              <a:prstGeom prst="rect">
                <a:avLst/>
              </a:prstGeom>
              <a:blipFill>
                <a:blip r:embed="rId7"/>
                <a:stretch>
                  <a:fillRect l="-2000" t="-7692"/>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DB93605B-22F8-46E1-869B-672E6D7A6FCC}"/>
                  </a:ext>
                </a:extLst>
              </p:cNvPr>
              <p:cNvSpPr/>
              <p:nvPr/>
            </p:nvSpPr>
            <p:spPr>
              <a:xfrm>
                <a:off x="1186481" y="5926882"/>
                <a:ext cx="7064755" cy="523220"/>
              </a:xfrm>
              <a:prstGeom prst="rect">
                <a:avLst/>
              </a:prstGeom>
            </p:spPr>
            <p:txBody>
              <a:bodyPr wrap="none">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Giá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của</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bằng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schemeClr val="bg1"/>
                        </a:solidFill>
                        <a:latin typeface="Cambria Math" panose="02040503050406030204" pitchFamily="18" charset="0"/>
                      </a:rPr>
                      <m:t>−1</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schemeClr val="bg1"/>
                        </a:solidFill>
                        <a:latin typeface="Cambria Math" panose="02040503050406030204" pitchFamily="18" charset="0"/>
                      </a:rPr>
                      <m:t>1.</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8" name="Rectangle 47">
                <a:extLst>
                  <a:ext uri="{FF2B5EF4-FFF2-40B4-BE49-F238E27FC236}">
                    <a16:creationId xmlns:a16="http://schemas.microsoft.com/office/drawing/2014/main" id="{DB93605B-22F8-46E1-869B-672E6D7A6FCC}"/>
                  </a:ext>
                </a:extLst>
              </p:cNvPr>
              <p:cNvSpPr>
                <a:spLocks noRot="1" noChangeAspect="1" noMove="1" noResize="1" noEditPoints="1" noAdjustHandles="1" noChangeArrowheads="1" noChangeShapeType="1" noTextEdit="1"/>
              </p:cNvSpPr>
              <p:nvPr/>
            </p:nvSpPr>
            <p:spPr>
              <a:xfrm>
                <a:off x="1186481" y="5926882"/>
                <a:ext cx="7064755" cy="523220"/>
              </a:xfrm>
              <a:prstGeom prst="rect">
                <a:avLst/>
              </a:prstGeom>
              <a:blipFill>
                <a:blip r:embed="rId8"/>
                <a:stretch>
                  <a:fillRect l="-1812" t="-12791" b="-30233"/>
                </a:stretch>
              </a:blipFill>
            </p:spPr>
            <p:txBody>
              <a:bodyPr/>
              <a:lstStyle/>
              <a:p>
                <a:r>
                  <a:rPr lang="en-SG">
                    <a:noFill/>
                  </a:rPr>
                  <a:t> </a:t>
                </a:r>
              </a:p>
            </p:txBody>
          </p:sp>
        </mc:Fallback>
      </mc:AlternateContent>
    </p:spTree>
    <p:extLst>
      <p:ext uri="{BB962C8B-B14F-4D97-AF65-F5344CB8AC3E}">
        <p14:creationId xmlns:p14="http://schemas.microsoft.com/office/powerpoint/2010/main" val="40451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par>
                                <p:cTn id="14" presetID="22" presetClass="entr" presetSubtype="8"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left)">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2959100" y="4660900"/>
            <a:ext cx="10515600" cy="1392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Action Button: Back or Previous 6">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Title 1">
            <a:extLst>
              <a:ext uri="{FF2B5EF4-FFF2-40B4-BE49-F238E27FC236}">
                <a16:creationId xmlns:a16="http://schemas.microsoft.com/office/drawing/2014/main" xmlns="" id="{68F644F4-3784-41CC-8F1A-1DB836B23E51}"/>
              </a:ext>
            </a:extLst>
          </p:cNvPr>
          <p:cNvSpPr txBox="1">
            <a:spLocks/>
          </p:cNvSpPr>
          <p:nvPr/>
        </p:nvSpPr>
        <p:spPr>
          <a:xfrm>
            <a:off x="838200" y="2679797"/>
            <a:ext cx="10515600" cy="185757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1" i="0" u="none" strike="noStrike" kern="1200" cap="none" spc="0" normalizeH="0" baseline="0" noProof="0" dirty="0">
                <a:ln>
                  <a:noFill/>
                </a:ln>
                <a:solidFill>
                  <a:prstClr val="black"/>
                </a:solidFill>
                <a:effectLst/>
                <a:uLnTx/>
                <a:uFillTx/>
                <a:latin typeface="Calibri Light"/>
                <a:ea typeface="+mj-ea"/>
                <a:cs typeface="+mj-cs"/>
              </a:rPr>
              <a:t/>
            </a:r>
            <a:br>
              <a:rPr kumimoji="0" lang="en-US" sz="1200" b="1"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r>
              <a:rPr kumimoji="0" lang="en-US" sz="1200" b="0" i="0" u="none" strike="noStrike" kern="1200" cap="none" spc="0" normalizeH="0" baseline="0" noProof="0" dirty="0">
                <a:ln>
                  <a:noFill/>
                </a:ln>
                <a:solidFill>
                  <a:prstClr val="black"/>
                </a:solidFill>
                <a:effectLst/>
                <a:uLnTx/>
                <a:uFillTx/>
                <a:latin typeface="Calibri Light"/>
                <a:ea typeface="+mj-ea"/>
                <a:cs typeface="+mj-cs"/>
              </a:rPr>
              <a:t/>
            </a:r>
            <a:br>
              <a:rPr kumimoji="0" lang="en-US" sz="1200" b="0" i="0" u="none" strike="noStrike" kern="1200" cap="none" spc="0" normalizeH="0" baseline="0" noProof="0" dirty="0">
                <a:ln>
                  <a:noFill/>
                </a:ln>
                <a:solidFill>
                  <a:prstClr val="black"/>
                </a:solidFill>
                <a:effectLst/>
                <a:uLnTx/>
                <a:uFillTx/>
                <a:latin typeface="Calibri Light"/>
                <a:ea typeface="+mj-ea"/>
                <a:cs typeface="+mj-cs"/>
              </a:rPr>
            </a:br>
            <a:endParaRPr kumimoji="0" lang="en-US" sz="1200" b="0" i="0" u="none" strike="noStrike" kern="1200" cap="none" spc="0" normalizeH="0" baseline="0" noProof="0" dirty="0">
              <a:ln>
                <a:noFill/>
              </a:ln>
              <a:solidFill>
                <a:prstClr val="black"/>
              </a:solidFill>
              <a:effectLst/>
              <a:uLnTx/>
              <a:uFillTx/>
              <a:latin typeface="Calibri Light"/>
              <a:ea typeface="+mj-ea"/>
              <a:cs typeface="+mj-cs"/>
            </a:endParaRPr>
          </a:p>
        </p:txBody>
      </p:sp>
      <p:sp>
        <p:nvSpPr>
          <p:cNvPr id="9" name="Action Button: Back or Previous 5">
            <a:hlinkClick r:id="rId2" action="ppaction://hlinksldjump" highlightClick="1"/>
            <a:extLst>
              <a:ext uri="{FF2B5EF4-FFF2-40B4-BE49-F238E27FC236}">
                <a16:creationId xmlns:a16="http://schemas.microsoft.com/office/drawing/2014/main" xmlns="" id="{B94A44FD-045D-4509-A788-C16FB57F45C6}"/>
              </a:ext>
            </a:extLst>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xmlns="" id="{D178EC89-AFAA-4D90-8C6B-FD4F1FA7AD26}"/>
              </a:ext>
            </a:extLst>
          </p:cNvPr>
          <p:cNvGrpSpPr/>
          <p:nvPr/>
        </p:nvGrpSpPr>
        <p:grpSpPr>
          <a:xfrm>
            <a:off x="147058" y="45466"/>
            <a:ext cx="11906395" cy="2803018"/>
            <a:chOff x="534987" y="1647867"/>
            <a:chExt cx="23340848" cy="2254376"/>
          </a:xfrm>
        </p:grpSpPr>
        <p:sp>
          <p:nvSpPr>
            <p:cNvPr id="12" name="Rounded Rectangle 24">
              <a:extLst>
                <a:ext uri="{FF2B5EF4-FFF2-40B4-BE49-F238E27FC236}">
                  <a16:creationId xmlns:a16="http://schemas.microsoft.com/office/drawing/2014/main" xmlns="" id="{0BE52C27-8682-4CB5-9CAB-C74195D68F4E}"/>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rtl="0"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xmlns="" id="{76DA9106-4969-4C59-8ACD-A62810C406AE}"/>
                </a:ext>
              </a:extLst>
            </p:cNvPr>
            <p:cNvGrpSpPr/>
            <p:nvPr/>
          </p:nvGrpSpPr>
          <p:grpSpPr>
            <a:xfrm>
              <a:off x="534987" y="1647867"/>
              <a:ext cx="3505200" cy="1176336"/>
              <a:chOff x="534987" y="1647867"/>
              <a:chExt cx="3505200" cy="1176336"/>
            </a:xfrm>
          </p:grpSpPr>
          <p:sp>
            <p:nvSpPr>
              <p:cNvPr id="14" name="Isosceles Triangle 44">
                <a:extLst>
                  <a:ext uri="{FF2B5EF4-FFF2-40B4-BE49-F238E27FC236}">
                    <a16:creationId xmlns:a16="http://schemas.microsoft.com/office/drawing/2014/main" xmlns="" id="{C684E508-8826-47A4-92EF-02D263685758}"/>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5" name="Pentagon 27">
                <a:extLst>
                  <a:ext uri="{FF2B5EF4-FFF2-40B4-BE49-F238E27FC236}">
                    <a16:creationId xmlns:a16="http://schemas.microsoft.com/office/drawing/2014/main" xmlns="" id="{6CFD7692-8F52-4910-81C7-22F0B0D53415}"/>
                  </a:ext>
                </a:extLst>
              </p:cNvPr>
              <p:cNvSpPr/>
              <p:nvPr/>
            </p:nvSpPr>
            <p:spPr bwMode="auto">
              <a:xfrm>
                <a:off x="534987" y="1647867"/>
                <a:ext cx="3505200" cy="607290"/>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6" name="Group 11">
                <a:extLst>
                  <a:ext uri="{FF2B5EF4-FFF2-40B4-BE49-F238E27FC236}">
                    <a16:creationId xmlns:a16="http://schemas.microsoft.com/office/drawing/2014/main" xmlns="" id="{F773A2E4-71AE-484C-82BD-B4C667BF18A7}"/>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9" name="Freeform 31">
                  <a:extLst>
                    <a:ext uri="{FF2B5EF4-FFF2-40B4-BE49-F238E27FC236}">
                      <a16:creationId xmlns:a16="http://schemas.microsoft.com/office/drawing/2014/main" xmlns="" id="{91F7B603-589D-4410-A185-2FBFE5CDE91C}"/>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 name="Freeform 32">
                  <a:extLst>
                    <a:ext uri="{FF2B5EF4-FFF2-40B4-BE49-F238E27FC236}">
                      <a16:creationId xmlns:a16="http://schemas.microsoft.com/office/drawing/2014/main" xmlns="" id="{9458FB52-172A-4958-82CE-D0B9F79A40F9}"/>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1" name="Freeform 33">
                  <a:extLst>
                    <a:ext uri="{FF2B5EF4-FFF2-40B4-BE49-F238E27FC236}">
                      <a16:creationId xmlns:a16="http://schemas.microsoft.com/office/drawing/2014/main" xmlns="" id="{99571CCB-FEA4-4723-9065-55EC067ADFE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xmlns="" id="{16389BA5-AE10-4B85-BC83-725952A2857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xmlns="" id="{A28920DD-A34B-4344-9A0E-0EDCC115D070}"/>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3BD597D1-485D-456A-96DE-B24EC033B2A7}"/>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xmlns="" id="{884914BA-4BE6-4A13-8EEF-F91910622E64}"/>
                    </a:ext>
                  </a:extLst>
                </p:cNvPr>
                <p:cNvSpPr>
                  <a:spLocks noChangeArrowheads="1"/>
                </p:cNvSpPr>
                <p:nvPr/>
              </p:nvSpPr>
              <p:spPr bwMode="auto">
                <a:xfrm>
                  <a:off x="7840317" y="3590640"/>
                  <a:ext cx="357187" cy="63499"/>
                </a:xfrm>
                <a:prstGeom prst="rect">
                  <a:avLst/>
                </a:prstGeom>
                <a:grpFill/>
                <a:ln w="9525">
                  <a:noFill/>
                  <a:miter lim="800000"/>
                  <a:headEnd/>
                  <a:tailEnd/>
                </a:ln>
              </p:spPr>
              <p:txBody>
                <a:bodyPr/>
                <a:lstStyle/>
                <a:p>
                  <a:pPr marL="0" marR="0" lvl="0" indent="0" algn="l"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sp>
            <p:nvSpPr>
              <p:cNvPr id="17" name="Chevron 29">
                <a:extLst>
                  <a:ext uri="{FF2B5EF4-FFF2-40B4-BE49-F238E27FC236}">
                    <a16:creationId xmlns:a16="http://schemas.microsoft.com/office/drawing/2014/main" xmlns="" id="{620E67DF-9432-48D6-B8B6-D705F35D9913}"/>
                  </a:ext>
                </a:extLst>
              </p:cNvPr>
              <p:cNvSpPr/>
              <p:nvPr/>
            </p:nvSpPr>
            <p:spPr bwMode="auto">
              <a:xfrm>
                <a:off x="1337847" y="1771634"/>
                <a:ext cx="134777"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rtl="0"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8" name="TextBox 13">
                <a:extLst>
                  <a:ext uri="{FF2B5EF4-FFF2-40B4-BE49-F238E27FC236}">
                    <a16:creationId xmlns:a16="http://schemas.microsoft.com/office/drawing/2014/main" xmlns="" id="{D0D94597-3D26-40E2-919E-F6D4068E5E4E}"/>
                  </a:ext>
                </a:extLst>
              </p:cNvPr>
              <p:cNvSpPr txBox="1">
                <a:spLocks noChangeArrowheads="1"/>
              </p:cNvSpPr>
              <p:nvPr/>
            </p:nvSpPr>
            <p:spPr bwMode="auto">
              <a:xfrm>
                <a:off x="1328130" y="1653395"/>
                <a:ext cx="2690581" cy="44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rtl="0"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ea typeface="+mn-ea"/>
                    <a:cs typeface="Tahoma" pitchFamily="34" charset="0"/>
                  </a:rPr>
                  <a:t> 12</a:t>
                </a:r>
              </a:p>
            </p:txBody>
          </p:sp>
        </p:grpSp>
      </p:grpSp>
      <p:grpSp>
        <p:nvGrpSpPr>
          <p:cNvPr id="26" name="Group 25">
            <a:extLst>
              <a:ext uri="{FF2B5EF4-FFF2-40B4-BE49-F238E27FC236}">
                <a16:creationId xmlns:a16="http://schemas.microsoft.com/office/drawing/2014/main" xmlns="" id="{E4C3C3AA-863C-4168-A06F-FC1B71039F25}"/>
              </a:ext>
            </a:extLst>
          </p:cNvPr>
          <p:cNvGrpSpPr/>
          <p:nvPr/>
        </p:nvGrpSpPr>
        <p:grpSpPr>
          <a:xfrm>
            <a:off x="208820" y="2941816"/>
            <a:ext cx="11793833" cy="788324"/>
            <a:chOff x="1458731" y="6334162"/>
            <a:chExt cx="13782856" cy="1234536"/>
          </a:xfrm>
        </p:grpSpPr>
        <p:sp>
          <p:nvSpPr>
            <p:cNvPr id="27" name="Rectangle 26">
              <a:extLst>
                <a:ext uri="{FF2B5EF4-FFF2-40B4-BE49-F238E27FC236}">
                  <a16:creationId xmlns:a16="http://schemas.microsoft.com/office/drawing/2014/main" xmlns="" id="{73D1FB14-BEB0-4A11-9E39-DB9F644C71F2}"/>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endParaRPr>
            </a:p>
          </p:txBody>
        </p:sp>
        <p:sp>
          <p:nvSpPr>
            <p:cNvPr id="28" name="Oval 27">
              <a:extLst>
                <a:ext uri="{FF2B5EF4-FFF2-40B4-BE49-F238E27FC236}">
                  <a16:creationId xmlns:a16="http://schemas.microsoft.com/office/drawing/2014/main" xmlns="" id="{8D31AA8B-305E-41E2-AF2A-83F7C8A80ABE}"/>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Tahoma" pitchFamily="34" charset="0"/>
                  <a:cs typeface="Tahoma" pitchFamily="34" charset="0"/>
                </a:rPr>
                <a:t>A</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xmlns="" id="{13F2E537-74D2-4EAD-B94F-267F47ACF54D}"/>
              </a:ext>
            </a:extLst>
          </p:cNvPr>
          <p:cNvGrpSpPr/>
          <p:nvPr/>
        </p:nvGrpSpPr>
        <p:grpSpPr>
          <a:xfrm>
            <a:off x="208820" y="3778526"/>
            <a:ext cx="11793833" cy="827706"/>
            <a:chOff x="1458731" y="6334162"/>
            <a:chExt cx="13782856" cy="1234536"/>
          </a:xfrm>
        </p:grpSpPr>
        <p:sp>
          <p:nvSpPr>
            <p:cNvPr id="30" name="Rectangle 29">
              <a:extLst>
                <a:ext uri="{FF2B5EF4-FFF2-40B4-BE49-F238E27FC236}">
                  <a16:creationId xmlns:a16="http://schemas.microsoft.com/office/drawing/2014/main" xmlns="" id="{E866E883-992C-443D-A9F5-008918A39C9E}"/>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endParaRPr>
            </a:p>
          </p:txBody>
        </p:sp>
        <p:sp>
          <p:nvSpPr>
            <p:cNvPr id="31" name="Oval 30">
              <a:extLst>
                <a:ext uri="{FF2B5EF4-FFF2-40B4-BE49-F238E27FC236}">
                  <a16:creationId xmlns:a16="http://schemas.microsoft.com/office/drawing/2014/main" xmlns="" id="{0CAE8AD7-85EF-4542-8312-00254986AF12}"/>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rPr>
                <a:t>B</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2" name="Group 31">
            <a:extLst>
              <a:ext uri="{FF2B5EF4-FFF2-40B4-BE49-F238E27FC236}">
                <a16:creationId xmlns:a16="http://schemas.microsoft.com/office/drawing/2014/main" xmlns="" id="{AE991FBC-D983-4AC7-BD2F-EB355FA589B4}"/>
              </a:ext>
            </a:extLst>
          </p:cNvPr>
          <p:cNvGrpSpPr/>
          <p:nvPr/>
        </p:nvGrpSpPr>
        <p:grpSpPr>
          <a:xfrm>
            <a:off x="177850" y="4649029"/>
            <a:ext cx="11824803" cy="890630"/>
            <a:chOff x="1458731" y="6334162"/>
            <a:chExt cx="13782856" cy="1234536"/>
          </a:xfrm>
        </p:grpSpPr>
        <p:sp>
          <p:nvSpPr>
            <p:cNvPr id="33" name="Rectangle 32">
              <a:extLst>
                <a:ext uri="{FF2B5EF4-FFF2-40B4-BE49-F238E27FC236}">
                  <a16:creationId xmlns:a16="http://schemas.microsoft.com/office/drawing/2014/main" xmlns="" id="{A385D753-757E-42D3-B5B6-D58CC52274D7}"/>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1800"/>
                </a:spcBef>
                <a:spcAft>
                  <a:spcPts val="0"/>
                </a:spcAft>
                <a:buClrTx/>
                <a:buSzTx/>
                <a:buFontTx/>
                <a:buNone/>
                <a:tabLst/>
                <a:defRPr/>
              </a:pPr>
              <a:endParaRPr kumimoji="0" lang="vi-VN" sz="6000" b="1"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34" name="Oval 33">
              <a:extLst>
                <a:ext uri="{FF2B5EF4-FFF2-40B4-BE49-F238E27FC236}">
                  <a16:creationId xmlns:a16="http://schemas.microsoft.com/office/drawing/2014/main" xmlns="" id="{DE2D2168-6946-45CA-92EF-22EB43343E3F}"/>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white"/>
                  </a:solidFill>
                  <a:effectLst/>
                  <a:uLnTx/>
                  <a:uFillTx/>
                  <a:latin typeface="Calibri"/>
                  <a:ea typeface="Tahoma" pitchFamily="34" charset="0"/>
                  <a:cs typeface="Tahoma" pitchFamily="34" charset="0"/>
                </a:rPr>
                <a:t>C</a:t>
              </a:r>
              <a:endParaRPr kumimoji="0" lang="en-US" sz="6000" b="0" i="0" u="none" strike="noStrike" kern="0" cap="none" spc="0" normalizeH="0" baseline="0" noProof="0" dirty="0">
                <a:ln>
                  <a:noFill/>
                </a:ln>
                <a:solidFill>
                  <a:prstClr val="white"/>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xmlns="" id="{90777923-D744-447E-B247-A74F5521A2D1}"/>
              </a:ext>
            </a:extLst>
          </p:cNvPr>
          <p:cNvGrpSpPr/>
          <p:nvPr/>
        </p:nvGrpSpPr>
        <p:grpSpPr>
          <a:xfrm>
            <a:off x="167308" y="5606772"/>
            <a:ext cx="11835345" cy="876891"/>
            <a:chOff x="1458731" y="6334162"/>
            <a:chExt cx="13782856" cy="1234536"/>
          </a:xfrm>
        </p:grpSpPr>
        <p:sp>
          <p:nvSpPr>
            <p:cNvPr id="36" name="Rectangle 35">
              <a:extLst>
                <a:ext uri="{FF2B5EF4-FFF2-40B4-BE49-F238E27FC236}">
                  <a16:creationId xmlns:a16="http://schemas.microsoft.com/office/drawing/2014/main" xmlns="" id="{A2E4F46E-AD4B-4748-A2B8-0BE411699516}"/>
                </a:ext>
              </a:extLst>
            </p:cNvPr>
            <p:cNvSpPr/>
            <p:nvPr/>
          </p:nvSpPr>
          <p:spPr>
            <a:xfrm>
              <a:off x="2140384" y="6334162"/>
              <a:ext cx="13101203" cy="123453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r" defTabSz="2177278" rtl="0" eaLnBrk="1" fontAlgn="auto" latinLnBrk="0" hangingPunct="1">
                <a:lnSpc>
                  <a:spcPct val="100000"/>
                </a:lnSpc>
                <a:spcBef>
                  <a:spcPts val="1800"/>
                </a:spcBef>
                <a:spcAft>
                  <a:spcPts val="0"/>
                </a:spcAft>
                <a:buClrTx/>
                <a:buSzTx/>
                <a:buFontTx/>
                <a:buNone/>
                <a:tabLst/>
                <a:defRPr/>
              </a:pPr>
              <a:endParaRPr kumimoji="0" lang="vi-VN" sz="28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Oval 36">
              <a:extLst>
                <a:ext uri="{FF2B5EF4-FFF2-40B4-BE49-F238E27FC236}">
                  <a16:creationId xmlns:a16="http://schemas.microsoft.com/office/drawing/2014/main" xmlns="" id="{A769ACD5-19DD-4DB9-97F0-845FB7A75545}"/>
                </a:ext>
              </a:extLst>
            </p:cNvPr>
            <p:cNvSpPr/>
            <p:nvPr/>
          </p:nvSpPr>
          <p:spPr>
            <a:xfrm>
              <a:off x="1458731" y="6481813"/>
              <a:ext cx="1088672" cy="1000532"/>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a:t>
              </a:r>
              <a:endParaRPr kumimoji="0" lang="en-US" sz="2800" b="0" i="0" u="none" strike="noStrike" kern="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38" name="Oval 37">
            <a:extLst>
              <a:ext uri="{FF2B5EF4-FFF2-40B4-BE49-F238E27FC236}">
                <a16:creationId xmlns:a16="http://schemas.microsoft.com/office/drawing/2014/main" xmlns="" id="{D5E59116-9F36-4146-82D0-AC1628C1C251}"/>
              </a:ext>
            </a:extLst>
          </p:cNvPr>
          <p:cNvSpPr/>
          <p:nvPr/>
        </p:nvSpPr>
        <p:spPr>
          <a:xfrm>
            <a:off x="222956" y="3843698"/>
            <a:ext cx="893331" cy="704816"/>
          </a:xfrm>
          <a:prstGeom prst="ellipse">
            <a:avLst/>
          </a:prstGeom>
          <a:solidFill>
            <a:srgbClr val="C0504D">
              <a:lumMod val="75000"/>
            </a:srgbClr>
          </a:solidFill>
          <a:ln w="57150" cap="flat" cmpd="sng" algn="ctr">
            <a:solidFill>
              <a:sysClr val="window" lastClr="FFFFFF"/>
            </a:solidFill>
            <a:prstDash val="solid"/>
          </a:ln>
          <a:effectLst/>
          <a:scene3d>
            <a:camera prst="orthographicFront"/>
            <a:lightRig rig="threePt" dir="t"/>
          </a:scene3d>
          <a:sp3d>
            <a:bevelT/>
          </a:sp3d>
        </p:spPr>
        <p:txBody>
          <a:bodyPr lIns="182889" tIns="91445" rIns="182889" bIns="91445"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lang="en-SG" sz="4800" b="1" kern="0" dirty="0">
                <a:solidFill>
                  <a:prstClr val="white"/>
                </a:solidFill>
                <a:latin typeface="Tahoma" pitchFamily="34" charset="0"/>
                <a:ea typeface="Tahoma" pitchFamily="34" charset="0"/>
                <a:cs typeface="Tahoma" pitchFamily="34" charset="0"/>
              </a:rPr>
              <a:t>B</a:t>
            </a:r>
            <a:endParaRPr kumimoji="0" lang="en-US" sz="6400"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888A99B8-7159-4695-BDB4-8DBEF43088D3}"/>
                  </a:ext>
                </a:extLst>
              </p:cNvPr>
              <p:cNvSpPr/>
              <p:nvPr/>
            </p:nvSpPr>
            <p:spPr>
              <a:xfrm>
                <a:off x="1834297" y="245618"/>
                <a:ext cx="10382138" cy="523220"/>
              </a:xfrm>
              <a:prstGeom prst="rect">
                <a:avLst/>
              </a:prstGeom>
            </p:spPr>
            <p:txBody>
              <a:bodyPr wrap="none">
                <a:spAutoFit/>
              </a:bodyPr>
              <a:lstStyle/>
              <a:p>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Cho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prstClr val="black"/>
                        </a:solidFill>
                        <a:latin typeface="Cambria Math" panose="02040503050406030204" pitchFamily="18" charset="0"/>
                      </a:rPr>
                      <m:t>𝑓</m:t>
                    </m:r>
                    <m:d>
                      <m:dPr>
                        <m:ctrlPr>
                          <a:rPr lang="en-US" sz="2800" i="1">
                            <a:solidFill>
                              <a:prstClr val="black"/>
                            </a:solidFill>
                            <a:latin typeface="Cambria Math"/>
                          </a:rPr>
                        </m:ctrlPr>
                      </m:dPr>
                      <m:e>
                        <m:r>
                          <a:rPr lang="en-US" sz="2800" i="1">
                            <a:solidFill>
                              <a:prstClr val="black"/>
                            </a:solidFill>
                            <a:latin typeface="Cambria Math" panose="02040503050406030204" pitchFamily="18" charset="0"/>
                          </a:rPr>
                          <m:t>𝑥</m:t>
                        </m:r>
                      </m:e>
                    </m:d>
                  </m:oMath>
                </a14:m>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xác</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liên</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tục</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trên</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prstClr val="black"/>
                        </a:solidFill>
                        <a:latin typeface="Cambria Math" panose="02040503050406030204" pitchFamily="18" charset="0"/>
                      </a:rPr>
                      <m:t>ℝ</m:t>
                    </m:r>
                  </m:oMath>
                </a14:m>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bảng</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t>
                </a:r>
                <a:endParaRPr lang="en-SG"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 name="Rectangle 1">
                <a:extLst>
                  <a:ext uri="{FF2B5EF4-FFF2-40B4-BE49-F238E27FC236}">
                    <a16:creationId xmlns:a16="http://schemas.microsoft.com/office/drawing/2014/main" id="{888A99B8-7159-4695-BDB4-8DBEF43088D3}"/>
                  </a:ext>
                </a:extLst>
              </p:cNvPr>
              <p:cNvSpPr>
                <a:spLocks noRot="1" noChangeAspect="1" noMove="1" noResize="1" noEditPoints="1" noAdjustHandles="1" noChangeArrowheads="1" noChangeShapeType="1" noTextEdit="1"/>
              </p:cNvSpPr>
              <p:nvPr/>
            </p:nvSpPr>
            <p:spPr>
              <a:xfrm>
                <a:off x="1834297" y="245618"/>
                <a:ext cx="10382138" cy="523220"/>
              </a:xfrm>
              <a:prstGeom prst="rect">
                <a:avLst/>
              </a:prstGeom>
              <a:blipFill>
                <a:blip r:embed="rId3"/>
                <a:stretch>
                  <a:fillRect l="-1233" t="-12791" r="-117" b="-30233"/>
                </a:stretch>
              </a:blipFill>
            </p:spPr>
            <p:txBody>
              <a:bodyPr/>
              <a:lstStyle/>
              <a:p>
                <a:r>
                  <a:rPr lang="en-SG">
                    <a:noFill/>
                  </a:rPr>
                  <a:t> </a:t>
                </a:r>
              </a:p>
            </p:txBody>
          </p:sp>
        </mc:Fallback>
      </mc:AlternateContent>
      <p:pic>
        <p:nvPicPr>
          <p:cNvPr id="39" name="Picture 38">
            <a:extLst>
              <a:ext uri="{FF2B5EF4-FFF2-40B4-BE49-F238E27FC236}">
                <a16:creationId xmlns:a16="http://schemas.microsoft.com/office/drawing/2014/main" xmlns="" id="{D8D0FFAC-DC91-4788-BD5E-F0EC29240FD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0407" y="708107"/>
            <a:ext cx="5378352" cy="2038248"/>
          </a:xfrm>
          <a:prstGeom prst="rect">
            <a:avLst/>
          </a:prstGeom>
          <a:noFill/>
          <a:ln>
            <a:noFill/>
          </a:ln>
        </p:spPr>
      </p:pic>
      <p:sp>
        <p:nvSpPr>
          <p:cNvPr id="3" name="Rectangle 2">
            <a:extLst>
              <a:ext uri="{FF2B5EF4-FFF2-40B4-BE49-F238E27FC236}">
                <a16:creationId xmlns:a16="http://schemas.microsoft.com/office/drawing/2014/main" xmlns="" id="{EAF27258-5732-4FD2-ACE7-F7059D0063A2}"/>
              </a:ext>
            </a:extLst>
          </p:cNvPr>
          <p:cNvSpPr/>
          <p:nvPr/>
        </p:nvSpPr>
        <p:spPr>
          <a:xfrm>
            <a:off x="449897" y="1052083"/>
            <a:ext cx="5500224" cy="425758"/>
          </a:xfrm>
          <a:prstGeom prst="rect">
            <a:avLst/>
          </a:prstGeom>
        </p:spPr>
        <p:txBody>
          <a:bodyPr wrap="none">
            <a:spAutoFit/>
          </a:bodyPr>
          <a:lstStyle/>
          <a:p>
            <a:pPr lvl="0">
              <a:lnSpc>
                <a:spcPts val="2600"/>
              </a:lnSpc>
              <a:spcBef>
                <a:spcPts val="1000"/>
              </a:spcBef>
              <a:defRPr/>
            </a:pP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Khẳng</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định</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nào</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đây</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prstClr val="black"/>
                </a:solidFill>
                <a:latin typeface="Tahoma" panose="020B0604030504040204" pitchFamily="34" charset="0"/>
                <a:ea typeface="Tahoma" panose="020B0604030504040204" pitchFamily="34" charset="0"/>
                <a:cs typeface="Tahoma" panose="020B0604030504040204" pitchFamily="34" charset="0"/>
              </a:rPr>
              <a:t>đúng</a:t>
            </a:r>
            <a:r>
              <a:rPr lang="en-US" sz="2800"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40" name="Rectangle 39">
            <a:extLst>
              <a:ext uri="{FF2B5EF4-FFF2-40B4-BE49-F238E27FC236}">
                <a16:creationId xmlns:a16="http://schemas.microsoft.com/office/drawing/2014/main" xmlns="" id="{838ACB13-CC2E-49CF-A739-5DD935016D6E}"/>
              </a:ext>
            </a:extLst>
          </p:cNvPr>
          <p:cNvSpPr/>
          <p:nvPr/>
        </p:nvSpPr>
        <p:spPr>
          <a:xfrm>
            <a:off x="1186481" y="3123969"/>
            <a:ext cx="4801314" cy="523220"/>
          </a:xfrm>
          <a:prstGeom prst="rect">
            <a:avLst/>
          </a:prstGeom>
        </p:spPr>
        <p:txBody>
          <a:bodyPr wrap="none">
            <a:spAutoFit/>
          </a:bodyPr>
          <a:lstStyle/>
          <a:p>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Hàm số có hai điểm cực 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9512D3C9-6BDA-4898-AE3C-7ABC46EFBE66}"/>
                  </a:ext>
                </a:extLst>
              </p:cNvPr>
              <p:cNvSpPr/>
              <p:nvPr/>
            </p:nvSpPr>
            <p:spPr>
              <a:xfrm>
                <a:off x="1186481" y="3974707"/>
                <a:ext cx="6024406" cy="523220"/>
              </a:xfrm>
              <a:prstGeom prst="rect">
                <a:avLst/>
              </a:prstGeom>
            </p:spPr>
            <p:txBody>
              <a:bodyPr wrap="none">
                <a:spAutoFit/>
              </a:bodyPr>
              <a:lstStyle/>
              <a:p>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nhỏ</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bằng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a:solidFill>
                          <a:schemeClr val="bg1"/>
                        </a:solidFill>
                        <a:latin typeface="Cambria Math" panose="02040503050406030204" pitchFamily="18" charset="0"/>
                      </a:rPr>
                      <m:t>−4.</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Rectangle 40">
                <a:extLst>
                  <a:ext uri="{FF2B5EF4-FFF2-40B4-BE49-F238E27FC236}">
                    <a16:creationId xmlns:a16="http://schemas.microsoft.com/office/drawing/2014/main" id="{9512D3C9-6BDA-4898-AE3C-7ABC46EFBE66}"/>
                  </a:ext>
                </a:extLst>
              </p:cNvPr>
              <p:cNvSpPr>
                <a:spLocks noRot="1" noChangeAspect="1" noMove="1" noResize="1" noEditPoints="1" noAdjustHandles="1" noChangeArrowheads="1" noChangeShapeType="1" noTextEdit="1"/>
              </p:cNvSpPr>
              <p:nvPr/>
            </p:nvSpPr>
            <p:spPr>
              <a:xfrm>
                <a:off x="1186481" y="3974707"/>
                <a:ext cx="6024406" cy="523220"/>
              </a:xfrm>
              <a:prstGeom prst="rect">
                <a:avLst/>
              </a:prstGeom>
              <a:blipFill>
                <a:blip r:embed="rId5"/>
                <a:stretch>
                  <a:fillRect l="-2126" t="-12791" b="-3023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xmlns="" id="{404B70EF-D9FA-4719-A11F-69DD596852F1}"/>
                  </a:ext>
                </a:extLst>
              </p:cNvPr>
              <p:cNvSpPr/>
              <p:nvPr/>
            </p:nvSpPr>
            <p:spPr>
              <a:xfrm>
                <a:off x="1186481" y="4891176"/>
                <a:ext cx="5966698" cy="523220"/>
              </a:xfrm>
              <a:prstGeom prst="rect">
                <a:avLst/>
              </a:prstGeom>
            </p:spPr>
            <p:txBody>
              <a:bodyPr wrap="none">
                <a:spAutoFit/>
              </a:body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Hàm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giá</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trị</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lớn</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nhất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bằng</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solidFill>
                          <a:schemeClr val="bg1"/>
                        </a:solidFill>
                        <a:latin typeface="Cambria Math" panose="02040503050406030204" pitchFamily="18" charset="0"/>
                      </a:rPr>
                      <m:t>−3.</m:t>
                    </m:r>
                  </m:oMath>
                </a14:m>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endParaRPr lang="en-SG"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ectangle 41">
                <a:extLst>
                  <a:ext uri="{FF2B5EF4-FFF2-40B4-BE49-F238E27FC236}">
                    <a16:creationId xmlns:a16="http://schemas.microsoft.com/office/drawing/2014/main" id="{404B70EF-D9FA-4719-A11F-69DD596852F1}"/>
                  </a:ext>
                </a:extLst>
              </p:cNvPr>
              <p:cNvSpPr>
                <a:spLocks noRot="1" noChangeAspect="1" noMove="1" noResize="1" noEditPoints="1" noAdjustHandles="1" noChangeArrowheads="1" noChangeShapeType="1" noTextEdit="1"/>
              </p:cNvSpPr>
              <p:nvPr/>
            </p:nvSpPr>
            <p:spPr>
              <a:xfrm>
                <a:off x="1186481" y="4891176"/>
                <a:ext cx="5966698" cy="523220"/>
              </a:xfrm>
              <a:prstGeom prst="rect">
                <a:avLst/>
              </a:prstGeom>
              <a:blipFill>
                <a:blip r:embed="rId6"/>
                <a:stretch>
                  <a:fillRect l="-2147" t="-12791" r="-1227" b="-30233"/>
                </a:stretch>
              </a:blipFill>
            </p:spPr>
            <p:txBody>
              <a:bodyPr/>
              <a:lstStyle/>
              <a:p>
                <a:r>
                  <a:rPr lang="en-SG">
                    <a:noFill/>
                  </a:rPr>
                  <a:t> </a:t>
                </a:r>
              </a:p>
            </p:txBody>
          </p:sp>
        </mc:Fallback>
      </mc:AlternateContent>
      <p:sp>
        <p:nvSpPr>
          <p:cNvPr id="43" name="Rectangle 42">
            <a:extLst>
              <a:ext uri="{FF2B5EF4-FFF2-40B4-BE49-F238E27FC236}">
                <a16:creationId xmlns:a16="http://schemas.microsoft.com/office/drawing/2014/main" xmlns="" id="{9A0DD0C4-21B9-4615-A85C-DE6370B048A5}"/>
              </a:ext>
            </a:extLst>
          </p:cNvPr>
          <p:cNvSpPr/>
          <p:nvPr/>
        </p:nvSpPr>
        <p:spPr>
          <a:xfrm>
            <a:off x="1214989" y="5885373"/>
            <a:ext cx="4950394" cy="425758"/>
          </a:xfrm>
          <a:prstGeom prst="rect">
            <a:avLst/>
          </a:prstGeom>
        </p:spPr>
        <p:txBody>
          <a:bodyPr wrap="none">
            <a:spAutoFit/>
          </a:bodyPr>
          <a:lstStyle/>
          <a:p>
            <a:pPr lvl="0">
              <a:lnSpc>
                <a:spcPts val="2600"/>
              </a:lnSpc>
              <a:spcBef>
                <a:spcPts val="1000"/>
              </a:spcBef>
              <a:defRPr/>
            </a:pP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số</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một</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điểm</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cực</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chemeClr val="bg1"/>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
        <p:nvSpPr>
          <p:cNvPr id="45" name="Text Placeholder 44">
            <a:extLst>
              <a:ext uri="{FF2B5EF4-FFF2-40B4-BE49-F238E27FC236}">
                <a16:creationId xmlns:a16="http://schemas.microsoft.com/office/drawing/2014/main" xmlns="" id="{1D6F6831-4B46-4BB0-B6AB-F865BACE9B2D}"/>
              </a:ext>
            </a:extLst>
          </p:cNvPr>
          <p:cNvSpPr>
            <a:spLocks noGrp="1"/>
          </p:cNvSpPr>
          <p:nvPr>
            <p:ph type="body" idx="1"/>
          </p:nvPr>
        </p:nvSpPr>
        <p:spPr/>
        <p:txBody>
          <a:bodyPr/>
          <a:lstStyle/>
          <a:p>
            <a:endParaRPr lang="en-SG"/>
          </a:p>
        </p:txBody>
      </p:sp>
    </p:spTree>
    <p:extLst>
      <p:ext uri="{BB962C8B-B14F-4D97-AF65-F5344CB8AC3E}">
        <p14:creationId xmlns:p14="http://schemas.microsoft.com/office/powerpoint/2010/main" val="197303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500"/>
                                        <p:tgtEl>
                                          <p:spTgt spid="32"/>
                                        </p:tgtEl>
                                      </p:cBhvr>
                                    </p:animEffect>
                                  </p:childTnLst>
                                </p:cTn>
                              </p:par>
                              <p:par>
                                <p:cTn id="14" presetID="22" presetClass="entr" presetSubtype="8"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ack or Previous 5">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5" name="Group 14">
            <a:extLst>
              <a:ext uri="{FF2B5EF4-FFF2-40B4-BE49-F238E27FC236}">
                <a16:creationId xmlns:a16="http://schemas.microsoft.com/office/drawing/2014/main" xmlns="" id="{8FCCBF74-2398-4A40-AFB1-8A2DDFE52B96}"/>
              </a:ext>
            </a:extLst>
          </p:cNvPr>
          <p:cNvGrpSpPr/>
          <p:nvPr/>
        </p:nvGrpSpPr>
        <p:grpSpPr>
          <a:xfrm>
            <a:off x="147058" y="45467"/>
            <a:ext cx="11906395" cy="5028110"/>
            <a:chOff x="534987" y="1647866"/>
            <a:chExt cx="23340848" cy="8814008"/>
          </a:xfrm>
        </p:grpSpPr>
        <p:sp>
          <p:nvSpPr>
            <p:cNvPr id="16" name="Rounded Rectangle 24">
              <a:extLst>
                <a:ext uri="{FF2B5EF4-FFF2-40B4-BE49-F238E27FC236}">
                  <a16:creationId xmlns:a16="http://schemas.microsoft.com/office/drawing/2014/main" xmlns="" id="{BBBB2044-D174-4759-9BD0-0238E2F1B1EA}"/>
                </a:ext>
              </a:extLst>
            </p:cNvPr>
            <p:cNvSpPr/>
            <p:nvPr/>
          </p:nvSpPr>
          <p:spPr bwMode="auto">
            <a:xfrm>
              <a:off x="755649" y="1720890"/>
              <a:ext cx="23120186" cy="8740984"/>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 name="Group 16">
              <a:extLst>
                <a:ext uri="{FF2B5EF4-FFF2-40B4-BE49-F238E27FC236}">
                  <a16:creationId xmlns:a16="http://schemas.microsoft.com/office/drawing/2014/main" xmlns="" id="{55CC3E69-3BAE-40CB-8649-63D27B79B3B3}"/>
                </a:ext>
              </a:extLst>
            </p:cNvPr>
            <p:cNvGrpSpPr/>
            <p:nvPr/>
          </p:nvGrpSpPr>
          <p:grpSpPr>
            <a:xfrm>
              <a:off x="534987" y="1647866"/>
              <a:ext cx="3505200" cy="1176337"/>
              <a:chOff x="534987" y="1647866"/>
              <a:chExt cx="3505200" cy="1176337"/>
            </a:xfrm>
          </p:grpSpPr>
          <p:sp>
            <p:nvSpPr>
              <p:cNvPr id="18" name="Isosceles Triangle 44">
                <a:extLst>
                  <a:ext uri="{FF2B5EF4-FFF2-40B4-BE49-F238E27FC236}">
                    <a16:creationId xmlns:a16="http://schemas.microsoft.com/office/drawing/2014/main" xmlns="" id="{FCC1A7F3-8498-4246-8DC3-AD3D7AF46A1D}"/>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9" name="Pentagon 27">
                <a:extLst>
                  <a:ext uri="{FF2B5EF4-FFF2-40B4-BE49-F238E27FC236}">
                    <a16:creationId xmlns:a16="http://schemas.microsoft.com/office/drawing/2014/main" xmlns="" id="{67D064EE-DDAC-4E68-BC55-B1CE7A290022}"/>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0" name="Group 11">
                <a:extLst>
                  <a:ext uri="{FF2B5EF4-FFF2-40B4-BE49-F238E27FC236}">
                    <a16:creationId xmlns:a16="http://schemas.microsoft.com/office/drawing/2014/main" xmlns="" id="{11EC265C-0C18-4247-9690-321C15E5B41B}"/>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3" name="Freeform 31">
                  <a:extLst>
                    <a:ext uri="{FF2B5EF4-FFF2-40B4-BE49-F238E27FC236}">
                      <a16:creationId xmlns:a16="http://schemas.microsoft.com/office/drawing/2014/main" xmlns="" id="{5C22B3A6-76AE-4C29-9B29-5873357FEE33}"/>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4" name="Freeform 32">
                  <a:extLst>
                    <a:ext uri="{FF2B5EF4-FFF2-40B4-BE49-F238E27FC236}">
                      <a16:creationId xmlns:a16="http://schemas.microsoft.com/office/drawing/2014/main" xmlns="" id="{3524F9C1-95AE-4C66-84C6-5D8E6F03727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5" name="Freeform 33">
                  <a:extLst>
                    <a:ext uri="{FF2B5EF4-FFF2-40B4-BE49-F238E27FC236}">
                      <a16:creationId xmlns:a16="http://schemas.microsoft.com/office/drawing/2014/main" xmlns="" id="{683CBE91-ADE0-48C7-B4FB-02D20FB17F36}"/>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Rectangle 25">
                  <a:extLst>
                    <a:ext uri="{FF2B5EF4-FFF2-40B4-BE49-F238E27FC236}">
                      <a16:creationId xmlns:a16="http://schemas.microsoft.com/office/drawing/2014/main" xmlns="" id="{F691E73F-A832-4707-B542-2EE193F349DE}"/>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Rectangle 26">
                  <a:extLst>
                    <a:ext uri="{FF2B5EF4-FFF2-40B4-BE49-F238E27FC236}">
                      <a16:creationId xmlns:a16="http://schemas.microsoft.com/office/drawing/2014/main" xmlns="" id="{99BA01EE-F2BD-41BE-9660-3D5E9E40C877}"/>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773F8D75-3BD6-4E00-B6B6-A8D06BF4F8E1}"/>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657C5759-DCEE-498E-85DD-6BD00D90EEF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1" name="Chevron 29">
                <a:extLst>
                  <a:ext uri="{FF2B5EF4-FFF2-40B4-BE49-F238E27FC236}">
                    <a16:creationId xmlns:a16="http://schemas.microsoft.com/office/drawing/2014/main" xmlns="" id="{C0495F72-AC55-4325-A3C2-6878B3135208}"/>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2" name="TextBox 13">
                <a:extLst>
                  <a:ext uri="{FF2B5EF4-FFF2-40B4-BE49-F238E27FC236}">
                    <a16:creationId xmlns:a16="http://schemas.microsoft.com/office/drawing/2014/main" xmlns="" id="{5B2B3D00-F165-4E1F-AAF7-72EE1240ADBC}"/>
                  </a:ext>
                </a:extLst>
              </p:cNvPr>
              <p:cNvSpPr txBox="1">
                <a:spLocks noChangeArrowheads="1"/>
              </p:cNvSpPr>
              <p:nvPr/>
            </p:nvSpPr>
            <p:spPr bwMode="auto">
              <a:xfrm>
                <a:off x="1328130" y="1653395"/>
                <a:ext cx="2690581" cy="9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13</a:t>
                </a:r>
              </a:p>
            </p:txBody>
          </p:sp>
        </p:grpSp>
      </p:grpSp>
      <p:grpSp>
        <p:nvGrpSpPr>
          <p:cNvPr id="30" name="Group 29">
            <a:extLst>
              <a:ext uri="{FF2B5EF4-FFF2-40B4-BE49-F238E27FC236}">
                <a16:creationId xmlns:a16="http://schemas.microsoft.com/office/drawing/2014/main" xmlns="" id="{B03429B4-D9A9-4F54-91E8-3A67CBC6F1C8}"/>
              </a:ext>
            </a:extLst>
          </p:cNvPr>
          <p:cNvGrpSpPr/>
          <p:nvPr/>
        </p:nvGrpSpPr>
        <p:grpSpPr>
          <a:xfrm>
            <a:off x="176929" y="5332297"/>
            <a:ext cx="11664551" cy="1205581"/>
            <a:chOff x="247181" y="1501340"/>
            <a:chExt cx="11838142" cy="1477274"/>
          </a:xfrm>
        </p:grpSpPr>
        <p:grpSp>
          <p:nvGrpSpPr>
            <p:cNvPr id="31" name="Group 30">
              <a:extLst>
                <a:ext uri="{FF2B5EF4-FFF2-40B4-BE49-F238E27FC236}">
                  <a16:creationId xmlns:a16="http://schemas.microsoft.com/office/drawing/2014/main" xmlns="" id="{BB387FB7-6A41-4BF4-B0D1-406060BF23BB}"/>
                </a:ext>
              </a:extLst>
            </p:cNvPr>
            <p:cNvGrpSpPr/>
            <p:nvPr/>
          </p:nvGrpSpPr>
          <p:grpSpPr>
            <a:xfrm>
              <a:off x="247181" y="1501340"/>
              <a:ext cx="3090382" cy="1477274"/>
              <a:chOff x="5537206" y="1557991"/>
              <a:chExt cx="3079905" cy="1373335"/>
            </a:xfrm>
          </p:grpSpPr>
          <p:sp>
            <p:nvSpPr>
              <p:cNvPr id="44" name="Rectangle 43">
                <a:extLst>
                  <a:ext uri="{FF2B5EF4-FFF2-40B4-BE49-F238E27FC236}">
                    <a16:creationId xmlns:a16="http://schemas.microsoft.com/office/drawing/2014/main" xmlns="" id="{801DCB38-4BE3-4BFB-B77D-695D89B88AE3}"/>
                  </a:ext>
                </a:extLst>
              </p:cNvPr>
              <p:cNvSpPr/>
              <p:nvPr/>
            </p:nvSpPr>
            <p:spPr>
              <a:xfrm>
                <a:off x="5827751" y="1557991"/>
                <a:ext cx="2789360" cy="137333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5" name="Oval 44">
                <a:extLst>
                  <a:ext uri="{FF2B5EF4-FFF2-40B4-BE49-F238E27FC236}">
                    <a16:creationId xmlns:a16="http://schemas.microsoft.com/office/drawing/2014/main" xmlns="" id="{F4707ED1-4512-4B9A-A137-5E9FCD8912A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CA4F7DCB-CB8F-43BE-A4D4-205165EBFE1A}"/>
                      </a:ext>
                    </a:extLst>
                  </p:cNvPr>
                  <p:cNvSpPr txBox="1"/>
                  <p:nvPr/>
                </p:nvSpPr>
                <p:spPr>
                  <a:xfrm>
                    <a:off x="6108332" y="1732392"/>
                    <a:ext cx="2280848" cy="940093"/>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
                            <m:rPr>
                              <m:nor/>
                            </m:rPr>
                            <a:rPr lang="en-US" dirty="0">
                              <a:latin typeface="Tahoma" panose="020B0604030504040204" pitchFamily="34" charset="0"/>
                              <a:ea typeface="Tahoma" panose="020B0604030504040204" pitchFamily="34" charset="0"/>
                              <a:cs typeface="Tahoma" panose="020B0604030504040204" pitchFamily="34" charset="0"/>
                            </a:rPr>
                            <m:t> </m:t>
                          </m:r>
                          <m:r>
                            <m:rPr>
                              <m:nor/>
                            </m:rPr>
                            <a:rPr lang="en-US" dirty="0" err="1">
                              <a:latin typeface="Tahoma" panose="020B0604030504040204" pitchFamily="34" charset="0"/>
                              <a:ea typeface="Tahoma" panose="020B0604030504040204" pitchFamily="34" charset="0"/>
                              <a:cs typeface="Tahoma" panose="020B0604030504040204" pitchFamily="34" charset="0"/>
                            </a:rPr>
                            <m:t>v</m:t>
                          </m:r>
                          <m:r>
                            <m:rPr>
                              <m:nor/>
                            </m:rPr>
                            <a:rPr lang="en-US" dirty="0" err="1">
                              <a:latin typeface="Tahoma" panose="020B0604030504040204" pitchFamily="34" charset="0"/>
                              <a:ea typeface="Tahoma" panose="020B0604030504040204" pitchFamily="34" charset="0"/>
                              <a:cs typeface="Tahoma" panose="020B0604030504040204" pitchFamily="34" charset="0"/>
                            </a:rPr>
                            <m:t>à </m:t>
                          </m:r>
                          <m:f>
                            <m:fPr>
                              <m:ctrlPr>
                                <a:rPr lang="en-US" i="1">
                                  <a:latin typeface="Cambria Math"/>
                                </a:rPr>
                              </m:ctrlPr>
                            </m:fPr>
                            <m:num>
                              <m:r>
                                <a:rPr lang="en-US">
                                  <a:latin typeface="Cambria Math" panose="02040503050406030204" pitchFamily="18" charset="0"/>
                                </a:rPr>
                                <m:t>7</m:t>
                              </m:r>
                            </m:num>
                            <m:den>
                              <m:r>
                                <a:rPr lang="en-US">
                                  <a:latin typeface="Cambria Math" panose="02040503050406030204" pitchFamily="18" charset="0"/>
                                </a:rPr>
                                <m:t>2</m:t>
                              </m:r>
                            </m:den>
                          </m:f>
                          <m:r>
                            <a:rPr lang="en-US">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6" name="TextBox 45">
                    <a:extLst>
                      <a:ext uri="{FF2B5EF4-FFF2-40B4-BE49-F238E27FC236}">
                        <a16:creationId xmlns:a16="http://schemas.microsoft.com/office/drawing/2014/main" id="{CA4F7DCB-CB8F-43BE-A4D4-205165EBFE1A}"/>
                      </a:ext>
                    </a:extLst>
                  </p:cNvPr>
                  <p:cNvSpPr txBox="1">
                    <a:spLocks noRot="1" noChangeAspect="1" noMove="1" noResize="1" noEditPoints="1" noAdjustHandles="1" noChangeArrowheads="1" noChangeShapeType="1" noTextEdit="1"/>
                  </p:cNvSpPr>
                  <p:nvPr/>
                </p:nvSpPr>
                <p:spPr>
                  <a:xfrm>
                    <a:off x="6108332" y="1732392"/>
                    <a:ext cx="2280848" cy="940093"/>
                  </a:xfrm>
                  <a:prstGeom prst="rect">
                    <a:avLst/>
                  </a:prstGeom>
                  <a:blipFill>
                    <a:blip r:embed="rId3"/>
                    <a:stretch>
                      <a:fillRect b="-17037"/>
                    </a:stretch>
                  </a:blipFill>
                </p:spPr>
                <p:txBody>
                  <a:bodyPr/>
                  <a:lstStyle/>
                  <a:p>
                    <a:r>
                      <a:rPr lang="en-SG">
                        <a:noFill/>
                      </a:rPr>
                      <a:t> </a:t>
                    </a:r>
                  </a:p>
                </p:txBody>
              </p:sp>
            </mc:Fallback>
          </mc:AlternateContent>
        </p:grpSp>
        <p:grpSp>
          <p:nvGrpSpPr>
            <p:cNvPr id="32" name="Group 31">
              <a:extLst>
                <a:ext uri="{FF2B5EF4-FFF2-40B4-BE49-F238E27FC236}">
                  <a16:creationId xmlns:a16="http://schemas.microsoft.com/office/drawing/2014/main" xmlns="" id="{1EC3C4A3-5E10-426C-B4E0-67188C46BE9C}"/>
                </a:ext>
              </a:extLst>
            </p:cNvPr>
            <p:cNvGrpSpPr/>
            <p:nvPr/>
          </p:nvGrpSpPr>
          <p:grpSpPr>
            <a:xfrm>
              <a:off x="3163101" y="1501343"/>
              <a:ext cx="3090382" cy="1477269"/>
              <a:chOff x="5537206" y="1557992"/>
              <a:chExt cx="3079905" cy="1373329"/>
            </a:xfrm>
          </p:grpSpPr>
          <p:sp>
            <p:nvSpPr>
              <p:cNvPr id="41" name="Rectangle 40">
                <a:extLst>
                  <a:ext uri="{FF2B5EF4-FFF2-40B4-BE49-F238E27FC236}">
                    <a16:creationId xmlns:a16="http://schemas.microsoft.com/office/drawing/2014/main" xmlns="" id="{E7BAE2E6-7308-495C-BC43-B25520D3B5A4}"/>
                  </a:ext>
                </a:extLst>
              </p:cNvPr>
              <p:cNvSpPr/>
              <p:nvPr/>
            </p:nvSpPr>
            <p:spPr>
              <a:xfrm>
                <a:off x="5827751" y="1557992"/>
                <a:ext cx="2789360" cy="137332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2" name="Oval 41">
                <a:extLst>
                  <a:ext uri="{FF2B5EF4-FFF2-40B4-BE49-F238E27FC236}">
                    <a16:creationId xmlns:a16="http://schemas.microsoft.com/office/drawing/2014/main" xmlns="" id="{7465F561-27A4-4553-A768-8E10B0E279B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10B84020-13CA-42CD-B4C7-3C8AE506B7C8}"/>
                      </a:ext>
                    </a:extLst>
                  </p:cNvPr>
                  <p:cNvSpPr txBox="1"/>
                  <p:nvPr/>
                </p:nvSpPr>
                <p:spPr>
                  <a:xfrm>
                    <a:off x="5978841" y="1767772"/>
                    <a:ext cx="2280848" cy="952431"/>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
                            <m:rPr>
                              <m:nor/>
                            </m:rPr>
                            <a:rPr lang="en-US" dirty="0">
                              <a:latin typeface="Tahoma" panose="020B0604030504040204" pitchFamily="34" charset="0"/>
                              <a:ea typeface="Tahoma" panose="020B0604030504040204" pitchFamily="34" charset="0"/>
                              <a:cs typeface="Tahoma" panose="020B0604030504040204" pitchFamily="34" charset="0"/>
                            </a:rPr>
                            <m:t> </m:t>
                          </m:r>
                          <m:r>
                            <m:rPr>
                              <m:nor/>
                            </m:rPr>
                            <a:rPr lang="en-US" dirty="0" err="1">
                              <a:latin typeface="Tahoma" panose="020B0604030504040204" pitchFamily="34" charset="0"/>
                              <a:ea typeface="Tahoma" panose="020B0604030504040204" pitchFamily="34" charset="0"/>
                              <a:cs typeface="Tahoma" panose="020B0604030504040204" pitchFamily="34" charset="0"/>
                            </a:rPr>
                            <m:t>v</m:t>
                          </m:r>
                          <m:r>
                            <m:rPr>
                              <m:nor/>
                            </m:rPr>
                            <a:rPr lang="en-US" dirty="0" err="1">
                              <a:latin typeface="Tahoma" panose="020B0604030504040204" pitchFamily="34" charset="0"/>
                              <a:ea typeface="Tahoma" panose="020B0604030504040204" pitchFamily="34" charset="0"/>
                              <a:cs typeface="Tahoma" panose="020B0604030504040204" pitchFamily="34" charset="0"/>
                            </a:rPr>
                            <m:t>à </m:t>
                          </m:r>
                          <m:f>
                            <m:fPr>
                              <m:ctrlPr>
                                <a:rPr lang="en-US" i="1">
                                  <a:latin typeface="Cambria Math"/>
                                </a:rPr>
                              </m:ctrlPr>
                            </m:fPr>
                            <m:num>
                              <m:r>
                                <a:rPr lang="en-US">
                                  <a:latin typeface="Cambria Math" panose="02040503050406030204" pitchFamily="18" charset="0"/>
                                </a:rPr>
                                <m:t>5</m:t>
                              </m:r>
                            </m:num>
                            <m:den>
                              <m:r>
                                <a:rPr lang="en-US">
                                  <a:latin typeface="Cambria Math" panose="02040503050406030204" pitchFamily="18" charset="0"/>
                                </a:rPr>
                                <m:t>2</m:t>
                              </m:r>
                            </m:den>
                          </m:f>
                          <m:r>
                            <a:rPr lang="en-US">
                              <a:latin typeface="Cambria Math" panose="02040503050406030204" pitchFamily="18" charset="0"/>
                            </a:rPr>
                            <m:t>.</m:t>
                          </m:r>
                        </m:oMath>
                      </m:oMathPara>
                    </a14:m>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3" name="TextBox 42">
                    <a:extLst>
                      <a:ext uri="{FF2B5EF4-FFF2-40B4-BE49-F238E27FC236}">
                        <a16:creationId xmlns:a16="http://schemas.microsoft.com/office/drawing/2014/main" id="{10B84020-13CA-42CD-B4C7-3C8AE506B7C8}"/>
                      </a:ext>
                    </a:extLst>
                  </p:cNvPr>
                  <p:cNvSpPr txBox="1">
                    <a:spLocks noRot="1" noChangeAspect="1" noMove="1" noResize="1" noEditPoints="1" noAdjustHandles="1" noChangeArrowheads="1" noChangeShapeType="1" noTextEdit="1"/>
                  </p:cNvSpPr>
                  <p:nvPr/>
                </p:nvSpPr>
                <p:spPr>
                  <a:xfrm>
                    <a:off x="5978841" y="1767772"/>
                    <a:ext cx="2280848" cy="952431"/>
                  </a:xfrm>
                  <a:prstGeom prst="rect">
                    <a:avLst/>
                  </a:prstGeom>
                  <a:blipFill>
                    <a:blip r:embed="rId4"/>
                    <a:stretch>
                      <a:fillRect b="-16788"/>
                    </a:stretch>
                  </a:blipFill>
                </p:spPr>
                <p:txBody>
                  <a:bodyPr/>
                  <a:lstStyle/>
                  <a:p>
                    <a:r>
                      <a:rPr lang="en-SG">
                        <a:noFill/>
                      </a:rPr>
                      <a:t> </a:t>
                    </a:r>
                  </a:p>
                </p:txBody>
              </p:sp>
            </mc:Fallback>
          </mc:AlternateContent>
        </p:grpSp>
        <p:grpSp>
          <p:nvGrpSpPr>
            <p:cNvPr id="33" name="Group 32">
              <a:extLst>
                <a:ext uri="{FF2B5EF4-FFF2-40B4-BE49-F238E27FC236}">
                  <a16:creationId xmlns:a16="http://schemas.microsoft.com/office/drawing/2014/main" xmlns="" id="{AF2088A1-E7C3-4552-B1A7-7C6809380F9B}"/>
                </a:ext>
              </a:extLst>
            </p:cNvPr>
            <p:cNvGrpSpPr/>
            <p:nvPr/>
          </p:nvGrpSpPr>
          <p:grpSpPr>
            <a:xfrm>
              <a:off x="6079021" y="1501343"/>
              <a:ext cx="3090382" cy="1477269"/>
              <a:chOff x="5537206" y="1557992"/>
              <a:chExt cx="3079905" cy="1373327"/>
            </a:xfrm>
          </p:grpSpPr>
          <p:sp>
            <p:nvSpPr>
              <p:cNvPr id="38" name="Rectangle 37">
                <a:extLst>
                  <a:ext uri="{FF2B5EF4-FFF2-40B4-BE49-F238E27FC236}">
                    <a16:creationId xmlns:a16="http://schemas.microsoft.com/office/drawing/2014/main" xmlns="" id="{92474E71-95EA-4569-A50F-A9ABDE96016F}"/>
                  </a:ext>
                </a:extLst>
              </p:cNvPr>
              <p:cNvSpPr/>
              <p:nvPr/>
            </p:nvSpPr>
            <p:spPr>
              <a:xfrm>
                <a:off x="5827751" y="1557992"/>
                <a:ext cx="2789360" cy="137332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9" name="Oval 38">
                <a:extLst>
                  <a:ext uri="{FF2B5EF4-FFF2-40B4-BE49-F238E27FC236}">
                    <a16:creationId xmlns:a16="http://schemas.microsoft.com/office/drawing/2014/main" xmlns="" id="{ACF4D374-86FF-4B06-92AA-996D9C13915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0FD67740-4CF4-4B7A-BD14-ED1C1F174483}"/>
                      </a:ext>
                    </a:extLst>
                  </p:cNvPr>
                  <p:cNvSpPr txBox="1"/>
                  <p:nvPr/>
                </p:nvSpPr>
                <p:spPr>
                  <a:xfrm>
                    <a:off x="6075081" y="2008309"/>
                    <a:ext cx="2280848" cy="543701"/>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−1</m:t>
                          </m:r>
                          <m:r>
                            <m:rPr>
                              <m:nor/>
                            </m:rPr>
                            <a:rPr lang="en-US" dirty="0">
                              <a:latin typeface="Tahoma" panose="020B0604030504040204" pitchFamily="34" charset="0"/>
                              <a:ea typeface="Tahoma" panose="020B0604030504040204" pitchFamily="34" charset="0"/>
                              <a:cs typeface="Tahoma" panose="020B0604030504040204" pitchFamily="34" charset="0"/>
                            </a:rPr>
                            <m:t> </m:t>
                          </m:r>
                          <m:r>
                            <m:rPr>
                              <m:nor/>
                            </m:rPr>
                            <a:rPr lang="en-US" dirty="0" err="1">
                              <a:latin typeface="Tahoma" panose="020B0604030504040204" pitchFamily="34" charset="0"/>
                              <a:ea typeface="Tahoma" panose="020B0604030504040204" pitchFamily="34" charset="0"/>
                              <a:cs typeface="Tahoma" panose="020B0604030504040204" pitchFamily="34" charset="0"/>
                            </a:rPr>
                            <m:t>v</m:t>
                          </m:r>
                          <m:r>
                            <m:rPr>
                              <m:nor/>
                            </m:rPr>
                            <a:rPr lang="en-US" dirty="0" err="1">
                              <a:latin typeface="Tahoma" panose="020B0604030504040204" pitchFamily="34" charset="0"/>
                              <a:ea typeface="Tahoma" panose="020B0604030504040204" pitchFamily="34" charset="0"/>
                              <a:cs typeface="Tahoma" panose="020B0604030504040204" pitchFamily="34" charset="0"/>
                            </a:rPr>
                            <m:t>à </m:t>
                          </m:r>
                          <m:r>
                            <a:rPr lang="en-US">
                              <a:latin typeface="Cambria Math" panose="02040503050406030204" pitchFamily="18" charset="0"/>
                            </a:rPr>
                            <m:t>4.</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0" name="TextBox 39">
                    <a:extLst>
                      <a:ext uri="{FF2B5EF4-FFF2-40B4-BE49-F238E27FC236}">
                        <a16:creationId xmlns:a16="http://schemas.microsoft.com/office/drawing/2014/main" id="{0FD67740-4CF4-4B7A-BD14-ED1C1F174483}"/>
                      </a:ext>
                    </a:extLst>
                  </p:cNvPr>
                  <p:cNvSpPr txBox="1">
                    <a:spLocks noRot="1" noChangeAspect="1" noMove="1" noResize="1" noEditPoints="1" noAdjustHandles="1" noChangeArrowheads="1" noChangeShapeType="1" noTextEdit="1"/>
                  </p:cNvSpPr>
                  <p:nvPr/>
                </p:nvSpPr>
                <p:spPr>
                  <a:xfrm>
                    <a:off x="6075081" y="2008309"/>
                    <a:ext cx="2280848" cy="543701"/>
                  </a:xfrm>
                  <a:prstGeom prst="rect">
                    <a:avLst/>
                  </a:prstGeom>
                  <a:blipFill>
                    <a:blip r:embed="rId5"/>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FB76BBBD-76E9-46C3-9AFA-B58A9B0BB02D}"/>
                </a:ext>
              </a:extLst>
            </p:cNvPr>
            <p:cNvGrpSpPr/>
            <p:nvPr/>
          </p:nvGrpSpPr>
          <p:grpSpPr>
            <a:xfrm>
              <a:off x="8994941" y="1501345"/>
              <a:ext cx="3090382" cy="1477267"/>
              <a:chOff x="5537206" y="1557992"/>
              <a:chExt cx="3079905" cy="1373327"/>
            </a:xfrm>
          </p:grpSpPr>
          <p:sp>
            <p:nvSpPr>
              <p:cNvPr id="35" name="Rectangle 34">
                <a:extLst>
                  <a:ext uri="{FF2B5EF4-FFF2-40B4-BE49-F238E27FC236}">
                    <a16:creationId xmlns:a16="http://schemas.microsoft.com/office/drawing/2014/main" xmlns="" id="{0DE424BF-89A1-4F08-B88C-E6A914F4306B}"/>
                  </a:ext>
                </a:extLst>
              </p:cNvPr>
              <p:cNvSpPr/>
              <p:nvPr/>
            </p:nvSpPr>
            <p:spPr>
              <a:xfrm>
                <a:off x="5827751" y="1557992"/>
                <a:ext cx="2789360" cy="137332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6" name="Oval 35">
                <a:extLst>
                  <a:ext uri="{FF2B5EF4-FFF2-40B4-BE49-F238E27FC236}">
                    <a16:creationId xmlns:a16="http://schemas.microsoft.com/office/drawing/2014/main" xmlns="" id="{9F26B573-A204-4072-BAD2-2D6F376F03E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04DBCC30-B3E7-4B2E-9200-93DE67D96057}"/>
                      </a:ext>
                    </a:extLst>
                  </p:cNvPr>
                  <p:cNvSpPr txBox="1"/>
                  <p:nvPr/>
                </p:nvSpPr>
                <p:spPr>
                  <a:xfrm>
                    <a:off x="6081471" y="1972135"/>
                    <a:ext cx="2493487" cy="543701"/>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lang="en-US">
                            <a:latin typeface="Cambria Math" panose="02040503050406030204" pitchFamily="18" charset="0"/>
                          </a:rPr>
                          <m:t>1</m:t>
                        </m:r>
                      </m:oMath>
                    </a14:m>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và</a:t>
                    </a:r>
                    <a:r>
                      <a:rPr lang="en-US"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a:latin typeface="Cambria Math" panose="02040503050406030204" pitchFamily="18" charset="0"/>
                          </a:rPr>
                          <m:t>4.</m:t>
                        </m:r>
                      </m:oMath>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7" name="TextBox 36">
                    <a:extLst>
                      <a:ext uri="{FF2B5EF4-FFF2-40B4-BE49-F238E27FC236}">
                        <a16:creationId xmlns:a16="http://schemas.microsoft.com/office/drawing/2014/main" id="{04DBCC30-B3E7-4B2E-9200-93DE67D96057}"/>
                      </a:ext>
                    </a:extLst>
                  </p:cNvPr>
                  <p:cNvSpPr txBox="1">
                    <a:spLocks noRot="1" noChangeAspect="1" noMove="1" noResize="1" noEditPoints="1" noAdjustHandles="1" noChangeArrowheads="1" noChangeShapeType="1" noTextEdit="1"/>
                  </p:cNvSpPr>
                  <p:nvPr/>
                </p:nvSpPr>
                <p:spPr>
                  <a:xfrm>
                    <a:off x="6081471" y="1972135"/>
                    <a:ext cx="2493487" cy="543701"/>
                  </a:xfrm>
                  <a:prstGeom prst="rect">
                    <a:avLst/>
                  </a:prstGeom>
                  <a:blipFill>
                    <a:blip r:embed="rId6"/>
                    <a:stretch>
                      <a:fillRect t="-20253" b="-58228"/>
                    </a:stretch>
                  </a:blipFill>
                </p:spPr>
                <p:txBody>
                  <a:bodyPr/>
                  <a:lstStyle/>
                  <a:p>
                    <a:r>
                      <a:rPr lang="en-SG">
                        <a:noFill/>
                      </a:rPr>
                      <a:t> </a:t>
                    </a:r>
                  </a:p>
                </p:txBody>
              </p:sp>
            </mc:Fallback>
          </mc:AlternateContent>
        </p:grpSp>
      </p:grpSp>
      <p:sp>
        <p:nvSpPr>
          <p:cNvPr id="47" name="Oval 46">
            <a:extLst>
              <a:ext uri="{FF2B5EF4-FFF2-40B4-BE49-F238E27FC236}">
                <a16:creationId xmlns:a16="http://schemas.microsoft.com/office/drawing/2014/main" xmlns="" id="{7D76DE9B-C5B8-4A05-BB37-C30EED4446C9}"/>
              </a:ext>
            </a:extLst>
          </p:cNvPr>
          <p:cNvSpPr/>
          <p:nvPr/>
        </p:nvSpPr>
        <p:spPr>
          <a:xfrm>
            <a:off x="5939388" y="5555393"/>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Calibri"/>
              </a:rPr>
              <a:t>C</a:t>
            </a:r>
            <a:endParaRPr kumimoji="0" lang="en-US" sz="3199" b="1" i="0" u="none" strike="noStrike" kern="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49" name="Title 1">
                <a:extLst>
                  <a:ext uri="{FF2B5EF4-FFF2-40B4-BE49-F238E27FC236}">
                    <a16:creationId xmlns:a16="http://schemas.microsoft.com/office/drawing/2014/main" xmlns="" id="{E37A4054-E7C5-41B1-9BA7-E2121603505E}"/>
                  </a:ext>
                </a:extLst>
              </p:cNvPr>
              <p:cNvSpPr>
                <a:spLocks noGrp="1"/>
              </p:cNvSpPr>
              <p:nvPr>
                <p:ph type="title"/>
              </p:nvPr>
            </p:nvSpPr>
            <p:spPr>
              <a:xfrm>
                <a:off x="689576" y="-58714"/>
                <a:ext cx="10515600" cy="2631292"/>
              </a:xfrm>
            </p:spPr>
            <p:txBody>
              <a:bodyPr>
                <a:noAutofit/>
              </a:bodyPr>
              <a:lstStyle/>
              <a:p>
                <a:pPr>
                  <a:lnSpc>
                    <a:spcPct val="150000"/>
                  </a:lnSpc>
                </a:pPr>
                <a:r>
                  <a:rPr lang="en-US" sz="2800" dirty="0">
                    <a:latin typeface="Tahoma" panose="020B0604030504040204" pitchFamily="34" charset="0"/>
                    <a:ea typeface="Tahoma" panose="020B0604030504040204" pitchFamily="34" charset="0"/>
                    <a:cs typeface="Tahoma" panose="020B0604030504040204" pitchFamily="34" charset="0"/>
                  </a:rPr>
                  <a:t>Cho </a:t>
                </a:r>
                <a:r>
                  <a:rPr lang="en-US" sz="2800" dirty="0" err="1">
                    <a:latin typeface="Tahoma" panose="020B0604030504040204" pitchFamily="34" charset="0"/>
                    <a:ea typeface="Tahoma" panose="020B0604030504040204" pitchFamily="34" charset="0"/>
                    <a:cs typeface="Tahoma" panose="020B0604030504040204" pitchFamily="34" charset="0"/>
                  </a:rPr>
                  <a:t>hàm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bậc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ba</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𝑦</m:t>
                    </m:r>
                    <m:r>
                      <a:rPr lang="en-US" sz="2800" i="1">
                        <a:latin typeface="Cambria Math" panose="02040503050406030204" pitchFamily="18" charset="0"/>
                      </a:rPr>
                      <m:t>=</m:t>
                    </m:r>
                    <m:r>
                      <a:rPr lang="en-US" sz="2800" i="1">
                        <a:latin typeface="Cambria Math" panose="02040503050406030204" pitchFamily="18" charset="0"/>
                      </a:rPr>
                      <m:t>𝑓</m:t>
                    </m:r>
                    <m:d>
                      <m:dPr>
                        <m:ctrlPr>
                          <a:rPr lang="en-US" sz="2800" i="1">
                            <a:latin typeface="Cambria Math"/>
                          </a:rPr>
                        </m:ctrlPr>
                      </m:dPr>
                      <m:e>
                        <m:r>
                          <a:rPr lang="en-US" sz="2800" i="1">
                            <a:latin typeface="Cambria Math" panose="02040503050406030204" pitchFamily="18" charset="0"/>
                          </a:rPr>
                          <m:t>𝑥</m:t>
                        </m:r>
                      </m:e>
                    </m:d>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có</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đồ</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như</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nhỏ</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lớn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đoạn</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800" i="1">
                            <a:latin typeface="Cambria Math"/>
                          </a:rPr>
                        </m:ctrlPr>
                      </m:dPr>
                      <m:e>
                        <m:r>
                          <a:rPr lang="en-US" sz="2800" i="1">
                            <a:latin typeface="Cambria Math" panose="02040503050406030204" pitchFamily="18" charset="0"/>
                          </a:rPr>
                          <m:t>−1;</m:t>
                        </m:r>
                        <m:f>
                          <m:fPr>
                            <m:ctrlPr>
                              <a:rPr lang="en-US" sz="2800" i="1">
                                <a:latin typeface="Cambria Math"/>
                              </a:rPr>
                            </m:ctrlPr>
                          </m:fPr>
                          <m:num>
                            <m:r>
                              <a:rPr lang="en-US" sz="2800" i="1">
                                <a:latin typeface="Cambria Math" panose="02040503050406030204" pitchFamily="18" charset="0"/>
                              </a:rPr>
                              <m:t>5</m:t>
                            </m:r>
                          </m:num>
                          <m:den>
                            <m:r>
                              <a:rPr lang="en-US" sz="2800" i="1">
                                <a:latin typeface="Cambria Math" panose="02040503050406030204" pitchFamily="18" charset="0"/>
                              </a:rPr>
                              <m:t>2</m:t>
                            </m:r>
                          </m:den>
                        </m:f>
                      </m:e>
                    </m:d>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endParaRPr lang="en-US" sz="28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9" name="Title 1">
                <a:extLst>
                  <a:ext uri="{FF2B5EF4-FFF2-40B4-BE49-F238E27FC236}">
                    <a16:creationId xmlns:a16="http://schemas.microsoft.com/office/drawing/2014/main" id="{E37A4054-E7C5-41B1-9BA7-E2121603505E}"/>
                  </a:ext>
                </a:extLst>
              </p:cNvPr>
              <p:cNvSpPr>
                <a:spLocks noGrp="1" noRot="1" noChangeAspect="1" noMove="1" noResize="1" noEditPoints="1" noAdjustHandles="1" noChangeArrowheads="1" noChangeShapeType="1" noTextEdit="1"/>
              </p:cNvSpPr>
              <p:nvPr>
                <p:ph type="title"/>
              </p:nvPr>
            </p:nvSpPr>
            <p:spPr>
              <a:xfrm>
                <a:off x="689576" y="-58714"/>
                <a:ext cx="10515600" cy="2631292"/>
              </a:xfrm>
              <a:blipFill>
                <a:blip r:embed="rId7"/>
                <a:stretch>
                  <a:fillRect l="-1159"/>
                </a:stretch>
              </a:blipFill>
            </p:spPr>
            <p:txBody>
              <a:bodyPr/>
              <a:lstStyle/>
              <a:p>
                <a:r>
                  <a:rPr lang="en-SG">
                    <a:noFill/>
                  </a:rPr>
                  <a:t> </a:t>
                </a:r>
              </a:p>
            </p:txBody>
          </p:sp>
        </mc:Fallback>
      </mc:AlternateContent>
      <p:pic>
        <p:nvPicPr>
          <p:cNvPr id="50" name="Picture 49">
            <a:extLst>
              <a:ext uri="{FF2B5EF4-FFF2-40B4-BE49-F238E27FC236}">
                <a16:creationId xmlns:a16="http://schemas.microsoft.com/office/drawing/2014/main" xmlns="" id="{140A015C-93D8-4D5B-867D-DD166F534E3B}"/>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8128" y="2090281"/>
            <a:ext cx="3455744" cy="2920148"/>
          </a:xfrm>
          <a:prstGeom prst="rect">
            <a:avLst/>
          </a:prstGeom>
          <a:noFill/>
          <a:ln>
            <a:noFill/>
          </a:ln>
        </p:spPr>
      </p:pic>
    </p:spTree>
    <p:extLst>
      <p:ext uri="{BB962C8B-B14F-4D97-AF65-F5344CB8AC3E}">
        <p14:creationId xmlns:p14="http://schemas.microsoft.com/office/powerpoint/2010/main" val="62525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4" name="TextBox 3"/>
            <p:cNvSpPr txBox="1"/>
            <p:nvPr/>
          </p:nvSpPr>
          <p:spPr>
            <a:xfrm>
              <a:off x="1082675" y="1913524"/>
              <a:ext cx="635515" cy="846495"/>
            </a:xfrm>
            <a:prstGeom prst="rect">
              <a:avLst/>
            </a:prstGeom>
            <a:noFill/>
          </p:spPr>
          <p:txBody>
            <a:bodyPr wrap="none" rtlCol="0">
              <a:spAutoFit/>
            </a:bodyPr>
            <a:lstStyle/>
            <a:p>
              <a:pPr defTabSz="1088421"/>
              <a:r>
                <a:rPr lang="en-US" sz="2150" b="1" dirty="0">
                  <a:solidFill>
                    <a:prstClr val="white"/>
                  </a:solidFill>
                  <a:latin typeface="Tahoma" pitchFamily="34" charset="0"/>
                  <a:ea typeface="Tahoma" pitchFamily="34" charset="0"/>
                  <a:cs typeface="Tahoma" pitchFamily="34" charset="0"/>
                </a:rPr>
                <a:t>I</a:t>
              </a:r>
            </a:p>
          </p:txBody>
        </p:sp>
        <p:sp>
          <p:nvSpPr>
            <p:cNvPr id="5" name="TextBox 4"/>
            <p:cNvSpPr txBox="1"/>
            <p:nvPr/>
          </p:nvSpPr>
          <p:spPr>
            <a:xfrm>
              <a:off x="2087561" y="1892299"/>
              <a:ext cx="17283114" cy="1662209"/>
            </a:xfrm>
            <a:prstGeom prst="rect">
              <a:avLst/>
            </a:prstGeom>
            <a:noFill/>
          </p:spPr>
          <p:txBody>
            <a:bodyPr wrap="square" rtlCol="0">
              <a:spAutoFit/>
            </a:bodyPr>
            <a:lstStyle/>
            <a:p>
              <a:pPr defTabSz="1088421"/>
              <a:r>
                <a:rPr lang="en-US" sz="2400" b="1" dirty="0">
                  <a:solidFill>
                    <a:srgbClr val="145F82"/>
                  </a:solidFill>
                  <a:latin typeface="Tahoma" pitchFamily="34" charset="0"/>
                  <a:ea typeface="Tahoma" pitchFamily="34" charset="0"/>
                  <a:cs typeface="Tahoma" pitchFamily="34" charset="0"/>
                </a:rPr>
                <a:t>LÝ THUYẾT</a:t>
              </a:r>
            </a:p>
            <a:p>
              <a:pPr defTabSz="1088421"/>
              <a:endParaRPr lang="en-US" sz="2400" b="1" dirty="0">
                <a:solidFill>
                  <a:srgbClr val="145F82"/>
                </a:solidFill>
                <a:latin typeface="Tahoma" pitchFamily="34" charset="0"/>
                <a:ea typeface="Tahoma" pitchFamily="34" charset="0"/>
                <a:cs typeface="Tahoma" pitchFamily="34" charset="0"/>
              </a:endParaRPr>
            </a:p>
          </p:txBody>
        </p:sp>
      </p:grpSp>
      <p:grpSp>
        <p:nvGrpSpPr>
          <p:cNvPr id="43" name="Group 42"/>
          <p:cNvGrpSpPr/>
          <p:nvPr/>
        </p:nvGrpSpPr>
        <p:grpSpPr>
          <a:xfrm>
            <a:off x="572729" y="1396031"/>
            <a:ext cx="11161337" cy="3067674"/>
            <a:chOff x="1076414" y="4334804"/>
            <a:chExt cx="22325581" cy="4762851"/>
          </a:xfrm>
        </p:grpSpPr>
        <p:grpSp>
          <p:nvGrpSpPr>
            <p:cNvPr id="22" name="Group 5"/>
            <p:cNvGrpSpPr/>
            <p:nvPr/>
          </p:nvGrpSpPr>
          <p:grpSpPr>
            <a:xfrm>
              <a:off x="1533269" y="4671091"/>
              <a:ext cx="21868726" cy="4426564"/>
              <a:chOff x="637542" y="1083939"/>
              <a:chExt cx="8611674" cy="1742758"/>
            </a:xfrm>
          </p:grpSpPr>
          <p:sp>
            <p:nvSpPr>
              <p:cNvPr id="39" name="Rounded Rectangle 38"/>
              <p:cNvSpPr/>
              <p:nvPr/>
            </p:nvSpPr>
            <p:spPr>
              <a:xfrm>
                <a:off x="637542" y="1083939"/>
                <a:ext cx="8611674" cy="1367414"/>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17998" tIns="8999" rIns="17998" bIns="8999" rtlCol="0" anchor="ctr"/>
              <a:lstStyle/>
              <a:p>
                <a:pPr algn="ctr" defTabSz="1088421"/>
                <a:endParaRPr lang="en-US" sz="22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1142914" y="1276329"/>
                    <a:ext cx="7867095" cy="1550368"/>
                  </a:xfrm>
                  <a:prstGeom prst="rect">
                    <a:avLst/>
                  </a:prstGeom>
                  <a:noFill/>
                </p:spPr>
                <p:txBody>
                  <a:bodyPr wrap="square" rtlCol="0">
                    <a:spAutoFit/>
                  </a:bodyPr>
                  <a:lstStyle/>
                  <a:p>
                    <a:r>
                      <a:rPr lang="en-US" sz="2200" b="1" dirty="0">
                        <a:latin typeface="Tahoma" panose="020B0604030504040204" pitchFamily="34" charset="0"/>
                        <a:ea typeface="Tahoma" panose="020B0604030504040204" pitchFamily="34" charset="0"/>
                        <a:cs typeface="Tahoma" panose="020B0604030504040204" pitchFamily="34" charset="0"/>
                      </a:rPr>
                      <a:t>Cho </a:t>
                    </a:r>
                    <a:r>
                      <a:rPr lang="en-US" sz="2200" b="1" dirty="0" err="1">
                        <a:latin typeface="Tahoma" panose="020B0604030504040204" pitchFamily="34" charset="0"/>
                        <a:ea typeface="Tahoma" panose="020B0604030504040204" pitchFamily="34" charset="0"/>
                        <a:cs typeface="Tahoma" panose="020B0604030504040204" pitchFamily="34" charset="0"/>
                      </a:rPr>
                      <a:t>hàm</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số</a:t>
                    </a:r>
                    <a:r>
                      <a:rPr lang="en-US"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b="1" i="1">
                            <a:latin typeface="Cambria Math" panose="02040503050406030204" pitchFamily="18" charset="0"/>
                          </a:rPr>
                          <m:t>𝒚</m:t>
                        </m:r>
                        <m:r>
                          <a:rPr lang="en-US" sz="2200" b="1" i="1">
                            <a:latin typeface="Cambria Math" panose="02040503050406030204" pitchFamily="18" charset="0"/>
                          </a:rPr>
                          <m:t>=</m:t>
                        </m:r>
                        <m:r>
                          <a:rPr lang="en-US" sz="2200" b="1" i="1">
                            <a:latin typeface="Cambria Math" panose="02040503050406030204" pitchFamily="18" charset="0"/>
                          </a:rPr>
                          <m:t>𝒇</m:t>
                        </m:r>
                        <m:d>
                          <m:dPr>
                            <m:ctrlPr>
                              <a:rPr lang="en-US" sz="2200" b="1" i="1">
                                <a:latin typeface="Cambria Math"/>
                              </a:rPr>
                            </m:ctrlPr>
                          </m:dPr>
                          <m:e>
                            <m:r>
                              <a:rPr lang="en-US" sz="2200" b="1" i="1">
                                <a:latin typeface="Cambria Math" panose="02040503050406030204" pitchFamily="18" charset="0"/>
                              </a:rPr>
                              <m:t>𝒙</m:t>
                            </m:r>
                          </m:e>
                        </m:d>
                      </m:oMath>
                    </a14:m>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xác</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định</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trên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tập</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hợp</a:t>
                    </a:r>
                    <a:r>
                      <a:rPr lang="en-US"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b="1" i="1">
                            <a:latin typeface="Cambria Math" panose="02040503050406030204" pitchFamily="18" charset="0"/>
                          </a:rPr>
                          <m:t>𝑫</m:t>
                        </m:r>
                        <m:r>
                          <a:rPr lang="en-US" sz="2200" b="1" i="1">
                            <a:latin typeface="Cambria Math" panose="02040503050406030204" pitchFamily="18" charset="0"/>
                          </a:rPr>
                          <m:t>(</m:t>
                        </m:r>
                        <m:r>
                          <a:rPr lang="en-US" sz="2200" b="1" i="1">
                            <a:latin typeface="Cambria Math" panose="02040503050406030204" pitchFamily="18" charset="0"/>
                          </a:rPr>
                          <m:t>𝑫</m:t>
                        </m:r>
                        <m:r>
                          <a:rPr lang="en-US" sz="2200" b="1" i="1">
                            <a:latin typeface="Cambria Math" panose="02040503050406030204" pitchFamily="18" charset="0"/>
                          </a:rPr>
                          <m:t>⊂</m:t>
                        </m:r>
                        <m:r>
                          <a:rPr lang="en-US" sz="2200" b="1" i="1">
                            <a:latin typeface="Cambria Math" panose="02040503050406030204" pitchFamily="18" charset="0"/>
                          </a:rPr>
                          <m:t>ℝ</m:t>
                        </m:r>
                        <m:r>
                          <a:rPr lang="en-US" sz="2200" b="1" i="1">
                            <a:latin typeface="Cambria Math" panose="02040503050406030204" pitchFamily="18" charset="0"/>
                          </a:rPr>
                          <m:t>)</m:t>
                        </m:r>
                      </m:oMath>
                    </a14:m>
                    <a:r>
                      <a:rPr lang="en-US" sz="2200" b="1" dirty="0">
                        <a:latin typeface="Tahoma" panose="020B0604030504040204" pitchFamily="34" charset="0"/>
                        <a:ea typeface="Tahoma" panose="020B0604030504040204" pitchFamily="34" charset="0"/>
                        <a:cs typeface="Tahoma" panose="020B0604030504040204" pitchFamily="34" charset="0"/>
                      </a:rPr>
                      <a:t>.</a:t>
                    </a:r>
                  </a:p>
                  <a:p>
                    <a:r>
                      <a:rPr lang="vi-VN" sz="2200" b="1" dirty="0">
                        <a:latin typeface="Tahoma" panose="020B0604030504040204" pitchFamily="34" charset="0"/>
                        <a:ea typeface="Tahoma" panose="020B0604030504040204" pitchFamily="34" charset="0"/>
                        <a:cs typeface="Tahoma" panose="020B0604030504040204" pitchFamily="34" charset="0"/>
                      </a:rPr>
                      <a:t>+) M</a:t>
                    </a:r>
                    <a14:m>
                      <m:oMath xmlns:m="http://schemas.openxmlformats.org/officeDocument/2006/math">
                        <m:r>
                          <a:rPr lang="en-US" sz="2200" b="1" i="1">
                            <a:latin typeface="Cambria Math" panose="02040503050406030204" pitchFamily="18" charset="0"/>
                          </a:rPr>
                          <m:t>=</m:t>
                        </m:r>
                        <m:limLow>
                          <m:limLowPr>
                            <m:ctrlPr>
                              <a:rPr lang="en-US" sz="2200" b="1" i="1">
                                <a:latin typeface="Cambria Math"/>
                              </a:rPr>
                            </m:ctrlPr>
                          </m:limLowPr>
                          <m:e>
                            <m:r>
                              <a:rPr lang="en-US" sz="2200" b="1" i="1">
                                <a:latin typeface="Cambria Math" panose="02040503050406030204" pitchFamily="18" charset="0"/>
                              </a:rPr>
                              <m:t>𝒎𝒂𝒙</m:t>
                            </m:r>
                          </m:e>
                          <m:lim>
                            <m:r>
                              <a:rPr lang="en-US" sz="2200" b="1" i="1">
                                <a:latin typeface="Cambria Math" panose="02040503050406030204" pitchFamily="18" charset="0"/>
                              </a:rPr>
                              <m:t>𝑫</m:t>
                            </m:r>
                          </m:lim>
                        </m:limLow>
                        <m:r>
                          <a:rPr lang="en-US" sz="2200" b="1" i="1">
                            <a:latin typeface="Cambria Math" panose="02040503050406030204" pitchFamily="18" charset="0"/>
                          </a:rPr>
                          <m:t>𝒇</m:t>
                        </m:r>
                        <m:d>
                          <m:dPr>
                            <m:ctrlPr>
                              <a:rPr lang="en-US" sz="2200" b="1" i="1">
                                <a:latin typeface="Cambria Math"/>
                              </a:rPr>
                            </m:ctrlPr>
                          </m:dPr>
                          <m:e>
                            <m:r>
                              <a:rPr lang="en-US" sz="2200" b="1" i="1">
                                <a:latin typeface="Cambria Math" panose="02040503050406030204" pitchFamily="18" charset="0"/>
                              </a:rPr>
                              <m:t>𝒙</m:t>
                            </m:r>
                          </m:e>
                        </m:d>
                        <m:r>
                          <a:rPr lang="vi-VN" sz="2200" b="1" i="1">
                            <a:latin typeface="Cambria Math" panose="02040503050406030204" pitchFamily="18" charset="0"/>
                          </a:rPr>
                          <m:t> ⟺</m:t>
                        </m:r>
                        <m:d>
                          <m:dPr>
                            <m:begChr m:val="{"/>
                            <m:endChr m:val=""/>
                            <m:ctrlPr>
                              <a:rPr lang="en-US" sz="2200" b="1" i="1">
                                <a:latin typeface="Cambria Math"/>
                              </a:rPr>
                            </m:ctrlPr>
                          </m:dPr>
                          <m:e>
                            <m:eqArr>
                              <m:eqArrPr>
                                <m:ctrlPr>
                                  <a:rPr lang="en-US" sz="2200" b="1" i="1">
                                    <a:latin typeface="Cambria Math"/>
                                  </a:rPr>
                                </m:ctrlPr>
                              </m:eqArrPr>
                              <m:e>
                                <m:r>
                                  <a:rPr lang="en-US" sz="2200" b="1" i="1">
                                    <a:latin typeface="Cambria Math" panose="02040503050406030204" pitchFamily="18" charset="0"/>
                                  </a:rPr>
                                  <m:t>𝒇</m:t>
                                </m:r>
                                <m:r>
                                  <a:rPr lang="en-US" sz="2200" b="1" i="1">
                                    <a:latin typeface="Cambria Math" panose="02040503050406030204" pitchFamily="18" charset="0"/>
                                  </a:rPr>
                                  <m:t>(</m:t>
                                </m:r>
                                <m:r>
                                  <a:rPr lang="en-US" sz="2200" b="1" i="1">
                                    <a:latin typeface="Cambria Math" panose="02040503050406030204" pitchFamily="18" charset="0"/>
                                  </a:rPr>
                                  <m:t>𝒙</m:t>
                                </m:r>
                                <m:r>
                                  <a:rPr lang="en-US" sz="2200" b="1" i="1">
                                    <a:latin typeface="Cambria Math" panose="02040503050406030204" pitchFamily="18" charset="0"/>
                                  </a:rPr>
                                  <m:t>)≤</m:t>
                                </m:r>
                                <m:r>
                                  <a:rPr lang="en-US" sz="2200" b="1" i="1">
                                    <a:latin typeface="Cambria Math" panose="02040503050406030204" pitchFamily="18" charset="0"/>
                                  </a:rPr>
                                  <m:t>𝑴</m:t>
                                </m:r>
                                <m:r>
                                  <a:rPr lang="en-US" sz="2200" b="1" i="1">
                                    <a:latin typeface="Cambria Math" panose="02040503050406030204" pitchFamily="18" charset="0"/>
                                  </a:rPr>
                                  <m:t>,∀</m:t>
                                </m:r>
                                <m:r>
                                  <a:rPr lang="en-US" sz="2200" b="1" i="1">
                                    <a:latin typeface="Cambria Math" panose="02040503050406030204" pitchFamily="18" charset="0"/>
                                  </a:rPr>
                                  <m:t>𝒙</m:t>
                                </m:r>
                                <m:r>
                                  <a:rPr lang="en-US" sz="2200" b="1" i="1">
                                    <a:latin typeface="Cambria Math" panose="02040503050406030204" pitchFamily="18" charset="0"/>
                                  </a:rPr>
                                  <m:t>∈</m:t>
                                </m:r>
                                <m:r>
                                  <a:rPr lang="en-US" sz="2200" b="1" i="1">
                                    <a:latin typeface="Cambria Math" panose="02040503050406030204" pitchFamily="18" charset="0"/>
                                  </a:rPr>
                                  <m:t>𝑫</m:t>
                                </m:r>
                              </m:e>
                              <m:e>
                                <m:r>
                                  <a:rPr lang="en-US" sz="2200" b="1" i="1">
                                    <a:latin typeface="Cambria Math" panose="02040503050406030204" pitchFamily="18" charset="0"/>
                                  </a:rPr>
                                  <m:t>∃</m:t>
                                </m:r>
                                <m:sSub>
                                  <m:sSubPr>
                                    <m:ctrlPr>
                                      <a:rPr lang="en-US" sz="2200" b="1" i="1">
                                        <a:latin typeface="Cambria Math"/>
                                      </a:rPr>
                                    </m:ctrlPr>
                                  </m:sSubPr>
                                  <m:e>
                                    <m:r>
                                      <a:rPr lang="en-US" sz="2200" b="1" i="1">
                                        <a:latin typeface="Cambria Math" panose="02040503050406030204" pitchFamily="18" charset="0"/>
                                      </a:rPr>
                                      <m:t>𝒙</m:t>
                                    </m:r>
                                  </m:e>
                                  <m:sub>
                                    <m:r>
                                      <a:rPr lang="en-US" sz="2200" b="1" i="1">
                                        <a:latin typeface="Cambria Math" panose="02040503050406030204" pitchFamily="18" charset="0"/>
                                      </a:rPr>
                                      <m:t>𝟎</m:t>
                                    </m:r>
                                  </m:sub>
                                </m:sSub>
                                <m:r>
                                  <a:rPr lang="en-US" sz="2200" b="1" i="1">
                                    <a:latin typeface="Cambria Math" panose="02040503050406030204" pitchFamily="18" charset="0"/>
                                  </a:rPr>
                                  <m:t>∈</m:t>
                                </m:r>
                                <m:r>
                                  <a:rPr lang="en-US" sz="2200" b="1" i="1">
                                    <a:latin typeface="Cambria Math" panose="02040503050406030204" pitchFamily="18" charset="0"/>
                                  </a:rPr>
                                  <m:t>𝑫</m:t>
                                </m:r>
                                <m:r>
                                  <a:rPr lang="en-US" sz="2200" b="1" i="1">
                                    <a:latin typeface="Cambria Math" panose="02040503050406030204" pitchFamily="18" charset="0"/>
                                  </a:rPr>
                                  <m:t>:</m:t>
                                </m:r>
                                <m:r>
                                  <a:rPr lang="en-US" sz="2200" b="1" i="1">
                                    <a:latin typeface="Cambria Math" panose="02040503050406030204" pitchFamily="18" charset="0"/>
                                  </a:rPr>
                                  <m:t>𝒇</m:t>
                                </m:r>
                                <m:r>
                                  <a:rPr lang="en-US" sz="2200" b="1" i="1">
                                    <a:latin typeface="Cambria Math" panose="02040503050406030204" pitchFamily="18" charset="0"/>
                                  </a:rPr>
                                  <m:t>(</m:t>
                                </m:r>
                                <m:sSub>
                                  <m:sSubPr>
                                    <m:ctrlPr>
                                      <a:rPr lang="en-US" sz="2200" b="1" i="1">
                                        <a:latin typeface="Cambria Math"/>
                                      </a:rPr>
                                    </m:ctrlPr>
                                  </m:sSubPr>
                                  <m:e>
                                    <m:r>
                                      <a:rPr lang="en-US" sz="2200" b="1" i="1">
                                        <a:latin typeface="Cambria Math" panose="02040503050406030204" pitchFamily="18" charset="0"/>
                                      </a:rPr>
                                      <m:t>𝒙</m:t>
                                    </m:r>
                                  </m:e>
                                  <m:sub>
                                    <m:r>
                                      <a:rPr lang="en-US" sz="2200" b="1" i="1">
                                        <a:latin typeface="Cambria Math" panose="02040503050406030204" pitchFamily="18" charset="0"/>
                                      </a:rPr>
                                      <m:t>𝟎</m:t>
                                    </m:r>
                                  </m:sub>
                                </m:sSub>
                                <m:r>
                                  <a:rPr lang="en-US" sz="2200" b="1" i="1">
                                    <a:latin typeface="Cambria Math" panose="02040503050406030204" pitchFamily="18" charset="0"/>
                                  </a:rPr>
                                  <m:t>)=</m:t>
                                </m:r>
                                <m:r>
                                  <a:rPr lang="en-US" sz="2200" b="1" i="1">
                                    <a:latin typeface="Cambria Math" panose="02040503050406030204" pitchFamily="18" charset="0"/>
                                  </a:rPr>
                                  <m:t>𝑴</m:t>
                                </m:r>
                              </m:e>
                            </m:eqArr>
                          </m:e>
                        </m:d>
                      </m:oMath>
                    </a14:m>
                    <a:endParaRPr lang="vi-VN" sz="2200" b="1" dirty="0">
                      <a:latin typeface="Tahoma" panose="020B0604030504040204" pitchFamily="34" charset="0"/>
                      <a:ea typeface="Tahoma" panose="020B0604030504040204" pitchFamily="34" charset="0"/>
                      <a:cs typeface="Tahoma" panose="020B0604030504040204" pitchFamily="34" charset="0"/>
                    </a:endParaRPr>
                  </a:p>
                  <a:p>
                    <a:r>
                      <a:rPr lang="vi-VN"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b="1" i="1">
                            <a:latin typeface="Cambria Math" panose="02040503050406030204" pitchFamily="18" charset="0"/>
                          </a:rPr>
                          <m:t>𝒎</m:t>
                        </m:r>
                        <m:r>
                          <a:rPr lang="en-US" sz="2200" b="1" i="1">
                            <a:latin typeface="Cambria Math" panose="02040503050406030204" pitchFamily="18" charset="0"/>
                          </a:rPr>
                          <m:t>=</m:t>
                        </m:r>
                        <m:limLow>
                          <m:limLowPr>
                            <m:ctrlPr>
                              <a:rPr lang="en-US" sz="2200" b="1" i="1">
                                <a:latin typeface="Cambria Math"/>
                              </a:rPr>
                            </m:ctrlPr>
                          </m:limLowPr>
                          <m:e>
                            <m:r>
                              <a:rPr lang="en-US" sz="2200" b="1" i="1">
                                <a:latin typeface="Cambria Math" panose="02040503050406030204" pitchFamily="18" charset="0"/>
                              </a:rPr>
                              <m:t>𝒎𝒊𝒏</m:t>
                            </m:r>
                          </m:e>
                          <m:lim>
                            <m:r>
                              <a:rPr lang="en-US" sz="2200" b="1" i="1">
                                <a:latin typeface="Cambria Math" panose="02040503050406030204" pitchFamily="18" charset="0"/>
                              </a:rPr>
                              <m:t>𝑫</m:t>
                            </m:r>
                          </m:lim>
                        </m:limLow>
                        <m:r>
                          <a:rPr lang="en-US" sz="2200" b="1" i="1">
                            <a:latin typeface="Cambria Math" panose="02040503050406030204" pitchFamily="18" charset="0"/>
                          </a:rPr>
                          <m:t>𝒇</m:t>
                        </m:r>
                        <m:r>
                          <a:rPr lang="en-US" sz="2200" b="1" i="1">
                            <a:latin typeface="Cambria Math" panose="02040503050406030204" pitchFamily="18" charset="0"/>
                          </a:rPr>
                          <m:t>(</m:t>
                        </m:r>
                        <m:r>
                          <a:rPr lang="en-US" sz="2200" b="1" i="1">
                            <a:latin typeface="Cambria Math" panose="02040503050406030204" pitchFamily="18" charset="0"/>
                          </a:rPr>
                          <m:t>𝒙</m:t>
                        </m:r>
                        <m:r>
                          <a:rPr lang="en-US" sz="2200" b="1" i="1">
                            <a:latin typeface="Cambria Math" panose="02040503050406030204" pitchFamily="18" charset="0"/>
                          </a:rPr>
                          <m:t>)⟺</m:t>
                        </m:r>
                        <m:d>
                          <m:dPr>
                            <m:begChr m:val="{"/>
                            <m:endChr m:val=""/>
                            <m:ctrlPr>
                              <a:rPr lang="en-US" sz="2200" b="1" i="1">
                                <a:latin typeface="Cambria Math"/>
                              </a:rPr>
                            </m:ctrlPr>
                          </m:dPr>
                          <m:e>
                            <m:eqArr>
                              <m:eqArrPr>
                                <m:ctrlPr>
                                  <a:rPr lang="en-US" sz="2200" b="1" i="1">
                                    <a:latin typeface="Cambria Math"/>
                                  </a:rPr>
                                </m:ctrlPr>
                              </m:eqArrPr>
                              <m:e>
                                <m:r>
                                  <a:rPr lang="en-US" sz="2200" b="1" i="1">
                                    <a:latin typeface="Cambria Math" panose="02040503050406030204" pitchFamily="18" charset="0"/>
                                  </a:rPr>
                                  <m:t>𝒇</m:t>
                                </m:r>
                                <m:r>
                                  <a:rPr lang="en-US" sz="2200" b="1" i="1">
                                    <a:latin typeface="Cambria Math" panose="02040503050406030204" pitchFamily="18" charset="0"/>
                                  </a:rPr>
                                  <m:t>(</m:t>
                                </m:r>
                                <m:r>
                                  <a:rPr lang="en-US" sz="2200" b="1" i="1">
                                    <a:latin typeface="Cambria Math" panose="02040503050406030204" pitchFamily="18" charset="0"/>
                                  </a:rPr>
                                  <m:t>𝒙</m:t>
                                </m:r>
                                <m:r>
                                  <a:rPr lang="en-US" sz="2200" b="1" i="1">
                                    <a:latin typeface="Cambria Math" panose="02040503050406030204" pitchFamily="18" charset="0"/>
                                  </a:rPr>
                                  <m:t>)≥</m:t>
                                </m:r>
                                <m:r>
                                  <a:rPr lang="en-US" sz="2200" b="1" i="1">
                                    <a:latin typeface="Cambria Math" panose="02040503050406030204" pitchFamily="18" charset="0"/>
                                  </a:rPr>
                                  <m:t>𝒎</m:t>
                                </m:r>
                                <m:r>
                                  <a:rPr lang="en-US" sz="2200" b="1" i="1">
                                    <a:latin typeface="Cambria Math" panose="02040503050406030204" pitchFamily="18" charset="0"/>
                                  </a:rPr>
                                  <m:t>,∀</m:t>
                                </m:r>
                                <m:r>
                                  <a:rPr lang="en-US" sz="2200" b="1" i="1">
                                    <a:latin typeface="Cambria Math" panose="02040503050406030204" pitchFamily="18" charset="0"/>
                                  </a:rPr>
                                  <m:t>𝒙</m:t>
                                </m:r>
                                <m:r>
                                  <a:rPr lang="en-US" sz="2200" b="1" i="1">
                                    <a:latin typeface="Cambria Math" panose="02040503050406030204" pitchFamily="18" charset="0"/>
                                  </a:rPr>
                                  <m:t>∈</m:t>
                                </m:r>
                                <m:r>
                                  <a:rPr lang="en-US" sz="2200" b="1" i="1">
                                    <a:latin typeface="Cambria Math" panose="02040503050406030204" pitchFamily="18" charset="0"/>
                                  </a:rPr>
                                  <m:t>𝑫</m:t>
                                </m:r>
                              </m:e>
                              <m:e>
                                <m:r>
                                  <a:rPr lang="en-US" sz="2200" b="1" i="1">
                                    <a:latin typeface="Cambria Math" panose="02040503050406030204" pitchFamily="18" charset="0"/>
                                  </a:rPr>
                                  <m:t>∃</m:t>
                                </m:r>
                                <m:sSub>
                                  <m:sSubPr>
                                    <m:ctrlPr>
                                      <a:rPr lang="en-US" sz="2200" b="1" i="1">
                                        <a:latin typeface="Cambria Math"/>
                                      </a:rPr>
                                    </m:ctrlPr>
                                  </m:sSubPr>
                                  <m:e>
                                    <m:r>
                                      <a:rPr lang="en-US" sz="2200" b="1" i="1">
                                        <a:latin typeface="Cambria Math" panose="02040503050406030204" pitchFamily="18" charset="0"/>
                                      </a:rPr>
                                      <m:t>𝒙</m:t>
                                    </m:r>
                                  </m:e>
                                  <m:sub>
                                    <m:r>
                                      <a:rPr lang="en-US" sz="2200" b="1" i="1">
                                        <a:latin typeface="Cambria Math" panose="02040503050406030204" pitchFamily="18" charset="0"/>
                                      </a:rPr>
                                      <m:t>𝟎</m:t>
                                    </m:r>
                                  </m:sub>
                                </m:sSub>
                                <m:r>
                                  <a:rPr lang="en-US" sz="2200" b="1" i="1">
                                    <a:latin typeface="Cambria Math" panose="02040503050406030204" pitchFamily="18" charset="0"/>
                                  </a:rPr>
                                  <m:t>∈</m:t>
                                </m:r>
                                <m:r>
                                  <a:rPr lang="en-US" sz="2200" b="1" i="1">
                                    <a:latin typeface="Cambria Math" panose="02040503050406030204" pitchFamily="18" charset="0"/>
                                  </a:rPr>
                                  <m:t>𝑫</m:t>
                                </m:r>
                                <m:r>
                                  <a:rPr lang="en-US" sz="2200" b="1" i="1">
                                    <a:latin typeface="Cambria Math" panose="02040503050406030204" pitchFamily="18" charset="0"/>
                                  </a:rPr>
                                  <m:t>:</m:t>
                                </m:r>
                                <m:r>
                                  <a:rPr lang="en-US" sz="2200" b="1" i="1">
                                    <a:latin typeface="Cambria Math" panose="02040503050406030204" pitchFamily="18" charset="0"/>
                                  </a:rPr>
                                  <m:t>𝒇</m:t>
                                </m:r>
                                <m:r>
                                  <a:rPr lang="en-US" sz="2200" b="1" i="1">
                                    <a:latin typeface="Cambria Math" panose="02040503050406030204" pitchFamily="18" charset="0"/>
                                  </a:rPr>
                                  <m:t>(</m:t>
                                </m:r>
                                <m:sSub>
                                  <m:sSubPr>
                                    <m:ctrlPr>
                                      <a:rPr lang="en-US" sz="2200" b="1" i="1">
                                        <a:latin typeface="Cambria Math"/>
                                      </a:rPr>
                                    </m:ctrlPr>
                                  </m:sSubPr>
                                  <m:e>
                                    <m:r>
                                      <a:rPr lang="en-US" sz="2200" b="1" i="1">
                                        <a:latin typeface="Cambria Math" panose="02040503050406030204" pitchFamily="18" charset="0"/>
                                      </a:rPr>
                                      <m:t>𝒙</m:t>
                                    </m:r>
                                  </m:e>
                                  <m:sub>
                                    <m:r>
                                      <a:rPr lang="en-US" sz="2200" b="1" i="1">
                                        <a:latin typeface="Cambria Math" panose="02040503050406030204" pitchFamily="18" charset="0"/>
                                      </a:rPr>
                                      <m:t>𝟎</m:t>
                                    </m:r>
                                  </m:sub>
                                </m:sSub>
                                <m:r>
                                  <a:rPr lang="en-US" sz="2200" b="1" i="1">
                                    <a:latin typeface="Cambria Math" panose="02040503050406030204" pitchFamily="18" charset="0"/>
                                  </a:rPr>
                                  <m:t>)=</m:t>
                                </m:r>
                                <m:r>
                                  <a:rPr lang="en-US" sz="2200" b="1" i="1">
                                    <a:latin typeface="Cambria Math" panose="02040503050406030204" pitchFamily="18" charset="0"/>
                                  </a:rPr>
                                  <m:t>𝒎</m:t>
                                </m:r>
                              </m:e>
                            </m:eqArr>
                          </m:e>
                        </m:d>
                      </m:oMath>
                    </a14:m>
                    <a:endParaRPr lang="en-US" sz="2200" b="1" dirty="0">
                      <a:latin typeface="Tahoma" panose="020B0604030504040204" pitchFamily="34" charset="0"/>
                      <a:ea typeface="Tahoma" panose="020B0604030504040204" pitchFamily="34" charset="0"/>
                      <a:cs typeface="Tahoma" panose="020B0604030504040204" pitchFamily="34" charset="0"/>
                    </a:endParaRPr>
                  </a:p>
                  <a:p>
                    <a:pPr algn="ctr" defTabSz="1088421"/>
                    <a:endParaRPr lang="en-US" sz="2200" b="1" dirty="0">
                      <a:solidFill>
                        <a:prstClr val="black"/>
                      </a:solidFill>
                      <a:latin typeface="Tahoma" panose="020B0604030504040204" pitchFamily="34" charset="0"/>
                      <a:ea typeface="Tahoma" panose="020B0604030504040204" pitchFamily="34" charset="0"/>
                      <a:cs typeface="Tahoma" panose="020B0604030504040204" pitchFamily="34" charset="0"/>
                      <a:sym typeface="Wingdings"/>
                    </a:endParaRPr>
                  </a:p>
                  <a:p>
                    <a:pPr algn="just" defTabSz="1088421">
                      <a:lnSpc>
                        <a:spcPts val="2000"/>
                      </a:lnSpc>
                    </a:pPr>
                    <a:endParaRPr lang="en-US" sz="2200" dirty="0">
                      <a:solidFill>
                        <a:prstClr val="black"/>
                      </a:solidFill>
                      <a:latin typeface="Tahoma" pitchFamily="34" charset="0"/>
                      <a:ea typeface="Tahoma" pitchFamily="34" charset="0"/>
                      <a:cs typeface="Tahoma" pitchFamily="34" charset="0"/>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142914" y="1276329"/>
                    <a:ext cx="7867095" cy="1550368"/>
                  </a:xfrm>
                  <a:prstGeom prst="rect">
                    <a:avLst/>
                  </a:prstGeom>
                  <a:blipFill>
                    <a:blip r:embed="rId3"/>
                    <a:stretch>
                      <a:fillRect l="-794" t="-1683"/>
                    </a:stretch>
                  </a:blipFill>
                </p:spPr>
                <p:txBody>
                  <a:bodyPr/>
                  <a:lstStyle/>
                  <a:p>
                    <a:r>
                      <a:rPr lang="en-SG">
                        <a:noFill/>
                      </a:rPr>
                      <a:t> </a:t>
                    </a:r>
                  </a:p>
                </p:txBody>
              </p:sp>
            </mc:Fallback>
          </mc:AlternateContent>
        </p:grpSp>
        <p:grpSp>
          <p:nvGrpSpPr>
            <p:cNvPr id="23" name="Group 65"/>
            <p:cNvGrpSpPr/>
            <p:nvPr/>
          </p:nvGrpSpPr>
          <p:grpSpPr>
            <a:xfrm>
              <a:off x="1076414" y="4334804"/>
              <a:ext cx="4501887" cy="1328100"/>
              <a:chOff x="166396" y="8711991"/>
              <a:chExt cx="4501887" cy="1328100"/>
            </a:xfrm>
          </p:grpSpPr>
          <p:sp>
            <p:nvSpPr>
              <p:cNvPr id="24" name="Freeform 20"/>
              <p:cNvSpPr>
                <a:spLocks/>
              </p:cNvSpPr>
              <p:nvPr/>
            </p:nvSpPr>
            <p:spPr bwMode="auto">
              <a:xfrm>
                <a:off x="384522" y="8755082"/>
                <a:ext cx="4193447" cy="766357"/>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grpSp>
            <p:nvGrpSpPr>
              <p:cNvPr id="25" name="Group 7"/>
              <p:cNvGrpSpPr/>
              <p:nvPr/>
            </p:nvGrpSpPr>
            <p:grpSpPr>
              <a:xfrm>
                <a:off x="166396" y="8780581"/>
                <a:ext cx="702538" cy="704911"/>
                <a:chOff x="-145995" y="8633545"/>
                <a:chExt cx="787401" cy="790061"/>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4" name="Freeform 52"/>
                <p:cNvSpPr>
                  <a:spLocks noEditPoints="1"/>
                </p:cNvSpPr>
                <p:nvPr/>
              </p:nvSpPr>
              <p:spPr bwMode="auto">
                <a:xfrm>
                  <a:off x="-145995" y="8701805"/>
                  <a:ext cx="787400" cy="721801"/>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4" tIns="22857" rIns="45714" bIns="22857" numCol="1" anchor="t" anchorCtr="0" compatLnSpc="1">
                  <a:prstTxWarp prst="textNoShape">
                    <a:avLst/>
                  </a:prstTxWarp>
                </a:bodyPr>
                <a:lstStyle/>
                <a:p>
                  <a:pPr defTabSz="1088421"/>
                  <a:endParaRPr lang="en-US" sz="2300">
                    <a:solidFill>
                      <a:prstClr val="black"/>
                    </a:solidFill>
                    <a:latin typeface="Tahoma" pitchFamily="34" charset="0"/>
                    <a:ea typeface="Tahoma" pitchFamily="34" charset="0"/>
                    <a:cs typeface="Tahoma" pitchFamily="34" charset="0"/>
                  </a:endParaRPr>
                </a:p>
              </p:txBody>
            </p:sp>
          </p:grpSp>
          <p:sp>
            <p:nvSpPr>
              <p:cNvPr id="26" name="TextBox 25"/>
              <p:cNvSpPr txBox="1"/>
              <p:nvPr/>
            </p:nvSpPr>
            <p:spPr>
              <a:xfrm>
                <a:off x="900094" y="8711991"/>
                <a:ext cx="3768189" cy="1328100"/>
              </a:xfrm>
              <a:prstGeom prst="rect">
                <a:avLst/>
              </a:prstGeom>
              <a:noFill/>
            </p:spPr>
            <p:txBody>
              <a:bodyPr wrap="none" rtlCol="0">
                <a:spAutoFit/>
              </a:bodyPr>
              <a:lstStyle/>
              <a:p>
                <a:pPr defTabSz="1088421"/>
                <a:r>
                  <a:rPr lang="vi-VN" sz="2300" b="1">
                    <a:solidFill>
                      <a:prstClr val="white"/>
                    </a:solidFill>
                    <a:latin typeface="Tahoma" pitchFamily="34" charset="0"/>
                    <a:ea typeface="Tahoma" pitchFamily="34" charset="0"/>
                    <a:cs typeface="Tahoma" pitchFamily="34" charset="0"/>
                  </a:rPr>
                  <a:t>Định nghĩa</a:t>
                </a:r>
                <a:r>
                  <a:rPr lang="en-US" sz="2300" b="1">
                    <a:solidFill>
                      <a:prstClr val="white"/>
                    </a:solidFill>
                    <a:latin typeface="Tahoma" pitchFamily="34" charset="0"/>
                    <a:ea typeface="Tahoma" pitchFamily="34" charset="0"/>
                    <a:cs typeface="Tahoma" pitchFamily="34" charset="0"/>
                  </a:rPr>
                  <a:t> </a:t>
                </a:r>
                <a:endParaRPr lang="en-US" sz="2300" b="1" dirty="0">
                  <a:solidFill>
                    <a:prstClr val="white"/>
                  </a:solidFill>
                  <a:latin typeface="Tahoma" pitchFamily="34" charset="0"/>
                  <a:ea typeface="Tahoma" pitchFamily="34" charset="0"/>
                  <a:cs typeface="Tahoma" pitchFamily="34" charset="0"/>
                </a:endParaRPr>
              </a:p>
            </p:txBody>
          </p:sp>
        </p:gr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algn="ctr" defTabSz="914217" eaLnBrk="0" fontAlgn="base" hangingPunct="0">
              <a:spcBef>
                <a:spcPct val="0"/>
              </a:spcBef>
              <a:spcAft>
                <a:spcPct val="0"/>
              </a:spcAft>
            </a:pPr>
            <a:endParaRPr lang="en-US" altLang="en-US" sz="3199" b="1" dirty="0">
              <a:solidFill>
                <a:srgbClr val="0000CC"/>
              </a:solidFill>
              <a:latin typeface="Times New Roman" panose="02020603050405020304" pitchFamily="18" charset="0"/>
              <a:cs typeface="Times New Roman" panose="02020603050405020304" pitchFamily="18" charset="0"/>
            </a:endParaRPr>
          </a:p>
        </p:txBody>
      </p:sp>
      <p:sp>
        <p:nvSpPr>
          <p:cNvPr id="42" name="TextBox 41"/>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grpSp>
        <p:nvGrpSpPr>
          <p:cNvPr id="52" name="Group 10"/>
          <p:cNvGrpSpPr/>
          <p:nvPr/>
        </p:nvGrpSpPr>
        <p:grpSpPr>
          <a:xfrm>
            <a:off x="825648" y="4062266"/>
            <a:ext cx="10908418" cy="2302203"/>
            <a:chOff x="1270511" y="5716836"/>
            <a:chExt cx="21819676" cy="8458714"/>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grpSp>
          <p:nvGrpSpPr>
            <p:cNvPr id="54" name="Group 60"/>
            <p:cNvGrpSpPr/>
            <p:nvPr/>
          </p:nvGrpSpPr>
          <p:grpSpPr>
            <a:xfrm>
              <a:off x="1270511" y="5716836"/>
              <a:ext cx="7257106" cy="1639699"/>
              <a:chOff x="1224541" y="6155403"/>
              <a:chExt cx="7257106" cy="1639699"/>
            </a:xfrm>
          </p:grpSpPr>
          <p:sp>
            <p:nvSpPr>
              <p:cNvPr id="55" name="Freeform 20"/>
              <p:cNvSpPr>
                <a:spLocks/>
              </p:cNvSpPr>
              <p:nvPr/>
            </p:nvSpPr>
            <p:spPr bwMode="auto">
              <a:xfrm rot="16200000" flipV="1">
                <a:off x="4298615" y="3820435"/>
                <a:ext cx="1307565"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56" name="TextBox 55"/>
              <p:cNvSpPr txBox="1"/>
              <p:nvPr/>
            </p:nvSpPr>
            <p:spPr>
              <a:xfrm>
                <a:off x="2041277" y="6155403"/>
                <a:ext cx="6440370" cy="1639699"/>
              </a:xfrm>
              <a:prstGeom prst="rect">
                <a:avLst/>
              </a:prstGeom>
              <a:noFill/>
            </p:spPr>
            <p:txBody>
              <a:bodyPr wrap="square" rtlCol="0">
                <a:spAutoFit/>
              </a:bodyPr>
              <a:lstStyle/>
              <a:p>
                <a:pPr defTabSz="1088421"/>
                <a:r>
                  <a:rPr lang="en-SG" sz="2300" b="1" dirty="0">
                    <a:solidFill>
                      <a:srgbClr val="0999C8"/>
                    </a:solidFill>
                    <a:latin typeface="Tahoma" pitchFamily="34" charset="0"/>
                    <a:ea typeface="Tahoma" pitchFamily="34" charset="0"/>
                    <a:cs typeface="Tahoma" pitchFamily="34" charset="0"/>
                  </a:rPr>
                  <a:t>Ph</a:t>
                </a:r>
                <a:r>
                  <a:rPr lang="vi-VN" sz="2300" b="1" dirty="0">
                    <a:solidFill>
                      <a:srgbClr val="0999C8"/>
                    </a:solidFill>
                    <a:latin typeface="Tahoma" pitchFamily="34" charset="0"/>
                    <a:ea typeface="Tahoma" pitchFamily="34" charset="0"/>
                    <a:cs typeface="Tahoma" pitchFamily="34" charset="0"/>
                  </a:rPr>
                  <a:t>ư</a:t>
                </a:r>
                <a:r>
                  <a:rPr lang="en-SG" sz="2300" b="1" dirty="0" err="1">
                    <a:solidFill>
                      <a:srgbClr val="0999C8"/>
                    </a:solidFill>
                    <a:latin typeface="Tahoma" pitchFamily="34" charset="0"/>
                    <a:ea typeface="Tahoma" pitchFamily="34" charset="0"/>
                    <a:cs typeface="Tahoma" pitchFamily="34" charset="0"/>
                  </a:rPr>
                  <a:t>ơng</a:t>
                </a:r>
                <a:r>
                  <a:rPr lang="en-SG" sz="2300" b="1" dirty="0">
                    <a:solidFill>
                      <a:srgbClr val="0999C8"/>
                    </a:solidFill>
                    <a:latin typeface="Tahoma" pitchFamily="34" charset="0"/>
                    <a:ea typeface="Tahoma" pitchFamily="34" charset="0"/>
                    <a:cs typeface="Tahoma" pitchFamily="34" charset="0"/>
                  </a:rPr>
                  <a:t> </a:t>
                </a:r>
                <a:r>
                  <a:rPr lang="en-SG" sz="2300" b="1" dirty="0" err="1">
                    <a:solidFill>
                      <a:srgbClr val="0999C8"/>
                    </a:solidFill>
                    <a:latin typeface="Tahoma" pitchFamily="34" charset="0"/>
                    <a:ea typeface="Tahoma" pitchFamily="34" charset="0"/>
                    <a:cs typeface="Tahoma" pitchFamily="34" charset="0"/>
                  </a:rPr>
                  <a:t>pháp</a:t>
                </a:r>
                <a:r>
                  <a:rPr lang="vi-VN" sz="2300" b="1" dirty="0">
                    <a:solidFill>
                      <a:srgbClr val="0999C8"/>
                    </a:solidFill>
                    <a:latin typeface="Tahoma" pitchFamily="34" charset="0"/>
                    <a:ea typeface="Tahoma" pitchFamily="34" charset="0"/>
                    <a:cs typeface="Tahoma" pitchFamily="34" charset="0"/>
                  </a:rPr>
                  <a:t> giải</a:t>
                </a:r>
                <a:endParaRPr lang="en-US" sz="2300" b="1" dirty="0">
                  <a:solidFill>
                    <a:srgbClr val="0999C8"/>
                  </a:solidFill>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gr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xmlns="" id="{43C51704-6336-467E-8F70-AEAE4FB107EE}"/>
                  </a:ext>
                </a:extLst>
              </p:cNvPr>
              <p:cNvSpPr/>
              <p:nvPr/>
            </p:nvSpPr>
            <p:spPr>
              <a:xfrm>
                <a:off x="1175855" y="4462360"/>
                <a:ext cx="10092509" cy="1921488"/>
              </a:xfrm>
              <a:prstGeom prst="rect">
                <a:avLst/>
              </a:prstGeom>
            </p:spPr>
            <p:txBody>
              <a:bodyPr wrap="square">
                <a:spAutoFit/>
              </a:bodyPr>
              <a:lstStyle/>
              <a:p>
                <a:pPr indent="283845">
                  <a:spcBef>
                    <a:spcPts val="1200"/>
                  </a:spcBef>
                  <a:spcAft>
                    <a:spcPts val="1200"/>
                  </a:spcAft>
                </a:pPr>
                <a:r>
                  <a:rPr lang="vi-VN" sz="2200" b="1" dirty="0">
                    <a:solidFill>
                      <a:srgbClr val="FF0000"/>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FF0000"/>
                    </a:solidFill>
                    <a:latin typeface="Tahoma" panose="020B0604030504040204" pitchFamily="34" charset="0"/>
                    <a:ea typeface="Tahoma" panose="020B0604030504040204" pitchFamily="34" charset="0"/>
                    <a:cs typeface="Tahoma" panose="020B0604030504040204" pitchFamily="34" charset="0"/>
                  </a:rPr>
                  <a:t>Tự</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FF0000"/>
                    </a:solidFill>
                    <a:latin typeface="Tahoma" panose="020B0604030504040204" pitchFamily="34" charset="0"/>
                    <a:ea typeface="Tahoma" panose="020B0604030504040204" pitchFamily="34" charset="0"/>
                    <a:cs typeface="Tahoma" panose="020B0604030504040204" pitchFamily="34" charset="0"/>
                  </a:rPr>
                  <a:t>luận</a:t>
                </a:r>
                <a:endPar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spcAft>
                    <a:spcPts val="0"/>
                  </a:spcAft>
                  <a:buFont typeface="Wingdings" panose="05000000000000000000" pitchFamily="2" charset="2"/>
                  <a:buChar char=""/>
                </a:pPr>
                <a:r>
                  <a:rPr lang="en-US" sz="2200" b="1" dirty="0" err="1">
                    <a:latin typeface="Tahoma" panose="020B0604030504040204" pitchFamily="34" charset="0"/>
                    <a:ea typeface="Tahoma" panose="020B0604030504040204" pitchFamily="34" charset="0"/>
                    <a:cs typeface="Tahoma" panose="020B0604030504040204" pitchFamily="34" charset="0"/>
                  </a:rPr>
                  <a:t>Lập</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bảng</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biến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thiên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của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hàm</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số</a:t>
                </a:r>
                <a:r>
                  <a:rPr lang="en-US"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b="1" i="1" smtClean="0">
                        <a:latin typeface="Cambria Math" panose="02040503050406030204" pitchFamily="18" charset="0"/>
                        <a:ea typeface="Times New Roman" panose="02020603050405020304" pitchFamily="18" charset="0"/>
                      </a:rPr>
                      <m:t>𝒇</m:t>
                    </m:r>
                    <m:r>
                      <a:rPr lang="en-US" sz="2200" b="1" i="1" smtClean="0">
                        <a:latin typeface="Cambria Math" panose="02040503050406030204" pitchFamily="18" charset="0"/>
                        <a:ea typeface="Times New Roman" panose="02020603050405020304" pitchFamily="18" charset="0"/>
                      </a:rPr>
                      <m:t>(</m:t>
                    </m:r>
                    <m:r>
                      <a:rPr lang="en-US" sz="2200" b="1" i="1" smtClean="0">
                        <a:latin typeface="Cambria Math" panose="02040503050406030204" pitchFamily="18" charset="0"/>
                        <a:ea typeface="Times New Roman" panose="02020603050405020304" pitchFamily="18" charset="0"/>
                      </a:rPr>
                      <m:t>𝒙</m:t>
                    </m:r>
                    <m:r>
                      <a:rPr lang="en-US" sz="2200" b="1" i="1" smtClean="0">
                        <a:latin typeface="Cambria Math" panose="02040503050406030204" pitchFamily="18" charset="0"/>
                        <a:ea typeface="Times New Roman" panose="02020603050405020304" pitchFamily="18" charset="0"/>
                      </a:rPr>
                      <m:t>)</m:t>
                    </m:r>
                  </m:oMath>
                </a14:m>
                <a:r>
                  <a:rPr lang="vi-VN"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trên</a:t>
                </a:r>
                <a:r>
                  <a:rPr lang="en-US"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b="1" i="1" smtClean="0">
                        <a:latin typeface="Cambria Math" panose="02040503050406030204" pitchFamily="18" charset="0"/>
                        <a:ea typeface="Times New Roman" panose="02020603050405020304" pitchFamily="18" charset="0"/>
                      </a:rPr>
                      <m:t>𝑫</m:t>
                    </m:r>
                  </m:oMath>
                </a14:m>
                <a:r>
                  <a:rPr lang="en-US" sz="2200" b="1" dirty="0">
                    <a:latin typeface="Tahoma" panose="020B0604030504040204" pitchFamily="34" charset="0"/>
                    <a:ea typeface="Tahoma" panose="020B0604030504040204" pitchFamily="34" charset="0"/>
                    <a:cs typeface="Tahoma" panose="020B0604030504040204" pitchFamily="34" charset="0"/>
                  </a:rPr>
                  <a:t>.</a:t>
                </a:r>
              </a:p>
              <a:p>
                <a:pPr marL="342900" lvl="0" indent="-342900">
                  <a:lnSpc>
                    <a:spcPct val="115000"/>
                  </a:lnSpc>
                  <a:spcAft>
                    <a:spcPts val="0"/>
                  </a:spcAft>
                  <a:buFont typeface="Wingdings" panose="05000000000000000000" pitchFamily="2" charset="2"/>
                  <a:buChar char=""/>
                </a:pPr>
                <a:r>
                  <a:rPr lang="en-US" sz="2200" b="1" dirty="0" err="1">
                    <a:latin typeface="Tahoma" panose="020B0604030504040204" pitchFamily="34" charset="0"/>
                    <a:ea typeface="Tahoma" panose="020B0604030504040204" pitchFamily="34" charset="0"/>
                    <a:cs typeface="Tahoma" panose="020B0604030504040204" pitchFamily="34" charset="0"/>
                  </a:rPr>
                  <a:t>Từ</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bảng</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biến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thiên</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tùy</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theo</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sự</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thay</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đổi</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giá</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trị</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của</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hàm</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số</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suy</a:t>
                </a:r>
                <a:r>
                  <a:rPr lang="en-US" sz="2200" b="1" dirty="0">
                    <a:latin typeface="Tahoma" panose="020B0604030504040204" pitchFamily="34" charset="0"/>
                    <a:ea typeface="Tahoma" panose="020B0604030504040204" pitchFamily="34" charset="0"/>
                    <a:cs typeface="Tahoma" panose="020B0604030504040204" pitchFamily="34" charset="0"/>
                  </a:rPr>
                  <a:t> ra </a:t>
                </a:r>
                <a14:m>
                  <m:oMath xmlns:m="http://schemas.openxmlformats.org/officeDocument/2006/math">
                    <m:limLow>
                      <m:limLowPr>
                        <m:ctrlPr>
                          <a:rPr lang="en-US" sz="2200" b="1" i="1">
                            <a:latin typeface="Cambria Math"/>
                            <a:ea typeface="Times New Roman" panose="02020603050405020304" pitchFamily="18" charset="0"/>
                          </a:rPr>
                        </m:ctrlPr>
                      </m:limLowPr>
                      <m:e>
                        <m:r>
                          <a:rPr lang="en-US" sz="2200" b="1" i="1" smtClean="0">
                            <a:latin typeface="Cambria Math" panose="02040503050406030204" pitchFamily="18" charset="0"/>
                            <a:ea typeface="Times New Roman" panose="02020603050405020304" pitchFamily="18" charset="0"/>
                          </a:rPr>
                          <m:t>𝑴𝒂𝒙</m:t>
                        </m:r>
                      </m:e>
                      <m:lim>
                        <m:r>
                          <a:rPr lang="en-US" sz="2200" b="1" i="1" smtClean="0">
                            <a:latin typeface="Cambria Math" panose="02040503050406030204" pitchFamily="18" charset="0"/>
                            <a:ea typeface="Times New Roman" panose="02020603050405020304" pitchFamily="18" charset="0"/>
                          </a:rPr>
                          <m:t>𝑫</m:t>
                        </m:r>
                      </m:lim>
                    </m:limLow>
                    <m:r>
                      <a:rPr lang="en-US" sz="2200" b="1" i="1" smtClean="0">
                        <a:latin typeface="Cambria Math" panose="02040503050406030204" pitchFamily="18" charset="0"/>
                        <a:ea typeface="Times New Roman" panose="02020603050405020304" pitchFamily="18" charset="0"/>
                      </a:rPr>
                      <m:t>𝒇</m:t>
                    </m:r>
                    <m:r>
                      <a:rPr lang="en-US" sz="2200" b="1" i="1" smtClean="0">
                        <a:latin typeface="Cambria Math" panose="02040503050406030204" pitchFamily="18" charset="0"/>
                        <a:ea typeface="Times New Roman" panose="02020603050405020304" pitchFamily="18" charset="0"/>
                      </a:rPr>
                      <m:t>(</m:t>
                    </m:r>
                    <m:r>
                      <a:rPr lang="en-US" sz="2200" b="1" i="1" smtClean="0">
                        <a:latin typeface="Cambria Math" panose="02040503050406030204" pitchFamily="18" charset="0"/>
                        <a:ea typeface="Times New Roman" panose="02020603050405020304" pitchFamily="18" charset="0"/>
                      </a:rPr>
                      <m:t>𝒙</m:t>
                    </m:r>
                    <m:r>
                      <a:rPr lang="en-US" sz="2200" b="1" i="1" smtClean="0">
                        <a:latin typeface="Cambria Math" panose="02040503050406030204" pitchFamily="18" charset="0"/>
                        <a:ea typeface="Times New Roman" panose="02020603050405020304" pitchFamily="18" charset="0"/>
                      </a:rPr>
                      <m:t>)</m:t>
                    </m:r>
                  </m:oMath>
                </a14:m>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dirty="0" err="1">
                    <a:latin typeface="Tahoma" panose="020B0604030504040204" pitchFamily="34" charset="0"/>
                    <a:ea typeface="Tahoma" panose="020B0604030504040204" pitchFamily="34" charset="0"/>
                    <a:cs typeface="Tahoma" panose="020B0604030504040204" pitchFamily="34" charset="0"/>
                  </a:rPr>
                  <a:t>và</a:t>
                </a:r>
                <a:r>
                  <a:rPr lang="en-US" sz="22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2200" b="1" i="1">
                            <a:latin typeface="Cambria Math"/>
                            <a:ea typeface="Times New Roman" panose="02020603050405020304" pitchFamily="18" charset="0"/>
                          </a:rPr>
                        </m:ctrlPr>
                      </m:limLowPr>
                      <m:e>
                        <m:r>
                          <a:rPr lang="en-US" sz="2200" b="1" i="1" smtClean="0">
                            <a:latin typeface="Cambria Math" panose="02040503050406030204" pitchFamily="18" charset="0"/>
                            <a:ea typeface="Times New Roman" panose="02020603050405020304" pitchFamily="18" charset="0"/>
                          </a:rPr>
                          <m:t>𝑴𝒊𝒏</m:t>
                        </m:r>
                      </m:e>
                      <m:lim>
                        <m:r>
                          <a:rPr lang="en-US" sz="2200" b="1" i="1" smtClean="0">
                            <a:latin typeface="Cambria Math" panose="02040503050406030204" pitchFamily="18" charset="0"/>
                            <a:ea typeface="Times New Roman" panose="02020603050405020304" pitchFamily="18" charset="0"/>
                          </a:rPr>
                          <m:t>𝑫</m:t>
                        </m:r>
                      </m:lim>
                    </m:limLow>
                    <m:r>
                      <a:rPr lang="en-US" sz="2200" b="1" i="1" smtClean="0">
                        <a:latin typeface="Cambria Math" panose="02040503050406030204" pitchFamily="18" charset="0"/>
                        <a:ea typeface="Times New Roman" panose="02020603050405020304" pitchFamily="18" charset="0"/>
                      </a:rPr>
                      <m:t>𝒇</m:t>
                    </m:r>
                    <m:r>
                      <a:rPr lang="en-US" sz="2200" b="1" i="1" smtClean="0">
                        <a:latin typeface="Cambria Math" panose="02040503050406030204" pitchFamily="18" charset="0"/>
                        <a:ea typeface="Times New Roman" panose="02020603050405020304" pitchFamily="18" charset="0"/>
                      </a:rPr>
                      <m:t>(</m:t>
                    </m:r>
                    <m:r>
                      <a:rPr lang="en-US" sz="2200" b="1" i="1" smtClean="0">
                        <a:latin typeface="Cambria Math" panose="02040503050406030204" pitchFamily="18" charset="0"/>
                        <a:ea typeface="Times New Roman" panose="02020603050405020304" pitchFamily="18" charset="0"/>
                      </a:rPr>
                      <m:t>𝒙</m:t>
                    </m:r>
                    <m:r>
                      <a:rPr lang="en-US" sz="2200" b="1" i="1" smtClean="0">
                        <a:latin typeface="Cambria Math" panose="02040503050406030204" pitchFamily="18" charset="0"/>
                        <a:ea typeface="Times New Roman" panose="02020603050405020304" pitchFamily="18" charset="0"/>
                      </a:rPr>
                      <m:t>)</m:t>
                    </m:r>
                  </m:oMath>
                </a14:m>
                <a:endParaRPr lang="en-US" sz="2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a:extLst>
                  <a:ext uri="{FF2B5EF4-FFF2-40B4-BE49-F238E27FC236}">
                    <a16:creationId xmlns:a16="http://schemas.microsoft.com/office/drawing/2014/main" id="{43C51704-6336-467E-8F70-AEAE4FB107EE}"/>
                  </a:ext>
                </a:extLst>
              </p:cNvPr>
              <p:cNvSpPr>
                <a:spLocks noRot="1" noChangeAspect="1" noMove="1" noResize="1" noEditPoints="1" noAdjustHandles="1" noChangeArrowheads="1" noChangeShapeType="1" noTextEdit="1"/>
              </p:cNvSpPr>
              <p:nvPr/>
            </p:nvSpPr>
            <p:spPr>
              <a:xfrm>
                <a:off x="1175855" y="4462360"/>
                <a:ext cx="10092509" cy="1921488"/>
              </a:xfrm>
              <a:prstGeom prst="rect">
                <a:avLst/>
              </a:prstGeom>
              <a:blipFill>
                <a:blip r:embed="rId4"/>
                <a:stretch>
                  <a:fillRect l="-665" t="-1905"/>
                </a:stretch>
              </a:blipFill>
            </p:spPr>
            <p:txBody>
              <a:bodyPr/>
              <a:lstStyle/>
              <a:p>
                <a:r>
                  <a:rPr lang="en-SG">
                    <a:noFill/>
                  </a:rPr>
                  <a:t> </a:t>
                </a:r>
              </a:p>
            </p:txBody>
          </p:sp>
        </mc:Fallback>
      </mc:AlternateContent>
    </p:spTree>
    <p:extLst>
      <p:ext uri="{BB962C8B-B14F-4D97-AF65-F5344CB8AC3E}">
        <p14:creationId xmlns:p14="http://schemas.microsoft.com/office/powerpoint/2010/main" val="27589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left)">
                                      <p:cBhvr>
                                        <p:cTn id="1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Action Button: Back or Previous 5">
            <a:hlinkClick r:id="rId2" action="ppaction://hlinksldjump" highlightClick="1"/>
            <a:extLst>
              <a:ext uri="{FF2B5EF4-FFF2-40B4-BE49-F238E27FC236}">
                <a16:creationId xmlns:a16="http://schemas.microsoft.com/office/drawing/2014/main" xmlns="" id="{549EED8D-1013-4B32-8E98-88E940842CA9}"/>
              </a:ext>
            </a:extLst>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xmlns="" id="{4F5FE16C-B293-4537-A0F2-B4093AB8120D}"/>
              </a:ext>
            </a:extLst>
          </p:cNvPr>
          <p:cNvGrpSpPr/>
          <p:nvPr/>
        </p:nvGrpSpPr>
        <p:grpSpPr>
          <a:xfrm>
            <a:off x="147058" y="45467"/>
            <a:ext cx="11906395" cy="5028110"/>
            <a:chOff x="534987" y="1647866"/>
            <a:chExt cx="23340848" cy="8814008"/>
          </a:xfrm>
        </p:grpSpPr>
        <p:sp>
          <p:nvSpPr>
            <p:cNvPr id="12" name="Rounded Rectangle 24">
              <a:extLst>
                <a:ext uri="{FF2B5EF4-FFF2-40B4-BE49-F238E27FC236}">
                  <a16:creationId xmlns:a16="http://schemas.microsoft.com/office/drawing/2014/main" xmlns="" id="{8716603C-B822-4AEA-AF89-63388D529DF4}"/>
                </a:ext>
              </a:extLst>
            </p:cNvPr>
            <p:cNvSpPr/>
            <p:nvPr/>
          </p:nvSpPr>
          <p:spPr bwMode="auto">
            <a:xfrm>
              <a:off x="755649" y="1720890"/>
              <a:ext cx="23120186" cy="8740984"/>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3" name="Group 12">
              <a:extLst>
                <a:ext uri="{FF2B5EF4-FFF2-40B4-BE49-F238E27FC236}">
                  <a16:creationId xmlns:a16="http://schemas.microsoft.com/office/drawing/2014/main" xmlns="" id="{D40B6139-E378-4D35-AA39-294F9407F0B0}"/>
                </a:ext>
              </a:extLst>
            </p:cNvPr>
            <p:cNvGrpSpPr/>
            <p:nvPr/>
          </p:nvGrpSpPr>
          <p:grpSpPr>
            <a:xfrm>
              <a:off x="534987" y="1647866"/>
              <a:ext cx="3505200" cy="1176337"/>
              <a:chOff x="534987" y="1647866"/>
              <a:chExt cx="3505200" cy="1176337"/>
            </a:xfrm>
          </p:grpSpPr>
          <p:sp>
            <p:nvSpPr>
              <p:cNvPr id="14" name="Isosceles Triangle 44">
                <a:extLst>
                  <a:ext uri="{FF2B5EF4-FFF2-40B4-BE49-F238E27FC236}">
                    <a16:creationId xmlns:a16="http://schemas.microsoft.com/office/drawing/2014/main" xmlns="" id="{8BB5C1A5-C3CF-4686-968D-B12584D3EFC8}"/>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5" name="Pentagon 27">
                <a:extLst>
                  <a:ext uri="{FF2B5EF4-FFF2-40B4-BE49-F238E27FC236}">
                    <a16:creationId xmlns:a16="http://schemas.microsoft.com/office/drawing/2014/main" xmlns="" id="{22CB7FFB-3F7F-42A1-B68F-1771B0D5443D}"/>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6" name="Group 11">
                <a:extLst>
                  <a:ext uri="{FF2B5EF4-FFF2-40B4-BE49-F238E27FC236}">
                    <a16:creationId xmlns:a16="http://schemas.microsoft.com/office/drawing/2014/main" xmlns="" id="{214AA535-727F-4D9E-9B6E-409737F6D7FF}"/>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9" name="Freeform 31">
                  <a:extLst>
                    <a:ext uri="{FF2B5EF4-FFF2-40B4-BE49-F238E27FC236}">
                      <a16:creationId xmlns:a16="http://schemas.microsoft.com/office/drawing/2014/main" xmlns="" id="{73369AAD-5806-4587-8D27-3E5A61C6848A}"/>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0" name="Freeform 32">
                  <a:extLst>
                    <a:ext uri="{FF2B5EF4-FFF2-40B4-BE49-F238E27FC236}">
                      <a16:creationId xmlns:a16="http://schemas.microsoft.com/office/drawing/2014/main" xmlns="" id="{4B6DF01A-9350-4F00-8E36-3048C00692F8}"/>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1" name="Freeform 33">
                  <a:extLst>
                    <a:ext uri="{FF2B5EF4-FFF2-40B4-BE49-F238E27FC236}">
                      <a16:creationId xmlns:a16="http://schemas.microsoft.com/office/drawing/2014/main" xmlns="" id="{F66A94FE-99EB-4B2A-BF6B-18AE073C8C73}"/>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2" name="Rectangle 21">
                  <a:extLst>
                    <a:ext uri="{FF2B5EF4-FFF2-40B4-BE49-F238E27FC236}">
                      <a16:creationId xmlns:a16="http://schemas.microsoft.com/office/drawing/2014/main" xmlns="" id="{16172BFB-291C-48DF-9D0D-E0F5FB71F2EB}"/>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3" name="Rectangle 22">
                  <a:extLst>
                    <a:ext uri="{FF2B5EF4-FFF2-40B4-BE49-F238E27FC236}">
                      <a16:creationId xmlns:a16="http://schemas.microsoft.com/office/drawing/2014/main" xmlns="" id="{6EA9A22F-99EE-4003-AF5B-6B9796A9BCA7}"/>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4" name="Rectangle 23">
                  <a:extLst>
                    <a:ext uri="{FF2B5EF4-FFF2-40B4-BE49-F238E27FC236}">
                      <a16:creationId xmlns:a16="http://schemas.microsoft.com/office/drawing/2014/main" xmlns="" id="{9AEB90A6-2673-41C8-ACF2-3175184EC3AC}"/>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5" name="Rectangle 24">
                  <a:extLst>
                    <a:ext uri="{FF2B5EF4-FFF2-40B4-BE49-F238E27FC236}">
                      <a16:creationId xmlns:a16="http://schemas.microsoft.com/office/drawing/2014/main" xmlns="" id="{EFF39CCF-206E-4A1D-B0D0-2A31E14A6EDD}"/>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7" name="Chevron 29">
                <a:extLst>
                  <a:ext uri="{FF2B5EF4-FFF2-40B4-BE49-F238E27FC236}">
                    <a16:creationId xmlns:a16="http://schemas.microsoft.com/office/drawing/2014/main" xmlns="" id="{9022880C-F892-416A-8CC6-C1A5C9C2A777}"/>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8" name="TextBox 13">
                <a:extLst>
                  <a:ext uri="{FF2B5EF4-FFF2-40B4-BE49-F238E27FC236}">
                    <a16:creationId xmlns:a16="http://schemas.microsoft.com/office/drawing/2014/main" xmlns="" id="{F49F7898-B720-45DF-BABD-8CF2A9CCD939}"/>
                  </a:ext>
                </a:extLst>
              </p:cNvPr>
              <p:cNvSpPr txBox="1">
                <a:spLocks noChangeArrowheads="1"/>
              </p:cNvSpPr>
              <p:nvPr/>
            </p:nvSpPr>
            <p:spPr bwMode="auto">
              <a:xfrm>
                <a:off x="1328130" y="1653395"/>
                <a:ext cx="2690581" cy="9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14</a:t>
                </a:r>
              </a:p>
            </p:txBody>
          </p:sp>
        </p:grpSp>
      </p:grpSp>
      <p:grpSp>
        <p:nvGrpSpPr>
          <p:cNvPr id="26" name="Group 25">
            <a:extLst>
              <a:ext uri="{FF2B5EF4-FFF2-40B4-BE49-F238E27FC236}">
                <a16:creationId xmlns:a16="http://schemas.microsoft.com/office/drawing/2014/main" xmlns="" id="{120914A6-0C86-46EB-BBC0-FE0634BC3748}"/>
              </a:ext>
            </a:extLst>
          </p:cNvPr>
          <p:cNvGrpSpPr/>
          <p:nvPr/>
        </p:nvGrpSpPr>
        <p:grpSpPr>
          <a:xfrm>
            <a:off x="176929" y="5332297"/>
            <a:ext cx="11664551" cy="1205581"/>
            <a:chOff x="247181" y="1501340"/>
            <a:chExt cx="11838142" cy="1477274"/>
          </a:xfrm>
        </p:grpSpPr>
        <p:grpSp>
          <p:nvGrpSpPr>
            <p:cNvPr id="27" name="Group 26">
              <a:extLst>
                <a:ext uri="{FF2B5EF4-FFF2-40B4-BE49-F238E27FC236}">
                  <a16:creationId xmlns:a16="http://schemas.microsoft.com/office/drawing/2014/main" xmlns="" id="{9D694292-436E-443B-866A-277262D44A29}"/>
                </a:ext>
              </a:extLst>
            </p:cNvPr>
            <p:cNvGrpSpPr/>
            <p:nvPr/>
          </p:nvGrpSpPr>
          <p:grpSpPr>
            <a:xfrm>
              <a:off x="247181" y="1501340"/>
              <a:ext cx="3090382" cy="1477274"/>
              <a:chOff x="5537206" y="1557991"/>
              <a:chExt cx="3079905" cy="1373335"/>
            </a:xfrm>
          </p:grpSpPr>
          <p:sp>
            <p:nvSpPr>
              <p:cNvPr id="40" name="Rectangle 39">
                <a:extLst>
                  <a:ext uri="{FF2B5EF4-FFF2-40B4-BE49-F238E27FC236}">
                    <a16:creationId xmlns:a16="http://schemas.microsoft.com/office/drawing/2014/main" xmlns="" id="{E892D2AF-4B92-413E-AEB6-93FBA3818EE6}"/>
                  </a:ext>
                </a:extLst>
              </p:cNvPr>
              <p:cNvSpPr/>
              <p:nvPr/>
            </p:nvSpPr>
            <p:spPr>
              <a:xfrm>
                <a:off x="5827751" y="1557991"/>
                <a:ext cx="2789360" cy="137333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1CD1D643-D604-4975-95EB-6C5F7CCE405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D836248A-D235-4039-83DB-ED3952C9F342}"/>
                      </a:ext>
                    </a:extLst>
                  </p:cNvPr>
                  <p:cNvSpPr txBox="1"/>
                  <p:nvPr/>
                </p:nvSpPr>
                <p:spPr>
                  <a:xfrm>
                    <a:off x="6121930" y="1941379"/>
                    <a:ext cx="2280848" cy="630940"/>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kumimoji="0" lang="en-SG" sz="2999" b="0" i="1" u="none" strike="noStrike" kern="0" cap="none" spc="0" normalizeH="0" baseline="0" noProof="0" smtClean="0">
                            <a:ln>
                              <a:noFill/>
                            </a:ln>
                            <a:solidFill>
                              <a:prstClr val="white"/>
                            </a:solidFill>
                            <a:effectLst/>
                            <a:uLnTx/>
                            <a:uFillTx/>
                            <a:latin typeface="Cambria Math" panose="02040503050406030204" pitchFamily="18" charset="0"/>
                          </a:rPr>
                          <m:t>0</m:t>
                        </m:r>
                      </m:oMath>
                    </a14:m>
                    <a:r>
                      <a:rPr kumimoji="0" lang="en-US" sz="2999" b="0" i="1" u="none" strike="noStrike" kern="0" cap="none" spc="0" normalizeH="0" baseline="0" noProof="0" dirty="0">
                        <a:ln>
                          <a:noFill/>
                        </a:ln>
                        <a:solidFill>
                          <a:prstClr val="white"/>
                        </a:solidFill>
                        <a:effectLst/>
                        <a:uLnTx/>
                        <a:uFillTx/>
                      </a:rPr>
                      <a:t>.</a:t>
                    </a:r>
                  </a:p>
                </p:txBody>
              </p:sp>
            </mc:Choice>
            <mc:Fallback xmlns="">
              <p:sp>
                <p:nvSpPr>
                  <p:cNvPr id="42" name="TextBox 41">
                    <a:extLst>
                      <a:ext uri="{FF2B5EF4-FFF2-40B4-BE49-F238E27FC236}">
                        <a16:creationId xmlns:a16="http://schemas.microsoft.com/office/drawing/2014/main" id="{D836248A-D235-4039-83DB-ED3952C9F342}"/>
                      </a:ext>
                    </a:extLst>
                  </p:cNvPr>
                  <p:cNvSpPr txBox="1">
                    <a:spLocks noRot="1" noChangeAspect="1" noMove="1" noResize="1" noEditPoints="1" noAdjustHandles="1" noChangeArrowheads="1" noChangeShapeType="1" noTextEdit="1"/>
                  </p:cNvSpPr>
                  <p:nvPr/>
                </p:nvSpPr>
                <p:spPr>
                  <a:xfrm>
                    <a:off x="6121930" y="1941379"/>
                    <a:ext cx="2280848" cy="630940"/>
                  </a:xfrm>
                  <a:prstGeom prst="rect">
                    <a:avLst/>
                  </a:prstGeom>
                  <a:blipFill>
                    <a:blip r:embed="rId3"/>
                    <a:stretch>
                      <a:fillRect t="-10989" b="-32967"/>
                    </a:stretch>
                  </a:blipFill>
                </p:spPr>
                <p:txBody>
                  <a:bodyPr/>
                  <a:lstStyle/>
                  <a:p>
                    <a:r>
                      <a:rPr lang="en-SG">
                        <a:noFill/>
                      </a:rPr>
                      <a:t> </a:t>
                    </a:r>
                  </a:p>
                </p:txBody>
              </p:sp>
            </mc:Fallback>
          </mc:AlternateContent>
        </p:grpSp>
        <p:grpSp>
          <p:nvGrpSpPr>
            <p:cNvPr id="28" name="Group 27">
              <a:extLst>
                <a:ext uri="{FF2B5EF4-FFF2-40B4-BE49-F238E27FC236}">
                  <a16:creationId xmlns:a16="http://schemas.microsoft.com/office/drawing/2014/main" xmlns="" id="{EAAE9209-53B8-4E6B-A6B4-42907C9BEC70}"/>
                </a:ext>
              </a:extLst>
            </p:cNvPr>
            <p:cNvGrpSpPr/>
            <p:nvPr/>
          </p:nvGrpSpPr>
          <p:grpSpPr>
            <a:xfrm>
              <a:off x="3163101" y="1501343"/>
              <a:ext cx="3090382" cy="1477269"/>
              <a:chOff x="5537206" y="1557992"/>
              <a:chExt cx="3079905" cy="1373329"/>
            </a:xfrm>
          </p:grpSpPr>
          <p:sp>
            <p:nvSpPr>
              <p:cNvPr id="37" name="Rectangle 36">
                <a:extLst>
                  <a:ext uri="{FF2B5EF4-FFF2-40B4-BE49-F238E27FC236}">
                    <a16:creationId xmlns:a16="http://schemas.microsoft.com/office/drawing/2014/main" xmlns="" id="{C26D2E67-8156-40FB-94AF-B15FFBB84C06}"/>
                  </a:ext>
                </a:extLst>
              </p:cNvPr>
              <p:cNvSpPr/>
              <p:nvPr/>
            </p:nvSpPr>
            <p:spPr>
              <a:xfrm>
                <a:off x="5827751" y="1557992"/>
                <a:ext cx="2789360" cy="137332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FB27B375-61C4-499F-B7CA-CB6AB907C70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E615C22C-DC89-44D4-9229-F2F66AD3DFE8}"/>
                      </a:ext>
                    </a:extLst>
                  </p:cNvPr>
                  <p:cNvSpPr txBox="1"/>
                  <p:nvPr/>
                </p:nvSpPr>
                <p:spPr>
                  <a:xfrm>
                    <a:off x="6040498" y="1941378"/>
                    <a:ext cx="2280848" cy="66621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1</m:t>
                          </m:r>
                          <m:r>
                            <a:rPr lang="en-US">
                              <a:latin typeface="Cambria Math" panose="02040503050406030204" pitchFamily="18" charset="0"/>
                            </a:rPr>
                            <m:t>.</m:t>
                          </m:r>
                        </m:oMath>
                      </m:oMathPara>
                    </a14:m>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E615C22C-DC89-44D4-9229-F2F66AD3DFE8}"/>
                      </a:ext>
                    </a:extLst>
                  </p:cNvPr>
                  <p:cNvSpPr txBox="1">
                    <a:spLocks noRot="1" noChangeAspect="1" noMove="1" noResize="1" noEditPoints="1" noAdjustHandles="1" noChangeArrowheads="1" noChangeShapeType="1" noTextEdit="1"/>
                  </p:cNvSpPr>
                  <p:nvPr/>
                </p:nvSpPr>
                <p:spPr>
                  <a:xfrm>
                    <a:off x="6040498" y="1941378"/>
                    <a:ext cx="2280848" cy="666219"/>
                  </a:xfrm>
                  <a:prstGeom prst="rect">
                    <a:avLst/>
                  </a:prstGeom>
                  <a:blipFill>
                    <a:blip r:embed="rId4"/>
                    <a:stretch>
                      <a:fillRect/>
                    </a:stretch>
                  </a:blipFill>
                </p:spPr>
                <p:txBody>
                  <a:bodyPr/>
                  <a:lstStyle/>
                  <a:p>
                    <a:r>
                      <a:rPr lang="en-SG">
                        <a:noFill/>
                      </a:rPr>
                      <a:t> </a:t>
                    </a:r>
                  </a:p>
                </p:txBody>
              </p:sp>
            </mc:Fallback>
          </mc:AlternateContent>
        </p:grpSp>
        <p:grpSp>
          <p:nvGrpSpPr>
            <p:cNvPr id="29" name="Group 28">
              <a:extLst>
                <a:ext uri="{FF2B5EF4-FFF2-40B4-BE49-F238E27FC236}">
                  <a16:creationId xmlns:a16="http://schemas.microsoft.com/office/drawing/2014/main" xmlns="" id="{7E3FDFDA-2647-4315-9AD1-694DA61A88A3}"/>
                </a:ext>
              </a:extLst>
            </p:cNvPr>
            <p:cNvGrpSpPr/>
            <p:nvPr/>
          </p:nvGrpSpPr>
          <p:grpSpPr>
            <a:xfrm>
              <a:off x="6079021" y="1501343"/>
              <a:ext cx="3090382" cy="1477269"/>
              <a:chOff x="5537206" y="1557992"/>
              <a:chExt cx="3079905" cy="1373327"/>
            </a:xfrm>
          </p:grpSpPr>
          <p:sp>
            <p:nvSpPr>
              <p:cNvPr id="34" name="Rectangle 33">
                <a:extLst>
                  <a:ext uri="{FF2B5EF4-FFF2-40B4-BE49-F238E27FC236}">
                    <a16:creationId xmlns:a16="http://schemas.microsoft.com/office/drawing/2014/main" xmlns="" id="{F8339EF0-E9F4-409B-9DEA-CCD0E65E52A7}"/>
                  </a:ext>
                </a:extLst>
              </p:cNvPr>
              <p:cNvSpPr/>
              <p:nvPr/>
            </p:nvSpPr>
            <p:spPr>
              <a:xfrm>
                <a:off x="5827751" y="1557992"/>
                <a:ext cx="2789360" cy="137332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5" name="Oval 34">
                <a:extLst>
                  <a:ext uri="{FF2B5EF4-FFF2-40B4-BE49-F238E27FC236}">
                    <a16:creationId xmlns:a16="http://schemas.microsoft.com/office/drawing/2014/main" xmlns="" id="{43C2F083-1588-417F-8DA9-9917323EE96E}"/>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C23492AB-9B21-442E-AA3D-47C341A8F2B6}"/>
                      </a:ext>
                    </a:extLst>
                  </p:cNvPr>
                  <p:cNvSpPr txBox="1"/>
                  <p:nvPr/>
                </p:nvSpPr>
                <p:spPr>
                  <a:xfrm>
                    <a:off x="6075081" y="2008309"/>
                    <a:ext cx="2280848" cy="666144"/>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4.</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6" name="TextBox 35">
                    <a:extLst>
                      <a:ext uri="{FF2B5EF4-FFF2-40B4-BE49-F238E27FC236}">
                        <a16:creationId xmlns:a16="http://schemas.microsoft.com/office/drawing/2014/main" id="{C23492AB-9B21-442E-AA3D-47C341A8F2B6}"/>
                      </a:ext>
                    </a:extLst>
                  </p:cNvPr>
                  <p:cNvSpPr txBox="1">
                    <a:spLocks noRot="1" noChangeAspect="1" noMove="1" noResize="1" noEditPoints="1" noAdjustHandles="1" noChangeArrowheads="1" noChangeShapeType="1" noTextEdit="1"/>
                  </p:cNvSpPr>
                  <p:nvPr/>
                </p:nvSpPr>
                <p:spPr>
                  <a:xfrm>
                    <a:off x="6075081" y="2008309"/>
                    <a:ext cx="2280848" cy="666144"/>
                  </a:xfrm>
                  <a:prstGeom prst="rect">
                    <a:avLst/>
                  </a:prstGeom>
                  <a:blipFill>
                    <a:blip r:embed="rId5"/>
                    <a:stretch>
                      <a:fillRect/>
                    </a:stretch>
                  </a:blipFill>
                </p:spPr>
                <p:txBody>
                  <a:bodyPr/>
                  <a:lstStyle/>
                  <a:p>
                    <a:r>
                      <a:rPr lang="en-SG">
                        <a:noFill/>
                      </a:rPr>
                      <a:t> </a:t>
                    </a:r>
                  </a:p>
                </p:txBody>
              </p:sp>
            </mc:Fallback>
          </mc:AlternateContent>
        </p:grpSp>
        <p:grpSp>
          <p:nvGrpSpPr>
            <p:cNvPr id="30" name="Group 29">
              <a:extLst>
                <a:ext uri="{FF2B5EF4-FFF2-40B4-BE49-F238E27FC236}">
                  <a16:creationId xmlns:a16="http://schemas.microsoft.com/office/drawing/2014/main" xmlns="" id="{9FD11906-4316-4343-AF4B-B0F064448C76}"/>
                </a:ext>
              </a:extLst>
            </p:cNvPr>
            <p:cNvGrpSpPr/>
            <p:nvPr/>
          </p:nvGrpSpPr>
          <p:grpSpPr>
            <a:xfrm>
              <a:off x="8994941" y="1501345"/>
              <a:ext cx="3090382" cy="1477267"/>
              <a:chOff x="5537206" y="1557992"/>
              <a:chExt cx="3079905" cy="1373327"/>
            </a:xfrm>
          </p:grpSpPr>
          <p:sp>
            <p:nvSpPr>
              <p:cNvPr id="31" name="Rectangle 30">
                <a:extLst>
                  <a:ext uri="{FF2B5EF4-FFF2-40B4-BE49-F238E27FC236}">
                    <a16:creationId xmlns:a16="http://schemas.microsoft.com/office/drawing/2014/main" xmlns="" id="{09D15FB8-4F2E-4BF6-818B-FA309C380DAD}"/>
                  </a:ext>
                </a:extLst>
              </p:cNvPr>
              <p:cNvSpPr/>
              <p:nvPr/>
            </p:nvSpPr>
            <p:spPr>
              <a:xfrm>
                <a:off x="5827751" y="1557992"/>
                <a:ext cx="2789360" cy="137332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2" name="Oval 31">
                <a:extLst>
                  <a:ext uri="{FF2B5EF4-FFF2-40B4-BE49-F238E27FC236}">
                    <a16:creationId xmlns:a16="http://schemas.microsoft.com/office/drawing/2014/main" xmlns="" id="{F96F9DB6-2740-470C-82D0-BFBDBF581BE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27662BB5-2D5E-4BF9-9830-7FDF70627807}"/>
                      </a:ext>
                    </a:extLst>
                  </p:cNvPr>
                  <p:cNvSpPr txBox="1"/>
                  <p:nvPr/>
                </p:nvSpPr>
                <p:spPr>
                  <a:xfrm>
                    <a:off x="6081471" y="1972135"/>
                    <a:ext cx="2493487" cy="666145"/>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5</m:t>
                          </m:r>
                          <m:r>
                            <a:rPr lang="en-US">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3" name="TextBox 32">
                    <a:extLst>
                      <a:ext uri="{FF2B5EF4-FFF2-40B4-BE49-F238E27FC236}">
                        <a16:creationId xmlns:a16="http://schemas.microsoft.com/office/drawing/2014/main" id="{27662BB5-2D5E-4BF9-9830-7FDF70627807}"/>
                      </a:ext>
                    </a:extLst>
                  </p:cNvPr>
                  <p:cNvSpPr txBox="1">
                    <a:spLocks noRot="1" noChangeAspect="1" noMove="1" noResize="1" noEditPoints="1" noAdjustHandles="1" noChangeArrowheads="1" noChangeShapeType="1" noTextEdit="1"/>
                  </p:cNvSpPr>
                  <p:nvPr/>
                </p:nvSpPr>
                <p:spPr>
                  <a:xfrm>
                    <a:off x="6081471" y="1972135"/>
                    <a:ext cx="2493487" cy="666145"/>
                  </a:xfrm>
                  <a:prstGeom prst="rect">
                    <a:avLst/>
                  </a:prstGeom>
                  <a:blipFill>
                    <a:blip r:embed="rId6"/>
                    <a:stretch>
                      <a:fillRect/>
                    </a:stretch>
                  </a:blipFill>
                </p:spPr>
                <p:txBody>
                  <a:bodyPr/>
                  <a:lstStyle/>
                  <a:p>
                    <a:r>
                      <a:rPr lang="en-SG">
                        <a:noFill/>
                      </a:rPr>
                      <a:t> </a:t>
                    </a:r>
                  </a:p>
                </p:txBody>
              </p:sp>
            </mc:Fallback>
          </mc:AlternateContent>
        </p:grpSp>
      </p:grpSp>
      <p:sp>
        <p:nvSpPr>
          <p:cNvPr id="43" name="Oval 42">
            <a:extLst>
              <a:ext uri="{FF2B5EF4-FFF2-40B4-BE49-F238E27FC236}">
                <a16:creationId xmlns:a16="http://schemas.microsoft.com/office/drawing/2014/main" xmlns="" id="{4451C830-1236-42B4-A41E-1F8B8B1945A5}"/>
              </a:ext>
            </a:extLst>
          </p:cNvPr>
          <p:cNvSpPr/>
          <p:nvPr/>
        </p:nvSpPr>
        <p:spPr>
          <a:xfrm>
            <a:off x="2999401" y="5505121"/>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Calibri"/>
              </a:rPr>
              <a:t>B</a:t>
            </a:r>
            <a:endParaRPr kumimoji="0" lang="en-US" sz="3199" b="1" i="0" u="none" strike="noStrike" kern="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47" name="Title 1">
                <a:extLst>
                  <a:ext uri="{FF2B5EF4-FFF2-40B4-BE49-F238E27FC236}">
                    <a16:creationId xmlns:a16="http://schemas.microsoft.com/office/drawing/2014/main" xmlns="" id="{5F2731DD-8797-4635-83CE-9A6620EFC433}"/>
                  </a:ext>
                </a:extLst>
              </p:cNvPr>
              <p:cNvSpPr>
                <a:spLocks noGrp="1"/>
              </p:cNvSpPr>
              <p:nvPr>
                <p:ph type="title"/>
              </p:nvPr>
            </p:nvSpPr>
            <p:spPr>
              <a:xfrm>
                <a:off x="713527" y="153309"/>
                <a:ext cx="10515600" cy="2376531"/>
              </a:xfrm>
            </p:spPr>
            <p:txBody>
              <a:bodyPr>
                <a:noAutofit/>
              </a:bodyPr>
              <a:lstStyle/>
              <a:p>
                <a:pPr>
                  <a:lnSpc>
                    <a:spcPct val="120000"/>
                  </a:lnSpc>
                </a:pPr>
                <a:r>
                  <a:rPr lang="en-US" sz="2800" dirty="0">
                    <a:latin typeface="Tahoma" panose="020B0604030504040204" pitchFamily="34" charset="0"/>
                    <a:ea typeface="Tahoma" panose="020B0604030504040204" pitchFamily="34" charset="0"/>
                    <a:cs typeface="Tahoma" panose="020B0604030504040204" pitchFamily="34" charset="0"/>
                  </a:rPr>
                  <a:t>Cho </a:t>
                </a:r>
                <a:r>
                  <a:rPr lang="en-US" sz="2800" dirty="0" err="1">
                    <a:latin typeface="Tahoma" panose="020B0604030504040204" pitchFamily="34" charset="0"/>
                    <a:ea typeface="Tahoma" panose="020B0604030504040204" pitchFamily="34" charset="0"/>
                    <a:cs typeface="Tahoma" panose="020B0604030504040204" pitchFamily="34" charset="0"/>
                  </a:rPr>
                  <a:t>hàm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a:rPr>
                        </m:ctrlPr>
                      </m:dPr>
                      <m:e>
                        <m:r>
                          <a:rPr lang="en-US" sz="2800" i="1">
                            <a:latin typeface="Cambria Math" panose="02040503050406030204" pitchFamily="18" charset="0"/>
                          </a:rPr>
                          <m:t>𝑥</m:t>
                        </m:r>
                      </m:e>
                    </m:d>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đoạn</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800" i="1">
                            <a:latin typeface="Cambria Math"/>
                          </a:rPr>
                        </m:ctrlPr>
                      </m:dPr>
                      <m:e>
                        <m:r>
                          <a:rPr lang="en-US" sz="2800" i="1">
                            <a:latin typeface="Cambria Math" panose="02040503050406030204" pitchFamily="18" charset="0"/>
                          </a:rPr>
                          <m:t>−1;3</m:t>
                        </m:r>
                      </m:e>
                    </m:d>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có</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đồ</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như</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Gọi</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𝑀</m:t>
                    </m:r>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𝑚</m:t>
                    </m:r>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lượt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lớn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nhỏ</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đã</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trên</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800" i="1">
                            <a:latin typeface="Cambria Math"/>
                          </a:rPr>
                        </m:ctrlPr>
                      </m:dPr>
                      <m:e>
                        <m:r>
                          <a:rPr lang="en-US" sz="2800" i="1">
                            <a:latin typeface="Cambria Math" panose="02040503050406030204" pitchFamily="18" charset="0"/>
                          </a:rPr>
                          <m:t>−1;3</m:t>
                        </m:r>
                      </m:e>
                    </m:d>
                    <m:r>
                      <a:rPr lang="en-US" sz="2800" i="1">
                        <a:latin typeface="Cambria Math" panose="02040503050406030204" pitchFamily="18" charset="0"/>
                      </a:rPr>
                      <m:t>.</m:t>
                    </m:r>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𝑀</m:t>
                    </m:r>
                    <m:r>
                      <a:rPr lang="en-US" sz="2800" i="1">
                        <a:latin typeface="Cambria Math" panose="02040503050406030204" pitchFamily="18" charset="0"/>
                      </a:rPr>
                      <m:t>+</m:t>
                    </m:r>
                    <m:r>
                      <a:rPr lang="en-US" sz="2800" i="1">
                        <a:latin typeface="Cambria Math" panose="02040503050406030204" pitchFamily="18" charset="0"/>
                      </a:rPr>
                      <m:t>𝑚</m:t>
                    </m:r>
                  </m:oMath>
                </a14:m>
                <a:r>
                  <a:rPr lang="en-US" sz="2800" dirty="0">
                    <a:latin typeface="Tahoma" panose="020B0604030504040204" pitchFamily="34" charset="0"/>
                    <a:ea typeface="Tahoma" panose="020B0604030504040204" pitchFamily="34" charset="0"/>
                    <a:cs typeface="Tahoma" panose="020B0604030504040204" pitchFamily="34" charset="0"/>
                  </a:rPr>
                  <a:t> bằng</a:t>
                </a:r>
              </a:p>
            </p:txBody>
          </p:sp>
        </mc:Choice>
        <mc:Fallback xmlns="">
          <p:sp>
            <p:nvSpPr>
              <p:cNvPr id="47" name="Title 1">
                <a:extLst>
                  <a:ext uri="{FF2B5EF4-FFF2-40B4-BE49-F238E27FC236}">
                    <a16:creationId xmlns:a16="http://schemas.microsoft.com/office/drawing/2014/main" id="{5F2731DD-8797-4635-83CE-9A6620EFC433}"/>
                  </a:ext>
                </a:extLst>
              </p:cNvPr>
              <p:cNvSpPr>
                <a:spLocks noGrp="1" noRot="1" noChangeAspect="1" noMove="1" noResize="1" noEditPoints="1" noAdjustHandles="1" noChangeArrowheads="1" noChangeShapeType="1" noTextEdit="1"/>
              </p:cNvSpPr>
              <p:nvPr>
                <p:ph type="title"/>
              </p:nvPr>
            </p:nvSpPr>
            <p:spPr>
              <a:xfrm>
                <a:off x="713527" y="153309"/>
                <a:ext cx="10515600" cy="2376531"/>
              </a:xfrm>
              <a:blipFill>
                <a:blip r:embed="rId7"/>
                <a:stretch>
                  <a:fillRect l="-1159"/>
                </a:stretch>
              </a:blipFill>
            </p:spPr>
            <p:txBody>
              <a:bodyPr/>
              <a:lstStyle/>
              <a:p>
                <a:r>
                  <a:rPr lang="en-SG">
                    <a:noFill/>
                  </a:rPr>
                  <a:t> </a:t>
                </a:r>
              </a:p>
            </p:txBody>
          </p:sp>
        </mc:Fallback>
      </mc:AlternateContent>
      <p:pic>
        <p:nvPicPr>
          <p:cNvPr id="48" name="Picture 47">
            <a:extLst>
              <a:ext uri="{FF2B5EF4-FFF2-40B4-BE49-F238E27FC236}">
                <a16:creationId xmlns:a16="http://schemas.microsoft.com/office/drawing/2014/main" xmlns="" id="{1DAC2577-A00E-4D8E-B25C-1DD8D8DB6E0F}"/>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38356" y="2115612"/>
            <a:ext cx="3425483" cy="2820805"/>
          </a:xfrm>
          <a:prstGeom prst="rect">
            <a:avLst/>
          </a:prstGeom>
          <a:noFill/>
          <a:ln>
            <a:noFill/>
          </a:ln>
        </p:spPr>
      </p:pic>
    </p:spTree>
    <p:extLst>
      <p:ext uri="{BB962C8B-B14F-4D97-AF65-F5344CB8AC3E}">
        <p14:creationId xmlns:p14="http://schemas.microsoft.com/office/powerpoint/2010/main" val="37105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rId2" action="ppaction://hlinksldjump" highlightClick="1"/>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Action Button: Back or Previous 4">
            <a:hlinkClick r:id="rId2" action="ppaction://hlinksldjump" highlightClick="1"/>
            <a:extLst>
              <a:ext uri="{FF2B5EF4-FFF2-40B4-BE49-F238E27FC236}">
                <a16:creationId xmlns:a16="http://schemas.microsoft.com/office/drawing/2014/main" xmlns="" id="{C51F2A0B-6453-4865-8570-CAB904C19B42}"/>
              </a:ext>
            </a:extLst>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Action Button: Back or Previous 5">
            <a:hlinkClick r:id="rId2" action="ppaction://hlinksldjump" highlightClick="1"/>
            <a:extLst>
              <a:ext uri="{FF2B5EF4-FFF2-40B4-BE49-F238E27FC236}">
                <a16:creationId xmlns:a16="http://schemas.microsoft.com/office/drawing/2014/main" xmlns="" id="{5187BD9A-56D0-47EE-AEE3-98517092DE5F}"/>
              </a:ext>
            </a:extLst>
          </p:cNvPr>
          <p:cNvSpPr/>
          <p:nvPr/>
        </p:nvSpPr>
        <p:spPr>
          <a:xfrm>
            <a:off x="11521440" y="6505303"/>
            <a:ext cx="654638" cy="35269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xmlns="" id="{0358DC73-7532-40D7-959E-69B0CA0B0E06}"/>
              </a:ext>
            </a:extLst>
          </p:cNvPr>
          <p:cNvGrpSpPr/>
          <p:nvPr/>
        </p:nvGrpSpPr>
        <p:grpSpPr>
          <a:xfrm>
            <a:off x="147058" y="45467"/>
            <a:ext cx="11906395" cy="5028110"/>
            <a:chOff x="534987" y="1647866"/>
            <a:chExt cx="23340848" cy="8814008"/>
          </a:xfrm>
        </p:grpSpPr>
        <p:sp>
          <p:nvSpPr>
            <p:cNvPr id="11" name="Rounded Rectangle 24">
              <a:extLst>
                <a:ext uri="{FF2B5EF4-FFF2-40B4-BE49-F238E27FC236}">
                  <a16:creationId xmlns:a16="http://schemas.microsoft.com/office/drawing/2014/main" xmlns="" id="{C0E6F956-9F45-4451-BA3A-3D6364147859}"/>
                </a:ext>
              </a:extLst>
            </p:cNvPr>
            <p:cNvSpPr/>
            <p:nvPr/>
          </p:nvSpPr>
          <p:spPr bwMode="auto">
            <a:xfrm>
              <a:off x="755649" y="1720890"/>
              <a:ext cx="23120186" cy="8740984"/>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2" name="Group 11">
              <a:extLst>
                <a:ext uri="{FF2B5EF4-FFF2-40B4-BE49-F238E27FC236}">
                  <a16:creationId xmlns:a16="http://schemas.microsoft.com/office/drawing/2014/main" xmlns="" id="{D7F6BD8C-CFA7-4288-8329-7D9917C90DC4}"/>
                </a:ext>
              </a:extLst>
            </p:cNvPr>
            <p:cNvGrpSpPr/>
            <p:nvPr/>
          </p:nvGrpSpPr>
          <p:grpSpPr>
            <a:xfrm>
              <a:off x="534987" y="1647866"/>
              <a:ext cx="3505200" cy="1176337"/>
              <a:chOff x="534987" y="1647866"/>
              <a:chExt cx="3505200" cy="1176337"/>
            </a:xfrm>
          </p:grpSpPr>
          <p:sp>
            <p:nvSpPr>
              <p:cNvPr id="13" name="Isosceles Triangle 44">
                <a:extLst>
                  <a:ext uri="{FF2B5EF4-FFF2-40B4-BE49-F238E27FC236}">
                    <a16:creationId xmlns:a16="http://schemas.microsoft.com/office/drawing/2014/main" xmlns="" id="{CF55A2BD-D1EF-48D4-AC71-EE4A85E49D4F}"/>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4" name="Pentagon 27">
                <a:extLst>
                  <a:ext uri="{FF2B5EF4-FFF2-40B4-BE49-F238E27FC236}">
                    <a16:creationId xmlns:a16="http://schemas.microsoft.com/office/drawing/2014/main" xmlns="" id="{B9618DD6-2641-4351-BB75-E8685ED0C489}"/>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5" name="Group 11">
                <a:extLst>
                  <a:ext uri="{FF2B5EF4-FFF2-40B4-BE49-F238E27FC236}">
                    <a16:creationId xmlns:a16="http://schemas.microsoft.com/office/drawing/2014/main" xmlns="" id="{AE07E8C1-DEC9-41D0-B906-EA0DD6D734A1}"/>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8" name="Freeform 31">
                  <a:extLst>
                    <a:ext uri="{FF2B5EF4-FFF2-40B4-BE49-F238E27FC236}">
                      <a16:creationId xmlns:a16="http://schemas.microsoft.com/office/drawing/2014/main" xmlns="" id="{12BEF77E-5219-4ADF-A41B-8584586E5613}"/>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9" name="Freeform 32">
                  <a:extLst>
                    <a:ext uri="{FF2B5EF4-FFF2-40B4-BE49-F238E27FC236}">
                      <a16:creationId xmlns:a16="http://schemas.microsoft.com/office/drawing/2014/main" xmlns="" id="{7BCC3461-D874-497F-AB51-A8517FC225E5}"/>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0" name="Freeform 33">
                  <a:extLst>
                    <a:ext uri="{FF2B5EF4-FFF2-40B4-BE49-F238E27FC236}">
                      <a16:creationId xmlns:a16="http://schemas.microsoft.com/office/drawing/2014/main" xmlns="" id="{AA2409EE-1AB1-4136-BA27-C921E75FAAC4}"/>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1" name="Rectangle 20">
                  <a:extLst>
                    <a:ext uri="{FF2B5EF4-FFF2-40B4-BE49-F238E27FC236}">
                      <a16:creationId xmlns:a16="http://schemas.microsoft.com/office/drawing/2014/main" xmlns="" id="{91B368BA-DCA8-4F2E-93C6-96966BE55A0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2" name="Rectangle 21">
                  <a:extLst>
                    <a:ext uri="{FF2B5EF4-FFF2-40B4-BE49-F238E27FC236}">
                      <a16:creationId xmlns:a16="http://schemas.microsoft.com/office/drawing/2014/main" xmlns="" id="{95146F35-5C40-4476-B379-903565DCA820}"/>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3" name="Rectangle 22">
                  <a:extLst>
                    <a:ext uri="{FF2B5EF4-FFF2-40B4-BE49-F238E27FC236}">
                      <a16:creationId xmlns:a16="http://schemas.microsoft.com/office/drawing/2014/main" xmlns="" id="{DB71D23D-17CA-46DF-80AC-947D81D5A8C6}"/>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4" name="Rectangle 23">
                  <a:extLst>
                    <a:ext uri="{FF2B5EF4-FFF2-40B4-BE49-F238E27FC236}">
                      <a16:creationId xmlns:a16="http://schemas.microsoft.com/office/drawing/2014/main" xmlns="" id="{A12262DB-35D8-4011-892C-DB400D68C957}"/>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6" name="Chevron 29">
                <a:extLst>
                  <a:ext uri="{FF2B5EF4-FFF2-40B4-BE49-F238E27FC236}">
                    <a16:creationId xmlns:a16="http://schemas.microsoft.com/office/drawing/2014/main" xmlns="" id="{BB7E5593-4A44-4270-856C-35F7554A3DE7}"/>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3">
                <a:extLst>
                  <a:ext uri="{FF2B5EF4-FFF2-40B4-BE49-F238E27FC236}">
                    <a16:creationId xmlns:a16="http://schemas.microsoft.com/office/drawing/2014/main" xmlns="" id="{B3FAAC85-1461-49DC-9BFE-D14670CFC478}"/>
                  </a:ext>
                </a:extLst>
              </p:cNvPr>
              <p:cNvSpPr txBox="1">
                <a:spLocks noChangeArrowheads="1"/>
              </p:cNvSpPr>
              <p:nvPr/>
            </p:nvSpPr>
            <p:spPr bwMode="auto">
              <a:xfrm>
                <a:off x="1328130" y="1653395"/>
                <a:ext cx="2690581" cy="9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15</a:t>
                </a:r>
              </a:p>
            </p:txBody>
          </p:sp>
        </p:grpSp>
      </p:grpSp>
      <p:grpSp>
        <p:nvGrpSpPr>
          <p:cNvPr id="25" name="Group 24">
            <a:extLst>
              <a:ext uri="{FF2B5EF4-FFF2-40B4-BE49-F238E27FC236}">
                <a16:creationId xmlns:a16="http://schemas.microsoft.com/office/drawing/2014/main" xmlns="" id="{6B016664-A8F5-40EB-A97F-E1B71B4A5BD6}"/>
              </a:ext>
            </a:extLst>
          </p:cNvPr>
          <p:cNvGrpSpPr/>
          <p:nvPr/>
        </p:nvGrpSpPr>
        <p:grpSpPr>
          <a:xfrm>
            <a:off x="176929" y="5332297"/>
            <a:ext cx="11664551" cy="1205581"/>
            <a:chOff x="247181" y="1501340"/>
            <a:chExt cx="11838142" cy="1477274"/>
          </a:xfrm>
        </p:grpSpPr>
        <p:grpSp>
          <p:nvGrpSpPr>
            <p:cNvPr id="26" name="Group 25">
              <a:extLst>
                <a:ext uri="{FF2B5EF4-FFF2-40B4-BE49-F238E27FC236}">
                  <a16:creationId xmlns:a16="http://schemas.microsoft.com/office/drawing/2014/main" xmlns="" id="{DAE9C80B-7D4A-47F9-B9CF-130D7A9A7F39}"/>
                </a:ext>
              </a:extLst>
            </p:cNvPr>
            <p:cNvGrpSpPr/>
            <p:nvPr/>
          </p:nvGrpSpPr>
          <p:grpSpPr>
            <a:xfrm>
              <a:off x="247181" y="1501340"/>
              <a:ext cx="3090382" cy="1477274"/>
              <a:chOff x="5537206" y="1557991"/>
              <a:chExt cx="3079905" cy="1373335"/>
            </a:xfrm>
          </p:grpSpPr>
          <p:sp>
            <p:nvSpPr>
              <p:cNvPr id="39" name="Rectangle 38">
                <a:extLst>
                  <a:ext uri="{FF2B5EF4-FFF2-40B4-BE49-F238E27FC236}">
                    <a16:creationId xmlns:a16="http://schemas.microsoft.com/office/drawing/2014/main" xmlns="" id="{0E27DFD2-09D4-40D4-B503-14C080C53F87}"/>
                  </a:ext>
                </a:extLst>
              </p:cNvPr>
              <p:cNvSpPr/>
              <p:nvPr/>
            </p:nvSpPr>
            <p:spPr>
              <a:xfrm>
                <a:off x="5827751" y="1557991"/>
                <a:ext cx="2789360" cy="137333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0" name="Oval 39">
                <a:extLst>
                  <a:ext uri="{FF2B5EF4-FFF2-40B4-BE49-F238E27FC236}">
                    <a16:creationId xmlns:a16="http://schemas.microsoft.com/office/drawing/2014/main" xmlns="" id="{FA463059-3DE3-45A4-8AFE-E513D91F6A7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C0ABB3CC-0F99-404E-9A37-DE60AA47183E}"/>
                      </a:ext>
                    </a:extLst>
                  </p:cNvPr>
                  <p:cNvSpPr txBox="1"/>
                  <p:nvPr/>
                </p:nvSpPr>
                <p:spPr>
                  <a:xfrm>
                    <a:off x="6121930" y="1941379"/>
                    <a:ext cx="2280848" cy="630940"/>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kumimoji="0" lang="en-SG" sz="2999" b="0" i="1" u="none" strike="noStrike" kern="0" cap="none" spc="0" normalizeH="0" baseline="0" noProof="0" smtClean="0">
                            <a:ln>
                              <a:noFill/>
                            </a:ln>
                            <a:solidFill>
                              <a:prstClr val="white"/>
                            </a:solidFill>
                            <a:effectLst/>
                            <a:uLnTx/>
                            <a:uFillTx/>
                            <a:latin typeface="Cambria Math" panose="02040503050406030204" pitchFamily="18" charset="0"/>
                          </a:rPr>
                          <m:t>2</m:t>
                        </m:r>
                      </m:oMath>
                    </a14:m>
                    <a:r>
                      <a:rPr kumimoji="0" lang="en-US" sz="2999" b="0" i="1" u="none" strike="noStrike" kern="0" cap="none" spc="0" normalizeH="0" baseline="0" noProof="0" dirty="0">
                        <a:ln>
                          <a:noFill/>
                        </a:ln>
                        <a:solidFill>
                          <a:prstClr val="white"/>
                        </a:solidFill>
                        <a:effectLst/>
                        <a:uLnTx/>
                        <a:uFillTx/>
                      </a:rPr>
                      <a:t>.</a:t>
                    </a:r>
                  </a:p>
                </p:txBody>
              </p:sp>
            </mc:Choice>
            <mc:Fallback xmlns="">
              <p:sp>
                <p:nvSpPr>
                  <p:cNvPr id="41" name="TextBox 40">
                    <a:extLst>
                      <a:ext uri="{FF2B5EF4-FFF2-40B4-BE49-F238E27FC236}">
                        <a16:creationId xmlns:a16="http://schemas.microsoft.com/office/drawing/2014/main" id="{C0ABB3CC-0F99-404E-9A37-DE60AA47183E}"/>
                      </a:ext>
                    </a:extLst>
                  </p:cNvPr>
                  <p:cNvSpPr txBox="1">
                    <a:spLocks noRot="1" noChangeAspect="1" noMove="1" noResize="1" noEditPoints="1" noAdjustHandles="1" noChangeArrowheads="1" noChangeShapeType="1" noTextEdit="1"/>
                  </p:cNvSpPr>
                  <p:nvPr/>
                </p:nvSpPr>
                <p:spPr>
                  <a:xfrm>
                    <a:off x="6121930" y="1941379"/>
                    <a:ext cx="2280848" cy="630940"/>
                  </a:xfrm>
                  <a:prstGeom prst="rect">
                    <a:avLst/>
                  </a:prstGeom>
                  <a:blipFill>
                    <a:blip r:embed="rId3"/>
                    <a:stretch>
                      <a:fillRect t="-10989" b="-32967"/>
                    </a:stretch>
                  </a:blipFill>
                </p:spPr>
                <p:txBody>
                  <a:bodyPr/>
                  <a:lstStyle/>
                  <a:p>
                    <a:r>
                      <a:rPr lang="en-SG">
                        <a:noFill/>
                      </a:rPr>
                      <a:t> </a:t>
                    </a:r>
                  </a:p>
                </p:txBody>
              </p:sp>
            </mc:Fallback>
          </mc:AlternateContent>
        </p:grpSp>
        <p:grpSp>
          <p:nvGrpSpPr>
            <p:cNvPr id="27" name="Group 26">
              <a:extLst>
                <a:ext uri="{FF2B5EF4-FFF2-40B4-BE49-F238E27FC236}">
                  <a16:creationId xmlns:a16="http://schemas.microsoft.com/office/drawing/2014/main" xmlns="" id="{D3F06940-60E6-4E7A-904C-1036FC1F7E1C}"/>
                </a:ext>
              </a:extLst>
            </p:cNvPr>
            <p:cNvGrpSpPr/>
            <p:nvPr/>
          </p:nvGrpSpPr>
          <p:grpSpPr>
            <a:xfrm>
              <a:off x="3163101" y="1501343"/>
              <a:ext cx="3090382" cy="1477269"/>
              <a:chOff x="5537206" y="1557992"/>
              <a:chExt cx="3079905" cy="1373329"/>
            </a:xfrm>
          </p:grpSpPr>
          <p:sp>
            <p:nvSpPr>
              <p:cNvPr id="36" name="Rectangle 35">
                <a:extLst>
                  <a:ext uri="{FF2B5EF4-FFF2-40B4-BE49-F238E27FC236}">
                    <a16:creationId xmlns:a16="http://schemas.microsoft.com/office/drawing/2014/main" xmlns="" id="{171E70F1-30AA-4D83-BDB1-CFFF7C2DF494}"/>
                  </a:ext>
                </a:extLst>
              </p:cNvPr>
              <p:cNvSpPr/>
              <p:nvPr/>
            </p:nvSpPr>
            <p:spPr>
              <a:xfrm>
                <a:off x="5827751" y="1557992"/>
                <a:ext cx="2789360" cy="137332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7" name="Oval 36">
                <a:extLst>
                  <a:ext uri="{FF2B5EF4-FFF2-40B4-BE49-F238E27FC236}">
                    <a16:creationId xmlns:a16="http://schemas.microsoft.com/office/drawing/2014/main" xmlns="" id="{47AD8D40-894F-47D0-8D59-B6706F5E3E6E}"/>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B6DC7EE0-22BE-4404-ABDC-6D4D6C218A8E}"/>
                      </a:ext>
                    </a:extLst>
                  </p:cNvPr>
                  <p:cNvSpPr txBox="1"/>
                  <p:nvPr/>
                </p:nvSpPr>
                <p:spPr>
                  <a:xfrm>
                    <a:off x="6040498" y="1941378"/>
                    <a:ext cx="2280848" cy="66621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3.</m:t>
                          </m:r>
                        </m:oMath>
                      </m:oMathPara>
                    </a14:m>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8" name="TextBox 37">
                    <a:extLst>
                      <a:ext uri="{FF2B5EF4-FFF2-40B4-BE49-F238E27FC236}">
                        <a16:creationId xmlns:a16="http://schemas.microsoft.com/office/drawing/2014/main" id="{B6DC7EE0-22BE-4404-ABDC-6D4D6C218A8E}"/>
                      </a:ext>
                    </a:extLst>
                  </p:cNvPr>
                  <p:cNvSpPr txBox="1">
                    <a:spLocks noRot="1" noChangeAspect="1" noMove="1" noResize="1" noEditPoints="1" noAdjustHandles="1" noChangeArrowheads="1" noChangeShapeType="1" noTextEdit="1"/>
                  </p:cNvSpPr>
                  <p:nvPr/>
                </p:nvSpPr>
                <p:spPr>
                  <a:xfrm>
                    <a:off x="6040498" y="1941378"/>
                    <a:ext cx="2280848" cy="666219"/>
                  </a:xfrm>
                  <a:prstGeom prst="rect">
                    <a:avLst/>
                  </a:prstGeom>
                  <a:blipFill>
                    <a:blip r:embed="rId4"/>
                    <a:stretch>
                      <a:fillRect/>
                    </a:stretch>
                  </a:blipFill>
                </p:spPr>
                <p:txBody>
                  <a:bodyPr/>
                  <a:lstStyle/>
                  <a:p>
                    <a:r>
                      <a:rPr lang="en-SG">
                        <a:noFill/>
                      </a:rPr>
                      <a:t> </a:t>
                    </a:r>
                  </a:p>
                </p:txBody>
              </p:sp>
            </mc:Fallback>
          </mc:AlternateContent>
        </p:grpSp>
        <p:grpSp>
          <p:nvGrpSpPr>
            <p:cNvPr id="28" name="Group 27">
              <a:extLst>
                <a:ext uri="{FF2B5EF4-FFF2-40B4-BE49-F238E27FC236}">
                  <a16:creationId xmlns:a16="http://schemas.microsoft.com/office/drawing/2014/main" xmlns="" id="{40CC6B13-1723-478E-AD4B-53F1D03A51EE}"/>
                </a:ext>
              </a:extLst>
            </p:cNvPr>
            <p:cNvGrpSpPr/>
            <p:nvPr/>
          </p:nvGrpSpPr>
          <p:grpSpPr>
            <a:xfrm>
              <a:off x="6079021" y="1501343"/>
              <a:ext cx="3090382" cy="1477269"/>
              <a:chOff x="5537206" y="1557992"/>
              <a:chExt cx="3079905" cy="1373327"/>
            </a:xfrm>
          </p:grpSpPr>
          <p:sp>
            <p:nvSpPr>
              <p:cNvPr id="33" name="Rectangle 32">
                <a:extLst>
                  <a:ext uri="{FF2B5EF4-FFF2-40B4-BE49-F238E27FC236}">
                    <a16:creationId xmlns:a16="http://schemas.microsoft.com/office/drawing/2014/main" xmlns="" id="{894E74DE-B146-488D-A9F8-AD55EE83CEE5}"/>
                  </a:ext>
                </a:extLst>
              </p:cNvPr>
              <p:cNvSpPr/>
              <p:nvPr/>
            </p:nvSpPr>
            <p:spPr>
              <a:xfrm>
                <a:off x="5827751" y="1557992"/>
                <a:ext cx="2789360" cy="137332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4" name="Oval 33">
                <a:extLst>
                  <a:ext uri="{FF2B5EF4-FFF2-40B4-BE49-F238E27FC236}">
                    <a16:creationId xmlns:a16="http://schemas.microsoft.com/office/drawing/2014/main" xmlns="" id="{434C611F-70AC-4DC4-9AB3-E79B2EC2042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36F764D9-65BA-465F-8B43-F2B088CD9770}"/>
                      </a:ext>
                    </a:extLst>
                  </p:cNvPr>
                  <p:cNvSpPr txBox="1"/>
                  <p:nvPr/>
                </p:nvSpPr>
                <p:spPr>
                  <a:xfrm>
                    <a:off x="6075081" y="2008309"/>
                    <a:ext cx="2280848" cy="666144"/>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4.</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5" name="TextBox 34">
                    <a:extLst>
                      <a:ext uri="{FF2B5EF4-FFF2-40B4-BE49-F238E27FC236}">
                        <a16:creationId xmlns:a16="http://schemas.microsoft.com/office/drawing/2014/main" id="{36F764D9-65BA-465F-8B43-F2B088CD9770}"/>
                      </a:ext>
                    </a:extLst>
                  </p:cNvPr>
                  <p:cNvSpPr txBox="1">
                    <a:spLocks noRot="1" noChangeAspect="1" noMove="1" noResize="1" noEditPoints="1" noAdjustHandles="1" noChangeArrowheads="1" noChangeShapeType="1" noTextEdit="1"/>
                  </p:cNvSpPr>
                  <p:nvPr/>
                </p:nvSpPr>
                <p:spPr>
                  <a:xfrm>
                    <a:off x="6075081" y="2008309"/>
                    <a:ext cx="2280848" cy="666144"/>
                  </a:xfrm>
                  <a:prstGeom prst="rect">
                    <a:avLst/>
                  </a:prstGeom>
                  <a:blipFill>
                    <a:blip r:embed="rId5"/>
                    <a:stretch>
                      <a:fillRect/>
                    </a:stretch>
                  </a:blipFill>
                </p:spPr>
                <p:txBody>
                  <a:bodyPr/>
                  <a:lstStyle/>
                  <a:p>
                    <a:r>
                      <a:rPr lang="en-SG">
                        <a:noFill/>
                      </a:rPr>
                      <a:t> </a:t>
                    </a:r>
                  </a:p>
                </p:txBody>
              </p:sp>
            </mc:Fallback>
          </mc:AlternateContent>
        </p:grpSp>
        <p:grpSp>
          <p:nvGrpSpPr>
            <p:cNvPr id="29" name="Group 28">
              <a:extLst>
                <a:ext uri="{FF2B5EF4-FFF2-40B4-BE49-F238E27FC236}">
                  <a16:creationId xmlns:a16="http://schemas.microsoft.com/office/drawing/2014/main" xmlns="" id="{58EC9EC3-FF6E-4559-B422-F6D25E56FD28}"/>
                </a:ext>
              </a:extLst>
            </p:cNvPr>
            <p:cNvGrpSpPr/>
            <p:nvPr/>
          </p:nvGrpSpPr>
          <p:grpSpPr>
            <a:xfrm>
              <a:off x="8994941" y="1501345"/>
              <a:ext cx="3090382" cy="1477267"/>
              <a:chOff x="5537206" y="1557992"/>
              <a:chExt cx="3079905" cy="1373327"/>
            </a:xfrm>
          </p:grpSpPr>
          <p:sp>
            <p:nvSpPr>
              <p:cNvPr id="30" name="Rectangle 29">
                <a:extLst>
                  <a:ext uri="{FF2B5EF4-FFF2-40B4-BE49-F238E27FC236}">
                    <a16:creationId xmlns:a16="http://schemas.microsoft.com/office/drawing/2014/main" xmlns="" id="{2F9B84E1-7FA6-4D5A-A61E-C780C01A0F5A}"/>
                  </a:ext>
                </a:extLst>
              </p:cNvPr>
              <p:cNvSpPr/>
              <p:nvPr/>
            </p:nvSpPr>
            <p:spPr>
              <a:xfrm>
                <a:off x="5827751" y="1557992"/>
                <a:ext cx="2789360" cy="137332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1" name="Oval 30">
                <a:extLst>
                  <a:ext uri="{FF2B5EF4-FFF2-40B4-BE49-F238E27FC236}">
                    <a16:creationId xmlns:a16="http://schemas.microsoft.com/office/drawing/2014/main" xmlns="" id="{48D15EF9-F7BF-4FF4-B9DF-16AF9EB0F69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D0DFE075-D499-4397-8BB0-9DAD45372410}"/>
                      </a:ext>
                    </a:extLst>
                  </p:cNvPr>
                  <p:cNvSpPr txBox="1"/>
                  <p:nvPr/>
                </p:nvSpPr>
                <p:spPr>
                  <a:xfrm>
                    <a:off x="6081471" y="1972135"/>
                    <a:ext cx="2493487" cy="666145"/>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5</m:t>
                          </m:r>
                          <m:r>
                            <a:rPr lang="en-US">
                              <a:latin typeface="Cambria Math" panose="020405030504060302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2" name="TextBox 31">
                    <a:extLst>
                      <a:ext uri="{FF2B5EF4-FFF2-40B4-BE49-F238E27FC236}">
                        <a16:creationId xmlns:a16="http://schemas.microsoft.com/office/drawing/2014/main" id="{D0DFE075-D499-4397-8BB0-9DAD45372410}"/>
                      </a:ext>
                    </a:extLst>
                  </p:cNvPr>
                  <p:cNvSpPr txBox="1">
                    <a:spLocks noRot="1" noChangeAspect="1" noMove="1" noResize="1" noEditPoints="1" noAdjustHandles="1" noChangeArrowheads="1" noChangeShapeType="1" noTextEdit="1"/>
                  </p:cNvSpPr>
                  <p:nvPr/>
                </p:nvSpPr>
                <p:spPr>
                  <a:xfrm>
                    <a:off x="6081471" y="1972135"/>
                    <a:ext cx="2493487" cy="666145"/>
                  </a:xfrm>
                  <a:prstGeom prst="rect">
                    <a:avLst/>
                  </a:prstGeom>
                  <a:blipFill>
                    <a:blip r:embed="rId6"/>
                    <a:stretch>
                      <a:fillRect/>
                    </a:stretch>
                  </a:blipFill>
                </p:spPr>
                <p:txBody>
                  <a:bodyPr/>
                  <a:lstStyle/>
                  <a:p>
                    <a:r>
                      <a:rPr lang="en-SG">
                        <a:noFill/>
                      </a:rPr>
                      <a:t> </a:t>
                    </a:r>
                  </a:p>
                </p:txBody>
              </p:sp>
            </mc:Fallback>
          </mc:AlternateContent>
        </p:grpSp>
      </p:grpSp>
      <p:sp>
        <p:nvSpPr>
          <p:cNvPr id="42" name="Oval 41">
            <a:extLst>
              <a:ext uri="{FF2B5EF4-FFF2-40B4-BE49-F238E27FC236}">
                <a16:creationId xmlns:a16="http://schemas.microsoft.com/office/drawing/2014/main" xmlns="" id="{6934CCB4-E130-4BB7-A118-AB559A553E20}"/>
              </a:ext>
            </a:extLst>
          </p:cNvPr>
          <p:cNvSpPr/>
          <p:nvPr/>
        </p:nvSpPr>
        <p:spPr>
          <a:xfrm>
            <a:off x="5895776" y="5494090"/>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noProof="0" dirty="0">
                <a:solidFill>
                  <a:prstClr val="white"/>
                </a:solidFill>
                <a:latin typeface="Calibri"/>
              </a:rPr>
              <a:t>C</a:t>
            </a:r>
            <a:endParaRPr kumimoji="0" lang="en-US" sz="3199" b="1" i="0" u="none" strike="noStrike" kern="0" cap="none" spc="0" normalizeH="0" baseline="0" noProof="0" dirty="0">
              <a:ln>
                <a:noFill/>
              </a:ln>
              <a:solidFill>
                <a:prstClr val="white"/>
              </a:solidFill>
              <a:effectLst/>
              <a:uLnTx/>
              <a:uFillTx/>
              <a:latin typeface="Calibri"/>
            </a:endParaRPr>
          </a:p>
        </p:txBody>
      </p:sp>
      <mc:AlternateContent xmlns:mc="http://schemas.openxmlformats.org/markup-compatibility/2006" xmlns:a14="http://schemas.microsoft.com/office/drawing/2010/main">
        <mc:Choice Requires="a14">
          <p:sp>
            <p:nvSpPr>
              <p:cNvPr id="46" name="Title 1">
                <a:extLst>
                  <a:ext uri="{FF2B5EF4-FFF2-40B4-BE49-F238E27FC236}">
                    <a16:creationId xmlns:a16="http://schemas.microsoft.com/office/drawing/2014/main" xmlns="" id="{2B9BC1C9-0143-47E8-94B0-9BD8620C9ECA}"/>
                  </a:ext>
                </a:extLst>
              </p:cNvPr>
              <p:cNvSpPr txBox="1">
                <a:spLocks/>
              </p:cNvSpPr>
              <p:nvPr/>
            </p:nvSpPr>
            <p:spPr>
              <a:xfrm>
                <a:off x="787557" y="105424"/>
                <a:ext cx="10515600" cy="18046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Tahoma" panose="020B0604030504040204" pitchFamily="34" charset="0"/>
                    <a:ea typeface="Tahoma" panose="020B0604030504040204" pitchFamily="34" charset="0"/>
                    <a:cs typeface="Tahoma" panose="020B0604030504040204" pitchFamily="34" charset="0"/>
                  </a:rPr>
                  <a:t>Cho </a:t>
                </a:r>
                <a:r>
                  <a:rPr lang="en-US" sz="2800" dirty="0" err="1">
                    <a:latin typeface="Tahoma" panose="020B0604030504040204" pitchFamily="34" charset="0"/>
                    <a:ea typeface="Tahoma" panose="020B0604030504040204" pitchFamily="34" charset="0"/>
                    <a:cs typeface="Tahoma" panose="020B0604030504040204" pitchFamily="34" charset="0"/>
                  </a:rPr>
                  <a:t>hàm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a:rPr>
                        </m:ctrlPr>
                      </m:dPr>
                      <m:e>
                        <m:r>
                          <a:rPr lang="en-US" sz="2800" i="1">
                            <a:latin typeface="Cambria Math" panose="02040503050406030204" pitchFamily="18" charset="0"/>
                          </a:rPr>
                          <m:t>𝑥</m:t>
                        </m:r>
                      </m:e>
                    </m:d>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có</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đồ</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như</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lớn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nhất</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của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a:rPr>
                        </m:ctrlPr>
                      </m:dPr>
                      <m:e>
                        <m:r>
                          <a:rPr lang="en-US" sz="2800" i="1">
                            <a:latin typeface="Cambria Math" panose="02040503050406030204" pitchFamily="18" charset="0"/>
                          </a:rPr>
                          <m:t>𝑥</m:t>
                        </m:r>
                      </m:e>
                    </m:d>
                  </m:oMath>
                </a14:m>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đoạn</a:t>
                </a:r>
                <a:r>
                  <a:rPr lang="en-US" sz="28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800" i="1">
                            <a:latin typeface="Cambria Math"/>
                          </a:rPr>
                        </m:ctrlPr>
                      </m:dPr>
                      <m:e>
                        <m:r>
                          <a:rPr lang="en-US" sz="2800" i="1">
                            <a:latin typeface="Cambria Math" panose="02040503050406030204" pitchFamily="18" charset="0"/>
                          </a:rPr>
                          <m:t>−2;3</m:t>
                        </m:r>
                      </m:e>
                    </m:d>
                  </m:oMath>
                </a14:m>
                <a:r>
                  <a:rPr lang="en-US" sz="2800" dirty="0">
                    <a:latin typeface="Tahoma" panose="020B0604030504040204" pitchFamily="34" charset="0"/>
                    <a:ea typeface="Tahoma" panose="020B0604030504040204" pitchFamily="34" charset="0"/>
                    <a:cs typeface="Tahoma" panose="020B0604030504040204" pitchFamily="34" charset="0"/>
                  </a:rPr>
                  <a:t> bằng</a:t>
                </a:r>
              </a:p>
            </p:txBody>
          </p:sp>
        </mc:Choice>
        <mc:Fallback xmlns="">
          <p:sp>
            <p:nvSpPr>
              <p:cNvPr id="46" name="Title 1">
                <a:extLst>
                  <a:ext uri="{FF2B5EF4-FFF2-40B4-BE49-F238E27FC236}">
                    <a16:creationId xmlns:a16="http://schemas.microsoft.com/office/drawing/2014/main" id="{2B9BC1C9-0143-47E8-94B0-9BD8620C9ECA}"/>
                  </a:ext>
                </a:extLst>
              </p:cNvPr>
              <p:cNvSpPr txBox="1">
                <a:spLocks noRot="1" noChangeAspect="1" noMove="1" noResize="1" noEditPoints="1" noAdjustHandles="1" noChangeArrowheads="1" noChangeShapeType="1" noTextEdit="1"/>
              </p:cNvSpPr>
              <p:nvPr/>
            </p:nvSpPr>
            <p:spPr>
              <a:xfrm>
                <a:off x="787557" y="105424"/>
                <a:ext cx="10515600" cy="1804690"/>
              </a:xfrm>
              <a:prstGeom prst="rect">
                <a:avLst/>
              </a:prstGeom>
              <a:blipFill>
                <a:blip r:embed="rId7"/>
                <a:stretch>
                  <a:fillRect l="-1159"/>
                </a:stretch>
              </a:blipFill>
            </p:spPr>
            <p:txBody>
              <a:bodyPr/>
              <a:lstStyle/>
              <a:p>
                <a:r>
                  <a:rPr lang="en-SG">
                    <a:noFill/>
                  </a:rPr>
                  <a:t> </a:t>
                </a:r>
              </a:p>
            </p:txBody>
          </p:sp>
        </mc:Fallback>
      </mc:AlternateContent>
      <p:pic>
        <p:nvPicPr>
          <p:cNvPr id="47" name="Picture 46">
            <a:extLst>
              <a:ext uri="{FF2B5EF4-FFF2-40B4-BE49-F238E27FC236}">
                <a16:creationId xmlns:a16="http://schemas.microsoft.com/office/drawing/2014/main" xmlns="" id="{E5B5F766-DB3C-47D2-91E0-FB5D506690F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71121" y="1447800"/>
            <a:ext cx="5249758" cy="3562629"/>
          </a:xfrm>
          <a:prstGeom prst="rect">
            <a:avLst/>
          </a:prstGeom>
          <a:noFill/>
          <a:ln>
            <a:noFill/>
          </a:ln>
        </p:spPr>
      </p:pic>
    </p:spTree>
    <p:extLst>
      <p:ext uri="{BB962C8B-B14F-4D97-AF65-F5344CB8AC3E}">
        <p14:creationId xmlns:p14="http://schemas.microsoft.com/office/powerpoint/2010/main" val="41885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335" y="1758402"/>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2</a:t>
            </a: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Thông hiểu</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20" name="TextBox 19">
            <a:hlinkClick r:id="rId2" action="ppaction://hlinksldjump"/>
            <a:extLst>
              <a:ext uri="{FF2B5EF4-FFF2-40B4-BE49-F238E27FC236}">
                <a16:creationId xmlns:a16="http://schemas.microsoft.com/office/drawing/2014/main" xmlns="" id="{CA92D000-6E66-44C3-B6D7-9D35E2F95418}"/>
              </a:ext>
            </a:extLst>
          </p:cNvPr>
          <p:cNvSpPr txBox="1"/>
          <p:nvPr/>
        </p:nvSpPr>
        <p:spPr>
          <a:xfrm>
            <a:off x="3181350" y="546561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12</a:t>
            </a:r>
          </a:p>
        </p:txBody>
      </p:sp>
      <p:sp>
        <p:nvSpPr>
          <p:cNvPr id="21" name="TextBox 20">
            <a:hlinkClick r:id="rId3" action="ppaction://hlinksldjump"/>
            <a:extLst>
              <a:ext uri="{FF2B5EF4-FFF2-40B4-BE49-F238E27FC236}">
                <a16:creationId xmlns:a16="http://schemas.microsoft.com/office/drawing/2014/main" xmlns="" id="{3C540CE3-3415-4DE2-AA81-69A02078ABC1}"/>
              </a:ext>
            </a:extLst>
          </p:cNvPr>
          <p:cNvSpPr txBox="1"/>
          <p:nvPr/>
        </p:nvSpPr>
        <p:spPr>
          <a:xfrm>
            <a:off x="5219700" y="546561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13</a:t>
            </a:r>
          </a:p>
        </p:txBody>
      </p:sp>
      <p:sp>
        <p:nvSpPr>
          <p:cNvPr id="22" name="TextBox 21">
            <a:hlinkClick r:id="rId4" action="ppaction://hlinksldjump"/>
            <a:extLst>
              <a:ext uri="{FF2B5EF4-FFF2-40B4-BE49-F238E27FC236}">
                <a16:creationId xmlns:a16="http://schemas.microsoft.com/office/drawing/2014/main" xmlns="" id="{68CDE045-7A62-45DB-AB43-3AD0D14226B4}"/>
              </a:ext>
            </a:extLst>
          </p:cNvPr>
          <p:cNvSpPr txBox="1"/>
          <p:nvPr/>
        </p:nvSpPr>
        <p:spPr>
          <a:xfrm>
            <a:off x="7162800" y="546561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3" name="TextBox 22">
            <a:hlinkClick r:id="rId5" action="ppaction://hlinksldjump"/>
            <a:extLst>
              <a:ext uri="{FF2B5EF4-FFF2-40B4-BE49-F238E27FC236}">
                <a16:creationId xmlns:a16="http://schemas.microsoft.com/office/drawing/2014/main" xmlns="" id="{8D1A76CE-772F-4844-880D-9E5F0CBD7C80}"/>
              </a:ext>
            </a:extLst>
          </p:cNvPr>
          <p:cNvSpPr txBox="1"/>
          <p:nvPr/>
        </p:nvSpPr>
        <p:spPr>
          <a:xfrm>
            <a:off x="9256713" y="546561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a:hlinkClick r:id="rId6" action="ppaction://hlinksldjump"/>
            <a:extLst>
              <a:ext uri="{FF2B5EF4-FFF2-40B4-BE49-F238E27FC236}">
                <a16:creationId xmlns:a16="http://schemas.microsoft.com/office/drawing/2014/main" xmlns="" id="{FEE4B047-E75A-4209-863C-2A5E8B38066F}"/>
              </a:ext>
            </a:extLst>
          </p:cNvPr>
          <p:cNvSpPr txBox="1"/>
          <p:nvPr/>
        </p:nvSpPr>
        <p:spPr>
          <a:xfrm>
            <a:off x="3181350" y="447587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7</a:t>
            </a:r>
          </a:p>
        </p:txBody>
      </p:sp>
      <p:sp>
        <p:nvSpPr>
          <p:cNvPr id="25" name="TextBox 24">
            <a:hlinkClick r:id="rId7" action="ppaction://hlinksldjump"/>
            <a:extLst>
              <a:ext uri="{FF2B5EF4-FFF2-40B4-BE49-F238E27FC236}">
                <a16:creationId xmlns:a16="http://schemas.microsoft.com/office/drawing/2014/main" xmlns="" id="{49EEE9DE-0719-42DD-8D38-38E22FAC4B16}"/>
              </a:ext>
            </a:extLst>
          </p:cNvPr>
          <p:cNvSpPr txBox="1"/>
          <p:nvPr/>
        </p:nvSpPr>
        <p:spPr>
          <a:xfrm>
            <a:off x="5219699" y="4475878"/>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TextBox 25">
            <a:hlinkClick r:id="rId8" action="ppaction://hlinksldjump"/>
            <a:extLst>
              <a:ext uri="{FF2B5EF4-FFF2-40B4-BE49-F238E27FC236}">
                <a16:creationId xmlns:a16="http://schemas.microsoft.com/office/drawing/2014/main" xmlns="" id="{F18232B4-C89A-4B4A-B586-CDDFF45C26B4}"/>
              </a:ext>
            </a:extLst>
          </p:cNvPr>
          <p:cNvSpPr txBox="1"/>
          <p:nvPr/>
        </p:nvSpPr>
        <p:spPr>
          <a:xfrm>
            <a:off x="7162800" y="450734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9</a:t>
            </a:r>
          </a:p>
        </p:txBody>
      </p:sp>
      <p:sp>
        <p:nvSpPr>
          <p:cNvPr id="27" name="TextBox 26">
            <a:hlinkClick r:id="rId9" action="ppaction://hlinksldjump"/>
            <a:extLst>
              <a:ext uri="{FF2B5EF4-FFF2-40B4-BE49-F238E27FC236}">
                <a16:creationId xmlns:a16="http://schemas.microsoft.com/office/drawing/2014/main" xmlns="" id="{965EA4FE-4CC2-46D0-9998-1A12C4881E3E}"/>
              </a:ext>
            </a:extLst>
          </p:cNvPr>
          <p:cNvSpPr txBox="1"/>
          <p:nvPr/>
        </p:nvSpPr>
        <p:spPr>
          <a:xfrm>
            <a:off x="9190038" y="450734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10</a:t>
            </a:r>
          </a:p>
        </p:txBody>
      </p:sp>
      <p:sp>
        <p:nvSpPr>
          <p:cNvPr id="28" name="TextBox 27">
            <a:hlinkClick r:id="rId10" action="ppaction://hlinksldjump"/>
            <a:extLst>
              <a:ext uri="{FF2B5EF4-FFF2-40B4-BE49-F238E27FC236}">
                <a16:creationId xmlns:a16="http://schemas.microsoft.com/office/drawing/2014/main" xmlns="" id="{2E1F1D6C-80AC-43B5-92ED-2BEB45295842}"/>
              </a:ext>
            </a:extLst>
          </p:cNvPr>
          <p:cNvSpPr txBox="1"/>
          <p:nvPr/>
        </p:nvSpPr>
        <p:spPr>
          <a:xfrm>
            <a:off x="9175751" y="350924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9" name="TextBox 28">
            <a:hlinkClick r:id="rId11" action="ppaction://hlinksldjump"/>
            <a:extLst>
              <a:ext uri="{FF2B5EF4-FFF2-40B4-BE49-F238E27FC236}">
                <a16:creationId xmlns:a16="http://schemas.microsoft.com/office/drawing/2014/main" xmlns="" id="{45ED0B1D-17D6-40BE-8A66-D0E8F984A9B1}"/>
              </a:ext>
            </a:extLst>
          </p:cNvPr>
          <p:cNvSpPr txBox="1"/>
          <p:nvPr/>
        </p:nvSpPr>
        <p:spPr>
          <a:xfrm>
            <a:off x="7162800" y="350924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4</a:t>
            </a:r>
          </a:p>
        </p:txBody>
      </p:sp>
      <p:sp>
        <p:nvSpPr>
          <p:cNvPr id="30" name="TextBox 29">
            <a:hlinkClick r:id="rId12" action="ppaction://hlinksldjump"/>
            <a:extLst>
              <a:ext uri="{FF2B5EF4-FFF2-40B4-BE49-F238E27FC236}">
                <a16:creationId xmlns:a16="http://schemas.microsoft.com/office/drawing/2014/main" xmlns="" id="{2587651A-45AE-4195-A1A7-CD95792BA441}"/>
              </a:ext>
            </a:extLst>
          </p:cNvPr>
          <p:cNvSpPr txBox="1"/>
          <p:nvPr/>
        </p:nvSpPr>
        <p:spPr>
          <a:xfrm>
            <a:off x="5219700" y="350924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TextBox 30">
            <a:hlinkClick r:id="rId13" action="ppaction://hlinksldjump"/>
            <a:extLst>
              <a:ext uri="{FF2B5EF4-FFF2-40B4-BE49-F238E27FC236}">
                <a16:creationId xmlns:a16="http://schemas.microsoft.com/office/drawing/2014/main" xmlns="" id="{04697A43-19B2-4AEC-A38B-4C331ED3BBCE}"/>
              </a:ext>
            </a:extLst>
          </p:cNvPr>
          <p:cNvSpPr txBox="1"/>
          <p:nvPr/>
        </p:nvSpPr>
        <p:spPr>
          <a:xfrm>
            <a:off x="3152775" y="347864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2</a:t>
            </a:r>
          </a:p>
        </p:txBody>
      </p:sp>
      <p:sp>
        <p:nvSpPr>
          <p:cNvPr id="32" name="TextBox 31">
            <a:hlinkClick r:id="rId14" action="ppaction://hlinksldjump"/>
            <a:extLst>
              <a:ext uri="{FF2B5EF4-FFF2-40B4-BE49-F238E27FC236}">
                <a16:creationId xmlns:a16="http://schemas.microsoft.com/office/drawing/2014/main" xmlns="" id="{5F6972C7-D744-40BB-B369-0EB92651A393}"/>
              </a:ext>
            </a:extLst>
          </p:cNvPr>
          <p:cNvSpPr txBox="1"/>
          <p:nvPr/>
        </p:nvSpPr>
        <p:spPr>
          <a:xfrm>
            <a:off x="1123950" y="5484666"/>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11</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TextBox 32">
            <a:hlinkClick r:id="rId15" action="ppaction://hlinksldjump"/>
            <a:extLst>
              <a:ext uri="{FF2B5EF4-FFF2-40B4-BE49-F238E27FC236}">
                <a16:creationId xmlns:a16="http://schemas.microsoft.com/office/drawing/2014/main" xmlns="" id="{665BA3AD-27E0-4E23-B6BD-3B28C44960A9}"/>
              </a:ext>
            </a:extLst>
          </p:cNvPr>
          <p:cNvSpPr txBox="1"/>
          <p:nvPr/>
        </p:nvSpPr>
        <p:spPr>
          <a:xfrm>
            <a:off x="1123950" y="4494927"/>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4" name="TextBox 33">
            <a:hlinkClick r:id="rId16" action="ppaction://hlinksldjump"/>
            <a:extLst>
              <a:ext uri="{FF2B5EF4-FFF2-40B4-BE49-F238E27FC236}">
                <a16:creationId xmlns:a16="http://schemas.microsoft.com/office/drawing/2014/main" xmlns="" id="{F96C4C47-FAB0-44A1-B08A-E84149743D3C}"/>
              </a:ext>
            </a:extLst>
          </p:cNvPr>
          <p:cNvSpPr txBox="1"/>
          <p:nvPr/>
        </p:nvSpPr>
        <p:spPr>
          <a:xfrm>
            <a:off x="1095375" y="349769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p:txBody>
      </p:sp>
      <p:grpSp>
        <p:nvGrpSpPr>
          <p:cNvPr id="18" name="Group 17">
            <a:extLst>
              <a:ext uri="{FF2B5EF4-FFF2-40B4-BE49-F238E27FC236}">
                <a16:creationId xmlns:a16="http://schemas.microsoft.com/office/drawing/2014/main" xmlns="" id="{108C28EE-4B98-4421-96AF-A680DE0644CD}"/>
              </a:ext>
            </a:extLst>
          </p:cNvPr>
          <p:cNvGrpSpPr/>
          <p:nvPr/>
        </p:nvGrpSpPr>
        <p:grpSpPr>
          <a:xfrm>
            <a:off x="-227776" y="965966"/>
            <a:ext cx="9828520" cy="461665"/>
            <a:chOff x="-288924" y="1892299"/>
            <a:chExt cx="19659599" cy="923449"/>
          </a:xfrm>
        </p:grpSpPr>
        <p:sp>
          <p:nvSpPr>
            <p:cNvPr id="19" name="Rounded Rectangle 2">
              <a:extLst>
                <a:ext uri="{FF2B5EF4-FFF2-40B4-BE49-F238E27FC236}">
                  <a16:creationId xmlns:a16="http://schemas.microsoft.com/office/drawing/2014/main" xmlns="" id="{A5E80181-D4BF-4DC3-BA1F-BEA5BD53D03B}"/>
                </a:ext>
              </a:extLst>
            </p:cNvPr>
            <p:cNvSpPr/>
            <p:nvPr/>
          </p:nvSpPr>
          <p:spPr>
            <a:xfrm>
              <a:off x="-288924" y="1905000"/>
              <a:ext cx="2362200" cy="804672"/>
            </a:xfrm>
            <a:prstGeom prst="roundRect">
              <a:avLst/>
            </a:prstGeom>
            <a:solidFill>
              <a:srgbClr val="145F82"/>
            </a:solidFill>
            <a:ln w="25400" cap="flat" cmpd="sng" algn="ctr">
              <a:solidFill>
                <a:sysClr val="window" lastClr="FFFFFF">
                  <a:lumMod val="75000"/>
                </a:sysClr>
              </a:solidFill>
              <a:prstDash val="solid"/>
            </a:ln>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2150" b="0" i="0" u="none" strike="noStrike" kern="0" cap="none" spc="0" normalizeH="0" baseline="0" noProof="0">
                <a:ln>
                  <a:noFill/>
                </a:ln>
                <a:solidFill>
                  <a:prstClr val="white"/>
                </a:solidFill>
                <a:effectLst/>
                <a:uLnTx/>
                <a:uFillTx/>
                <a:latin typeface="Calibri"/>
                <a:ea typeface="+mn-ea"/>
                <a:cs typeface="+mn-cs"/>
              </a:endParaRPr>
            </a:p>
          </p:txBody>
        </p:sp>
        <p:sp>
          <p:nvSpPr>
            <p:cNvPr id="35" name="TextBox 34">
              <a:extLst>
                <a:ext uri="{FF2B5EF4-FFF2-40B4-BE49-F238E27FC236}">
                  <a16:creationId xmlns:a16="http://schemas.microsoft.com/office/drawing/2014/main" xmlns="" id="{7F5BA46A-A66F-4ED2-8632-A27CC8C8F42D}"/>
                </a:ext>
              </a:extLst>
            </p:cNvPr>
            <p:cNvSpPr txBox="1"/>
            <p:nvPr/>
          </p:nvSpPr>
          <p:spPr>
            <a:xfrm>
              <a:off x="854371" y="1908253"/>
              <a:ext cx="1167780" cy="846495"/>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en-US" sz="2150"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III</a:t>
              </a:r>
            </a:p>
          </p:txBody>
        </p:sp>
        <p:sp>
          <p:nvSpPr>
            <p:cNvPr id="36" name="TextBox 35">
              <a:extLst>
                <a:ext uri="{FF2B5EF4-FFF2-40B4-BE49-F238E27FC236}">
                  <a16:creationId xmlns:a16="http://schemas.microsoft.com/office/drawing/2014/main" xmlns="" id="{C2E1AD55-48EE-4AEE-97E8-389BC38E67CF}"/>
                </a:ext>
              </a:extLst>
            </p:cNvPr>
            <p:cNvSpPr txBox="1"/>
            <p:nvPr/>
          </p:nvSpPr>
          <p:spPr>
            <a:xfrm>
              <a:off x="2087561" y="1892299"/>
              <a:ext cx="17283114" cy="923449"/>
            </a:xfrm>
            <a:prstGeom prst="rect">
              <a:avLst/>
            </a:prstGeom>
            <a:noFill/>
          </p:spPr>
          <p:txBody>
            <a:bodyPr wrap="squar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145F82"/>
                  </a:solidFill>
                  <a:effectLst/>
                  <a:uLnTx/>
                  <a:uFillTx/>
                  <a:latin typeface="Tahoma" pitchFamily="34" charset="0"/>
                  <a:ea typeface="Tahoma" pitchFamily="34" charset="0"/>
                  <a:cs typeface="Tahoma" pitchFamily="34" charset="0"/>
                </a:rPr>
                <a:t>BÀI TẬP T</a:t>
              </a:r>
              <a:r>
                <a:rPr kumimoji="0" lang="en-SG" sz="2400" b="1" i="0" u="none" strike="noStrike" kern="0" cap="none" spc="0" normalizeH="0" baseline="0" noProof="0" dirty="0">
                  <a:ln>
                    <a:noFill/>
                  </a:ln>
                  <a:solidFill>
                    <a:srgbClr val="145F82"/>
                  </a:solidFill>
                  <a:effectLst/>
                  <a:uLnTx/>
                  <a:uFillTx/>
                  <a:latin typeface="Tahoma" pitchFamily="34" charset="0"/>
                  <a:ea typeface="Tahoma" pitchFamily="34" charset="0"/>
                  <a:cs typeface="Tahoma" pitchFamily="34" charset="0"/>
                </a:rPr>
                <a:t>Ự LUYỆN</a:t>
              </a:r>
              <a:endParaRPr kumimoji="0" lang="en-US" sz="2400" b="1" i="0" u="none" strike="noStrike" kern="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37" name="Rectangle 4">
            <a:extLst>
              <a:ext uri="{FF2B5EF4-FFF2-40B4-BE49-F238E27FC236}">
                <a16:creationId xmlns:a16="http://schemas.microsoft.com/office/drawing/2014/main" xmlns="" id="{5C0FD505-A0F6-457A-AA1C-C59B404FA32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algn="ctr" defTabSz="914217" eaLnBrk="0" fontAlgn="base" hangingPunct="0">
              <a:spcBef>
                <a:spcPct val="0"/>
              </a:spcBef>
              <a:spcAft>
                <a:spcPct val="0"/>
              </a:spcAft>
              <a:defRPr/>
            </a:pPr>
            <a:endParaRPr lang="en-US" altLang="en-US" sz="3199" b="1" dirty="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C8FA328B-87DD-45DF-B658-DDF5F91AF777}"/>
              </a:ext>
            </a:extLst>
          </p:cNvPr>
          <p:cNvSpPr txBox="1"/>
          <p:nvPr/>
        </p:nvSpPr>
        <p:spPr>
          <a:xfrm>
            <a:off x="381745" y="108946"/>
            <a:ext cx="11048636" cy="584647"/>
          </a:xfrm>
          <a:prstGeom prst="rect">
            <a:avLst/>
          </a:prstGeom>
          <a:noFill/>
        </p:spPr>
        <p:txBody>
          <a:bodyPr wrap="square" rtlCol="0">
            <a:spAutoFit/>
          </a:bodyPr>
          <a:lstStyle/>
          <a:p>
            <a:pPr algn="ctr" defTabSz="1088421">
              <a:defRPr/>
            </a:pPr>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070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72571" y="3197204"/>
            <a:ext cx="11889190" cy="4141119"/>
            <a:chOff x="184495" y="3636268"/>
            <a:chExt cx="11834900" cy="4481565"/>
          </a:xfrm>
        </p:grpSpPr>
        <p:sp>
          <p:nvSpPr>
            <p:cNvPr id="5" name="Rounded Rectangle 4"/>
            <p:cNvSpPr/>
            <p:nvPr/>
          </p:nvSpPr>
          <p:spPr>
            <a:xfrm>
              <a:off x="184495" y="3865218"/>
              <a:ext cx="11834900" cy="4252615"/>
            </a:xfrm>
            <a:prstGeom prst="roundRect">
              <a:avLst>
                <a:gd name="adj" fmla="val 2239"/>
              </a:avLst>
            </a:prstGeom>
            <a:solidFill>
              <a:schemeClr val="accent6">
                <a:lumMod val="20000"/>
                <a:lumOff val="80000"/>
              </a:schemeClr>
            </a:solidFill>
            <a:ln w="19050">
              <a:solidFill>
                <a:schemeClr val="accent6">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3199" dirty="0">
                <a:solidFill>
                  <a:prstClr val="white"/>
                </a:solidFill>
                <a:latin typeface="Calibri"/>
              </a:endParaRPr>
            </a:p>
          </p:txBody>
        </p:sp>
        <p:grpSp>
          <p:nvGrpSpPr>
            <p:cNvPr id="6" name="Group 5"/>
            <p:cNvGrpSpPr/>
            <p:nvPr/>
          </p:nvGrpSpPr>
          <p:grpSpPr>
            <a:xfrm>
              <a:off x="203200" y="3636268"/>
              <a:ext cx="2342698" cy="599404"/>
              <a:chOff x="1275608" y="6239450"/>
              <a:chExt cx="4592537" cy="1089090"/>
            </a:xfrm>
          </p:grpSpPr>
          <p:sp>
            <p:nvSpPr>
              <p:cNvPr id="7" name="Freeform 20"/>
              <p:cNvSpPr>
                <a:spLocks/>
              </p:cNvSpPr>
              <p:nvPr/>
            </p:nvSpPr>
            <p:spPr bwMode="auto">
              <a:xfrm rot="16200000" flipV="1">
                <a:off x="3417884" y="4701166"/>
                <a:ext cx="828631" cy="4071891"/>
              </a:xfrm>
              <a:prstGeom prst="round1Rect">
                <a:avLst/>
              </a:prstGeom>
              <a:solidFill>
                <a:schemeClr val="bg1"/>
              </a:solidFill>
              <a:ln w="57150">
                <a:solidFill>
                  <a:schemeClr val="accent6">
                    <a:lumMod val="50000"/>
                  </a:scheme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defTabSz="1088421"/>
                <a:endParaRPr lang="en-US" sz="3199">
                  <a:solidFill>
                    <a:prstClr val="black"/>
                  </a:solidFill>
                  <a:latin typeface="Calibri"/>
                </a:endParaRPr>
              </a:p>
            </p:txBody>
          </p:sp>
          <p:sp>
            <p:nvSpPr>
              <p:cNvPr id="8" name="TextBox 7"/>
              <p:cNvSpPr txBox="1"/>
              <p:nvPr/>
            </p:nvSpPr>
            <p:spPr>
              <a:xfrm>
                <a:off x="2187354" y="6239450"/>
                <a:ext cx="2800290" cy="1089090"/>
              </a:xfrm>
              <a:prstGeom prst="rect">
                <a:avLst/>
              </a:prstGeom>
              <a:noFill/>
            </p:spPr>
            <p:txBody>
              <a:bodyPr wrap="none" rtlCol="0">
                <a:spAutoFit/>
              </a:bodyPr>
              <a:lstStyle/>
              <a:p>
                <a:pPr defTabSz="1088421"/>
                <a:r>
                  <a:rPr lang="vi-VN" sz="2999" dirty="0">
                    <a:solidFill>
                      <a:srgbClr val="FF0000"/>
                    </a:solidFill>
                    <a:latin typeface="Tahoma" pitchFamily="34" charset="0"/>
                    <a:ea typeface="Tahoma" pitchFamily="34" charset="0"/>
                    <a:cs typeface="Tahoma" pitchFamily="34" charset="0"/>
                  </a:rPr>
                  <a:t>Lời Giải</a:t>
                </a:r>
                <a:endParaRPr lang="en-US" sz="2999" dirty="0">
                  <a:solidFill>
                    <a:srgbClr val="FF0000"/>
                  </a:solidFill>
                  <a:latin typeface="Tahoma" pitchFamily="34" charset="0"/>
                  <a:ea typeface="Tahoma" pitchFamily="34" charset="0"/>
                  <a:cs typeface="Tahoma" pitchFamily="34" charset="0"/>
                </a:endParaRPr>
              </a:p>
            </p:txBody>
          </p:sp>
          <p:sp>
            <p:nvSpPr>
              <p:cNvPr id="9" name="Round Diagonal Corner Rectangle 8"/>
              <p:cNvSpPr/>
              <p:nvPr/>
            </p:nvSpPr>
            <p:spPr>
              <a:xfrm flipV="1">
                <a:off x="1275608" y="6330946"/>
                <a:ext cx="852450" cy="820481"/>
              </a:xfrm>
              <a:prstGeom prst="round2DiagRect">
                <a:avLst/>
              </a:prstGeom>
              <a:solidFill>
                <a:schemeClr val="accent6">
                  <a:lumMod val="75000"/>
                </a:schemeClr>
              </a:solidFill>
              <a:ln w="57150">
                <a:solidFill>
                  <a:schemeClr val="accent6">
                    <a:lumMod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3199">
                  <a:solidFill>
                    <a:prstClr val="white"/>
                  </a:solidFill>
                  <a:latin typeface="Calibri"/>
                </a:endParaRPr>
              </a:p>
            </p:txBody>
          </p:sp>
          <p:sp>
            <p:nvSpPr>
              <p:cNvPr id="10" name="Freeform 9"/>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defTabSz="1088421"/>
                <a:endParaRPr lang="en-US" sz="3199">
                  <a:solidFill>
                    <a:prstClr val="black"/>
                  </a:solidFill>
                  <a:latin typeface="Calibri"/>
                </a:endParaRPr>
              </a:p>
            </p:txBody>
          </p:sp>
        </p:grpSp>
      </p:grpSp>
      <p:grpSp>
        <p:nvGrpSpPr>
          <p:cNvPr id="21" name="Group 20"/>
          <p:cNvGrpSpPr/>
          <p:nvPr/>
        </p:nvGrpSpPr>
        <p:grpSpPr>
          <a:xfrm>
            <a:off x="147058" y="45466"/>
            <a:ext cx="11906395" cy="1343973"/>
            <a:chOff x="534987" y="1647866"/>
            <a:chExt cx="23340848" cy="2254377"/>
          </a:xfrm>
        </p:grpSpPr>
        <p:sp>
          <p:nvSpPr>
            <p:cNvPr id="25" name="Rounded Rectangle 24"/>
            <p:cNvSpPr/>
            <p:nvPr/>
          </p:nvSpPr>
          <p:spPr bwMode="auto">
            <a:xfrm>
              <a:off x="755649" y="1720890"/>
              <a:ext cx="23120186" cy="2181353"/>
            </a:xfrm>
            <a:prstGeom prst="roundRect">
              <a:avLst>
                <a:gd name="adj" fmla="val 5492"/>
              </a:avLst>
            </a:prstGeom>
            <a:solidFill>
              <a:schemeClr val="accent3">
                <a:lumMod val="40000"/>
                <a:lumOff val="60000"/>
              </a:schemeClr>
            </a:solidFill>
            <a:ln w="1905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2999" dirty="0">
                <a:solidFill>
                  <a:prstClr val="white"/>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34987" y="1647866"/>
              <a:ext cx="3505200" cy="1176337"/>
              <a:chOff x="534987" y="1647866"/>
              <a:chExt cx="3505200" cy="1176337"/>
            </a:xfrm>
          </p:grpSpPr>
          <p:sp>
            <p:nvSpPr>
              <p:cNvPr id="27"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199">
                  <a:solidFill>
                    <a:prstClr val="white"/>
                  </a:solidFill>
                  <a:latin typeface="Calibri"/>
                </a:endParaRPr>
              </a:p>
            </p:txBody>
          </p:sp>
          <p:sp>
            <p:nvSpPr>
              <p:cNvPr id="28" name="Pentagon 27"/>
              <p:cNvSpPr/>
              <p:nvPr/>
            </p:nvSpPr>
            <p:spPr bwMode="auto">
              <a:xfrm>
                <a:off x="534987" y="1647866"/>
                <a:ext cx="3505200"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199">
                  <a:solidFill>
                    <a:prstClr val="white"/>
                  </a:solidFill>
                  <a:latin typeface="Calibri"/>
                </a:endParaRPr>
              </a:p>
            </p:txBody>
          </p:sp>
          <p:grpSp>
            <p:nvGrpSpPr>
              <p:cNvPr id="29" name="Group 11"/>
              <p:cNvGrpSpPr/>
              <p:nvPr/>
            </p:nvGrpSpPr>
            <p:grpSpPr bwMode="auto">
              <a:xfrm>
                <a:off x="683775" y="1836907"/>
                <a:ext cx="582199" cy="537956"/>
                <a:chOff x="7440266" y="3398551"/>
                <a:chExt cx="757238" cy="765175"/>
              </a:xfrm>
              <a:solidFill>
                <a:schemeClr val="bg1">
                  <a:lumMod val="95000"/>
                </a:schemeClr>
              </a:solidFill>
            </p:grpSpPr>
            <p:sp>
              <p:nvSpPr>
                <p:cNvPr id="32" name="Freeform 31"/>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199">
                    <a:solidFill>
                      <a:prstClr val="black"/>
                    </a:solidFill>
                    <a:latin typeface="Calibri"/>
                  </a:endParaRPr>
                </a:p>
              </p:txBody>
            </p:sp>
            <p:sp>
              <p:nvSpPr>
                <p:cNvPr id="33" name="Freeform 32"/>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199">
                    <a:solidFill>
                      <a:prstClr val="black"/>
                    </a:solidFill>
                    <a:latin typeface="Calibri"/>
                  </a:endParaRPr>
                </a:p>
              </p:txBody>
            </p:sp>
            <p:sp>
              <p:nvSpPr>
                <p:cNvPr id="34" name="Freeform 33"/>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199">
                    <a:solidFill>
                      <a:prstClr val="black"/>
                    </a:solidFill>
                    <a:latin typeface="Calibri"/>
                  </a:endParaRPr>
                </a:p>
              </p:txBody>
            </p:sp>
            <p:sp>
              <p:nvSpPr>
                <p:cNvPr id="35" name="Rectangle 34"/>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199">
                    <a:solidFill>
                      <a:prstClr val="black"/>
                    </a:solidFill>
                    <a:latin typeface="Calibri"/>
                  </a:endParaRPr>
                </a:p>
              </p:txBody>
            </p:sp>
            <p:sp>
              <p:nvSpPr>
                <p:cNvPr id="36" name="Rectangle 35"/>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199">
                    <a:solidFill>
                      <a:prstClr val="black"/>
                    </a:solidFill>
                    <a:latin typeface="Calibri"/>
                  </a:endParaRPr>
                </a:p>
              </p:txBody>
            </p:sp>
            <p:sp>
              <p:nvSpPr>
                <p:cNvPr id="37" name="Rectangle 36"/>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199">
                    <a:solidFill>
                      <a:prstClr val="black"/>
                    </a:solidFill>
                    <a:latin typeface="Calibri"/>
                  </a:endParaRPr>
                </a:p>
              </p:txBody>
            </p:sp>
            <p:sp>
              <p:nvSpPr>
                <p:cNvPr id="38" name="Rectangle 37"/>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199">
                    <a:solidFill>
                      <a:prstClr val="black"/>
                    </a:solidFill>
                    <a:latin typeface="Calibri"/>
                  </a:endParaRPr>
                </a:p>
              </p:txBody>
            </p:sp>
          </p:grpSp>
          <p:sp>
            <p:nvSpPr>
              <p:cNvPr id="30" name="Chevron 29"/>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199">
                  <a:solidFill>
                    <a:prstClr val="black"/>
                  </a:solidFill>
                  <a:latin typeface="Calibri"/>
                </a:endParaRPr>
              </a:p>
            </p:txBody>
          </p:sp>
          <p:sp>
            <p:nvSpPr>
              <p:cNvPr id="31" name="TextBox 13"/>
              <p:cNvSpPr txBox="1">
                <a:spLocks noChangeArrowheads="1"/>
              </p:cNvSpPr>
              <p:nvPr/>
            </p:nvSpPr>
            <p:spPr bwMode="auto">
              <a:xfrm>
                <a:off x="1533960" y="1653395"/>
                <a:ext cx="2278917"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defTabSz="1088421" eaLnBrk="1" hangingPunct="1"/>
                <a:r>
                  <a:rPr lang="en-US" sz="2999" dirty="0" err="1">
                    <a:solidFill>
                      <a:prstClr val="white"/>
                    </a:solidFill>
                    <a:latin typeface="Tahoma" pitchFamily="34" charset="0"/>
                    <a:cs typeface="Tahoma" pitchFamily="34" charset="0"/>
                  </a:rPr>
                  <a:t>Câu</a:t>
                </a:r>
                <a:r>
                  <a:rPr lang="en-US" sz="2999" dirty="0">
                    <a:solidFill>
                      <a:prstClr val="white"/>
                    </a:solidFill>
                    <a:latin typeface="Tahoma" pitchFamily="34" charset="0"/>
                    <a:cs typeface="Tahoma" pitchFamily="34" charset="0"/>
                  </a:rPr>
                  <a:t> 5</a:t>
                </a:r>
              </a:p>
            </p:txBody>
          </p:sp>
        </p:grpSp>
      </p:grpSp>
      <p:grpSp>
        <p:nvGrpSpPr>
          <p:cNvPr id="3" name="Group 2"/>
          <p:cNvGrpSpPr/>
          <p:nvPr/>
        </p:nvGrpSpPr>
        <p:grpSpPr>
          <a:xfrm>
            <a:off x="267459" y="1519210"/>
            <a:ext cx="11838141" cy="914286"/>
            <a:chOff x="247181" y="1501340"/>
            <a:chExt cx="11838141" cy="914405"/>
          </a:xfrm>
        </p:grpSpPr>
        <p:grpSp>
          <p:nvGrpSpPr>
            <p:cNvPr id="51" name="Group 50"/>
            <p:cNvGrpSpPr/>
            <p:nvPr/>
          </p:nvGrpSpPr>
          <p:grpSpPr>
            <a:xfrm>
              <a:off x="247181" y="1501340"/>
              <a:ext cx="3090381" cy="914401"/>
              <a:chOff x="5537206" y="1557991"/>
              <a:chExt cx="3079904" cy="850065"/>
            </a:xfrm>
          </p:grpSpPr>
          <p:sp>
            <p:nvSpPr>
              <p:cNvPr id="52" name="Rectangle 51"/>
              <p:cNvSpPr/>
              <p:nvPr/>
            </p:nvSpPr>
            <p:spPr>
              <a:xfrm>
                <a:off x="5827750" y="1557991"/>
                <a:ext cx="2789360" cy="850065"/>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3199" b="1">
                  <a:solidFill>
                    <a:prstClr val="white"/>
                  </a:solidFill>
                  <a:latin typeface="Tahoma" pitchFamily="34" charset="0"/>
                  <a:ea typeface="Tahoma" pitchFamily="34" charset="0"/>
                  <a:cs typeface="Tahoma" pitchFamily="34" charset="0"/>
                </a:endParaRPr>
              </a:p>
            </p:txBody>
          </p:sp>
          <p:sp>
            <p:nvSpPr>
              <p:cNvPr id="53" name="Oval 52"/>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r>
                  <a:rPr lang="en-US" sz="3199" b="1" dirty="0">
                    <a:solidFill>
                      <a:prstClr val="white"/>
                    </a:solidFill>
                    <a:latin typeface="Tahoma" pitchFamily="34" charset="0"/>
                    <a:ea typeface="Tahoma" pitchFamily="34" charset="0"/>
                    <a:cs typeface="Tahoma" pitchFamily="34" charset="0"/>
                  </a:rPr>
                  <a:t>A</a:t>
                </a:r>
                <a:endParaRPr lang="en-US" sz="3199" dirty="0">
                  <a:solidFill>
                    <a:prstClr val="white"/>
                  </a:solidFill>
                  <a:latin typeface="Calibri"/>
                </a:endParaRPr>
              </a:p>
            </p:txBody>
          </p:sp>
          <mc:AlternateContent xmlns:mc="http://schemas.openxmlformats.org/markup-compatibility/2006" xmlns:a14="http://schemas.microsoft.com/office/drawing/2010/main">
            <mc:Choice Requires="a14">
              <p:sp>
                <p:nvSpPr>
                  <p:cNvPr id="54" name="TextBox 53"/>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defTabSz="1088421"/>
                    <a14:m>
                      <m:oMathPara xmlns:m="http://schemas.openxmlformats.org/officeDocument/2006/math">
                        <m:oMathParaPr>
                          <m:jc m:val="centerGroup"/>
                        </m:oMathParaPr>
                        <m:oMath xmlns:m="http://schemas.openxmlformats.org/officeDocument/2006/math">
                          <m:r>
                            <a:rPr lang="en-US" sz="2999">
                              <a:solidFill>
                                <a:prstClr val="white"/>
                              </a:solidFill>
                              <a:latin typeface="Cambria Math" panose="02040503050406030204" pitchFamily="18" charset="0"/>
                            </a:rPr>
                            <m:t>1</m:t>
                          </m:r>
                          <m:r>
                            <m:rPr>
                              <m:nor/>
                            </m:rPr>
                            <a:rPr lang="vi-VN" sz="2999" dirty="0">
                              <a:solidFill>
                                <a:prstClr val="white"/>
                              </a:solidFill>
                              <a:latin typeface="Arial" panose="020B0604020202020204" pitchFamily="34" charset="0"/>
                            </a:rPr>
                            <m:t>.</m:t>
                          </m:r>
                        </m:oMath>
                      </m:oMathPara>
                    </a14:m>
                    <a:endParaRPr lang="en-US" sz="2999" dirty="0">
                      <a:solidFill>
                        <a:prstClr val="white"/>
                      </a:solidFill>
                      <a:latin typeface="Calibri"/>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55" name="Group 54"/>
            <p:cNvGrpSpPr/>
            <p:nvPr/>
          </p:nvGrpSpPr>
          <p:grpSpPr>
            <a:xfrm>
              <a:off x="3163101" y="1501344"/>
              <a:ext cx="3090381" cy="914401"/>
              <a:chOff x="5537206" y="1557992"/>
              <a:chExt cx="3079904" cy="850064"/>
            </a:xfrm>
          </p:grpSpPr>
          <p:sp>
            <p:nvSpPr>
              <p:cNvPr id="56" name="Rectangle 5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3199" b="1">
                  <a:solidFill>
                    <a:prstClr val="white"/>
                  </a:solidFill>
                  <a:latin typeface="Tahoma" pitchFamily="34" charset="0"/>
                  <a:ea typeface="Tahoma" pitchFamily="34" charset="0"/>
                  <a:cs typeface="Tahoma" pitchFamily="34" charset="0"/>
                </a:endParaRPr>
              </a:p>
            </p:txBody>
          </p:sp>
          <p:sp>
            <p:nvSpPr>
              <p:cNvPr id="57" name="Oval 5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r>
                  <a:rPr lang="vi-VN" sz="3199" b="1" dirty="0">
                    <a:solidFill>
                      <a:prstClr val="white"/>
                    </a:solidFill>
                    <a:latin typeface="Tahoma" pitchFamily="34" charset="0"/>
                    <a:ea typeface="Tahoma" pitchFamily="34" charset="0"/>
                    <a:cs typeface="Tahoma" pitchFamily="34" charset="0"/>
                  </a:rPr>
                  <a:t>B</a:t>
                </a:r>
                <a:endParaRPr lang="en-US" sz="3199" dirty="0">
                  <a:solidFill>
                    <a:prstClr val="white"/>
                  </a:solidFill>
                  <a:latin typeface="Calibri"/>
                </a:endParaRPr>
              </a:p>
            </p:txBody>
          </p:sp>
          <mc:AlternateContent xmlns:mc="http://schemas.openxmlformats.org/markup-compatibility/2006" xmlns:a14="http://schemas.microsoft.com/office/drawing/2010/main">
            <mc:Choice Requires="a14">
              <p:sp>
                <p:nvSpPr>
                  <p:cNvPr id="58" name="TextBox 57"/>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defTabSz="1088421"/>
                    <a14:m>
                      <m:oMathPara xmlns:m="http://schemas.openxmlformats.org/officeDocument/2006/math">
                        <m:oMathParaPr>
                          <m:jc m:val="centerGroup"/>
                        </m:oMathParaPr>
                        <m:oMath xmlns:m="http://schemas.openxmlformats.org/officeDocument/2006/math">
                          <m:r>
                            <a:rPr lang="en-US" sz="2999">
                              <a:solidFill>
                                <a:prstClr val="white"/>
                              </a:solidFill>
                              <a:latin typeface="Cambria Math" panose="02040503050406030204" pitchFamily="18" charset="0"/>
                            </a:rPr>
                            <m:t>−1</m:t>
                          </m:r>
                          <m:r>
                            <m:rPr>
                              <m:nor/>
                            </m:rPr>
                            <a:rPr lang="vi-VN" sz="2999" dirty="0">
                              <a:solidFill>
                                <a:prstClr val="white"/>
                              </a:solidFill>
                              <a:latin typeface="Arial" panose="020B0604020202020204" pitchFamily="34" charset="0"/>
                            </a:rPr>
                            <m:t>.</m:t>
                          </m:r>
                        </m:oMath>
                      </m:oMathPara>
                    </a14:m>
                    <a:endParaRPr lang="en-US" sz="2999" dirty="0">
                      <a:solidFill>
                        <a:prstClr val="white"/>
                      </a:solidFill>
                      <a:latin typeface="Calibri"/>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4" name="Group 3"/>
            <p:cNvGrpSpPr/>
            <p:nvPr/>
          </p:nvGrpSpPr>
          <p:grpSpPr>
            <a:xfrm>
              <a:off x="6079021" y="1501343"/>
              <a:ext cx="3090381" cy="914402"/>
              <a:chOff x="5537206" y="1557992"/>
              <a:chExt cx="3079904" cy="850064"/>
            </a:xfrm>
          </p:grpSpPr>
          <p:sp>
            <p:nvSpPr>
              <p:cNvPr id="46" name="Rectangle 45"/>
              <p:cNvSpPr/>
              <p:nvPr/>
            </p:nvSpPr>
            <p:spPr>
              <a:xfrm>
                <a:off x="5827750" y="1557992"/>
                <a:ext cx="2789360" cy="850064"/>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3199" b="1">
                  <a:solidFill>
                    <a:prstClr val="white"/>
                  </a:solidFill>
                  <a:latin typeface="Tahoma" pitchFamily="34" charset="0"/>
                  <a:ea typeface="Tahoma" pitchFamily="34" charset="0"/>
                  <a:cs typeface="Tahoma" pitchFamily="34" charset="0"/>
                </a:endParaRPr>
              </a:p>
            </p:txBody>
          </p:sp>
          <p:sp>
            <p:nvSpPr>
              <p:cNvPr id="47" name="Oval 46"/>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r>
                  <a:rPr lang="en-US" sz="3199" b="1" dirty="0">
                    <a:solidFill>
                      <a:prstClr val="white"/>
                    </a:solidFill>
                    <a:latin typeface="Tahoma" pitchFamily="34" charset="0"/>
                    <a:ea typeface="Tahoma" pitchFamily="34" charset="0"/>
                    <a:cs typeface="Tahoma" pitchFamily="34" charset="0"/>
                  </a:rPr>
                  <a:t>C</a:t>
                </a:r>
                <a:endParaRPr lang="en-US" sz="3199" dirty="0">
                  <a:solidFill>
                    <a:prstClr val="white"/>
                  </a:solidFill>
                  <a:latin typeface="Calibri"/>
                </a:endParaRPr>
              </a:p>
            </p:txBody>
          </p:sp>
          <mc:AlternateContent xmlns:mc="http://schemas.openxmlformats.org/markup-compatibility/2006" xmlns:a14="http://schemas.microsoft.com/office/drawing/2010/main">
            <mc:Choice Requires="a14">
              <p:sp>
                <p:nvSpPr>
                  <p:cNvPr id="48" name="TextBox 47"/>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defTabSz="1088421"/>
                    <a14:m>
                      <m:oMathPara xmlns:m="http://schemas.openxmlformats.org/officeDocument/2006/math">
                        <m:oMathParaPr>
                          <m:jc m:val="centerGroup"/>
                        </m:oMathParaPr>
                        <m:oMath xmlns:m="http://schemas.openxmlformats.org/officeDocument/2006/math">
                          <m:r>
                            <a:rPr lang="en-US" sz="2999">
                              <a:solidFill>
                                <a:prstClr val="white"/>
                              </a:solidFill>
                              <a:latin typeface="Cambria Math" panose="02040503050406030204" pitchFamily="18" charset="0"/>
                            </a:rPr>
                            <m:t>−7</m:t>
                          </m:r>
                          <m:r>
                            <m:rPr>
                              <m:nor/>
                            </m:rPr>
                            <a:rPr lang="vi-VN" sz="2999" dirty="0">
                              <a:solidFill>
                                <a:prstClr val="white"/>
                              </a:solidFill>
                              <a:latin typeface="Arial" panose="020B0604020202020204" pitchFamily="34" charset="0"/>
                            </a:rPr>
                            <m:t>.</m:t>
                          </m:r>
                        </m:oMath>
                      </m:oMathPara>
                    </a14:m>
                    <a:endParaRPr lang="en-US" sz="2999" dirty="0">
                      <a:solidFill>
                        <a:prstClr val="white"/>
                      </a:solidFill>
                      <a:latin typeface="Calibri"/>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59" name="Group 58"/>
            <p:cNvGrpSpPr/>
            <p:nvPr/>
          </p:nvGrpSpPr>
          <p:grpSpPr>
            <a:xfrm>
              <a:off x="8994941" y="1501345"/>
              <a:ext cx="3090381" cy="914400"/>
              <a:chOff x="5537206" y="1557992"/>
              <a:chExt cx="3079904" cy="850063"/>
            </a:xfrm>
          </p:grpSpPr>
          <p:sp>
            <p:nvSpPr>
              <p:cNvPr id="60" name="Rectangle 59"/>
              <p:cNvSpPr/>
              <p:nvPr/>
            </p:nvSpPr>
            <p:spPr>
              <a:xfrm>
                <a:off x="5827750" y="1557992"/>
                <a:ext cx="2789360" cy="850063"/>
              </a:xfrm>
              <a:prstGeom prst="rect">
                <a:avLst/>
              </a:prstGeom>
              <a:solidFill>
                <a:schemeClr val="accent5">
                  <a:lumMod val="50000"/>
                </a:schemeClr>
              </a:solid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3199" b="1">
                  <a:solidFill>
                    <a:prstClr val="white"/>
                  </a:solidFill>
                  <a:latin typeface="Tahoma" pitchFamily="34" charset="0"/>
                  <a:ea typeface="Tahoma" pitchFamily="34" charset="0"/>
                  <a:cs typeface="Tahoma" pitchFamily="34" charset="0"/>
                </a:endParaRPr>
              </a:p>
            </p:txBody>
          </p:sp>
          <p:sp>
            <p:nvSpPr>
              <p:cNvPr id="61" name="Oval 60"/>
              <p:cNvSpPr/>
              <p:nvPr/>
            </p:nvSpPr>
            <p:spPr>
              <a:xfrm>
                <a:off x="5537206" y="1811194"/>
                <a:ext cx="544265" cy="500266"/>
              </a:xfrm>
              <a:prstGeom prst="ellipse">
                <a:avLst/>
              </a:prstGeom>
              <a:solidFill>
                <a:schemeClr val="accent5">
                  <a:lumMod val="50000"/>
                </a:schemeClr>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r>
                  <a:rPr lang="en-US" sz="3199" b="1" dirty="0">
                    <a:solidFill>
                      <a:prstClr val="white"/>
                    </a:solidFill>
                    <a:latin typeface="Tahoma" pitchFamily="34" charset="0"/>
                    <a:ea typeface="Tahoma" pitchFamily="34" charset="0"/>
                    <a:cs typeface="Tahoma" pitchFamily="34" charset="0"/>
                  </a:rPr>
                  <a:t>D</a:t>
                </a:r>
                <a:endParaRPr lang="en-US" sz="3199" dirty="0">
                  <a:solidFill>
                    <a:prstClr val="white"/>
                  </a:solidFill>
                  <a:latin typeface="Calibri"/>
                </a:endParaRPr>
              </a:p>
            </p:txBody>
          </p:sp>
          <mc:AlternateContent xmlns:mc="http://schemas.openxmlformats.org/markup-compatibility/2006" xmlns:a14="http://schemas.microsoft.com/office/drawing/2010/main">
            <mc:Choice Requires="a14">
              <p:sp>
                <p:nvSpPr>
                  <p:cNvPr id="62" name="TextBox 61"/>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defTabSz="1088421"/>
                    <a14:m>
                      <m:oMathPara xmlns:m="http://schemas.openxmlformats.org/officeDocument/2006/math">
                        <m:oMathParaPr>
                          <m:jc m:val="centerGroup"/>
                        </m:oMathParaPr>
                        <m:oMath xmlns:m="http://schemas.openxmlformats.org/officeDocument/2006/math">
                          <m:r>
                            <a:rPr lang="en-US" sz="2999">
                              <a:solidFill>
                                <a:prstClr val="white"/>
                              </a:solidFill>
                              <a:latin typeface="Cambria Math" panose="02040503050406030204" pitchFamily="18" charset="0"/>
                            </a:rPr>
                            <m:t>7</m:t>
                          </m:r>
                          <m:r>
                            <m:rPr>
                              <m:nor/>
                            </m:rPr>
                            <a:rPr lang="vi-VN" sz="2999" dirty="0">
                              <a:solidFill>
                                <a:prstClr val="white"/>
                              </a:solidFill>
                              <a:latin typeface="Arial" panose="020B0604020202020204" pitchFamily="34" charset="0"/>
                            </a:rPr>
                            <m:t>.</m:t>
                          </m:r>
                        </m:oMath>
                      </m:oMathPara>
                    </a14:m>
                    <a:endParaRPr lang="en-US" sz="2999" dirty="0">
                      <a:solidFill>
                        <a:prstClr val="white"/>
                      </a:solidFill>
                      <a:latin typeface="Calibri"/>
                    </a:endParaRPr>
                  </a:p>
                </p:txBody>
              </p:sp>
            </mc:Choice>
            <mc:Fallback xmlns="">
              <p:sp>
                <p:nvSpPr>
                  <p:cNvPr id="62" name="TextBox 61"/>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65" name="Oval 64">
            <a:extLst>
              <a:ext uri="{FF2B5EF4-FFF2-40B4-BE49-F238E27FC236}">
                <a16:creationId xmlns:a16="http://schemas.microsoft.com/office/drawing/2014/main" xmlns="" id="{25D02854-E6E4-42B7-B0E2-CD9E2C9EECB7}"/>
              </a:ext>
            </a:extLst>
          </p:cNvPr>
          <p:cNvSpPr/>
          <p:nvPr/>
        </p:nvSpPr>
        <p:spPr>
          <a:xfrm>
            <a:off x="72571" y="1590236"/>
            <a:ext cx="546116" cy="538058"/>
          </a:xfrm>
          <a:prstGeom prst="ellipse">
            <a:avLst/>
          </a:prstGeom>
          <a:solidFill>
            <a:schemeClr val="accent2"/>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r>
              <a:rPr lang="en-US" sz="3199" b="1" dirty="0">
                <a:solidFill>
                  <a:prstClr val="white"/>
                </a:solidFill>
                <a:latin typeface="Tahoma" pitchFamily="34" charset="0"/>
                <a:ea typeface="Tahoma" pitchFamily="34" charset="0"/>
                <a:cs typeface="Tahoma" pitchFamily="34" charset="0"/>
              </a:rPr>
              <a:t>A</a:t>
            </a:r>
            <a:endParaRPr lang="en-US" sz="3199" dirty="0">
              <a:solidFill>
                <a:prstClr val="white"/>
              </a:solidFill>
              <a:latin typeface="Calibri"/>
            </a:endParaRPr>
          </a:p>
        </p:txBody>
      </p:sp>
    </p:spTree>
    <p:extLst>
      <p:ext uri="{BB962C8B-B14F-4D97-AF65-F5344CB8AC3E}">
        <p14:creationId xmlns:p14="http://schemas.microsoft.com/office/powerpoint/2010/main" val="42690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82658" y="6269170"/>
            <a:ext cx="14349217"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ction Button: Back or Previous 8">
            <a:hlinkClick r:id="rId2" action="ppaction://hlinksldjump" highlightClick="1"/>
          </p:cNvPr>
          <p:cNvSpPr/>
          <p:nvPr/>
        </p:nvSpPr>
        <p:spPr>
          <a:xfrm>
            <a:off x="11738088" y="6558344"/>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xmlns="" id="{8BA668CD-A25E-4B41-9BA4-40A323E8FA24}"/>
              </a:ext>
            </a:extLst>
          </p:cNvPr>
          <p:cNvGrpSpPr/>
          <p:nvPr/>
        </p:nvGrpSpPr>
        <p:grpSpPr>
          <a:xfrm>
            <a:off x="127599" y="4765217"/>
            <a:ext cx="11889190" cy="1780197"/>
            <a:chOff x="184495" y="3636269"/>
            <a:chExt cx="11834900" cy="4481564"/>
          </a:xfrm>
        </p:grpSpPr>
        <p:sp>
          <p:nvSpPr>
            <p:cNvPr id="11" name="Rounded Rectangle 4">
              <a:extLst>
                <a:ext uri="{FF2B5EF4-FFF2-40B4-BE49-F238E27FC236}">
                  <a16:creationId xmlns:a16="http://schemas.microsoft.com/office/drawing/2014/main" xmlns="" id="{7FB6671C-3C8F-44ED-AFC6-B563326A1F4A}"/>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88041374-6341-427E-B62E-A0C7A32E0805}"/>
                </a:ext>
              </a:extLst>
            </p:cNvPr>
            <p:cNvGrpSpPr/>
            <p:nvPr/>
          </p:nvGrpSpPr>
          <p:grpSpPr>
            <a:xfrm>
              <a:off x="203200" y="3636269"/>
              <a:ext cx="2342699" cy="1400404"/>
              <a:chOff x="1275608" y="6239450"/>
              <a:chExt cx="4592539" cy="2544470"/>
            </a:xfrm>
          </p:grpSpPr>
          <p:sp>
            <p:nvSpPr>
              <p:cNvPr id="13" name="Freeform 20">
                <a:extLst>
                  <a:ext uri="{FF2B5EF4-FFF2-40B4-BE49-F238E27FC236}">
                    <a16:creationId xmlns:a16="http://schemas.microsoft.com/office/drawing/2014/main" xmlns="" id="{DA1C92BF-E472-4DEF-A093-BF5418791A22}"/>
                  </a:ext>
                </a:extLst>
              </p:cNvPr>
              <p:cNvSpPr>
                <a:spLocks/>
              </p:cNvSpPr>
              <p:nvPr/>
            </p:nvSpPr>
            <p:spPr bwMode="auto">
              <a:xfrm rot="16200000" flipV="1">
                <a:off x="2601639" y="5517412"/>
                <a:ext cx="2461125"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TextBox 13">
                <a:extLst>
                  <a:ext uri="{FF2B5EF4-FFF2-40B4-BE49-F238E27FC236}">
                    <a16:creationId xmlns:a16="http://schemas.microsoft.com/office/drawing/2014/main" xmlns="" id="{E6335B93-8ADC-475B-B3B3-35CA488346E3}"/>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xmlns="" id="{2EC9AD7A-281F-4F4B-AB8F-EE1BE07CB9A4}"/>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xmlns="" id="{275F5E0C-0FB5-40FE-BE5D-F17DE88E077B}"/>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7" name="Group 16">
            <a:extLst>
              <a:ext uri="{FF2B5EF4-FFF2-40B4-BE49-F238E27FC236}">
                <a16:creationId xmlns:a16="http://schemas.microsoft.com/office/drawing/2014/main" xmlns="" id="{AF74344D-43B1-480E-8F58-1864E2C449E8}"/>
              </a:ext>
            </a:extLst>
          </p:cNvPr>
          <p:cNvGrpSpPr/>
          <p:nvPr/>
        </p:nvGrpSpPr>
        <p:grpSpPr>
          <a:xfrm>
            <a:off x="147058" y="45466"/>
            <a:ext cx="11869731" cy="3595305"/>
            <a:chOff x="534987" y="1647866"/>
            <a:chExt cx="23268974" cy="5381741"/>
          </a:xfrm>
        </p:grpSpPr>
        <p:sp>
          <p:nvSpPr>
            <p:cNvPr id="18" name="Rounded Rectangle 24">
              <a:extLst>
                <a:ext uri="{FF2B5EF4-FFF2-40B4-BE49-F238E27FC236}">
                  <a16:creationId xmlns:a16="http://schemas.microsoft.com/office/drawing/2014/main" xmlns="" id="{A3B4138C-1D70-465C-B962-0F98E60326F8}"/>
                </a:ext>
              </a:extLst>
            </p:cNvPr>
            <p:cNvSpPr/>
            <p:nvPr/>
          </p:nvSpPr>
          <p:spPr bwMode="auto">
            <a:xfrm>
              <a:off x="683775" y="1720888"/>
              <a:ext cx="23120186" cy="5308719"/>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xmlns="" id="{44C9E05D-2BE6-44EF-BBA3-4021441AED71}"/>
                </a:ext>
              </a:extLst>
            </p:cNvPr>
            <p:cNvGrpSpPr/>
            <p:nvPr/>
          </p:nvGrpSpPr>
          <p:grpSpPr>
            <a:xfrm>
              <a:off x="534987" y="1647866"/>
              <a:ext cx="3505200" cy="1176337"/>
              <a:chOff x="534987" y="1647866"/>
              <a:chExt cx="3505200" cy="1176337"/>
            </a:xfrm>
          </p:grpSpPr>
          <p:sp>
            <p:nvSpPr>
              <p:cNvPr id="20" name="Isosceles Triangle 44">
                <a:extLst>
                  <a:ext uri="{FF2B5EF4-FFF2-40B4-BE49-F238E27FC236}">
                    <a16:creationId xmlns:a16="http://schemas.microsoft.com/office/drawing/2014/main" xmlns="" id="{9F69A730-9A65-4BFB-BEC8-4A547407CF8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1" name="Pentagon 27">
                <a:extLst>
                  <a:ext uri="{FF2B5EF4-FFF2-40B4-BE49-F238E27FC236}">
                    <a16:creationId xmlns:a16="http://schemas.microsoft.com/office/drawing/2014/main" xmlns="" id="{168120AC-7C8D-4792-969D-4A0503D2F436}"/>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11">
                <a:extLst>
                  <a:ext uri="{FF2B5EF4-FFF2-40B4-BE49-F238E27FC236}">
                    <a16:creationId xmlns:a16="http://schemas.microsoft.com/office/drawing/2014/main" xmlns="" id="{7A6ED30A-D2FC-45FF-B16E-77E834C5180F}"/>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5" name="Freeform 31">
                  <a:extLst>
                    <a:ext uri="{FF2B5EF4-FFF2-40B4-BE49-F238E27FC236}">
                      <a16:creationId xmlns:a16="http://schemas.microsoft.com/office/drawing/2014/main" xmlns="" id="{DF127039-7076-4A8E-B26C-1BA395D396B3}"/>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Freeform 32">
                  <a:extLst>
                    <a:ext uri="{FF2B5EF4-FFF2-40B4-BE49-F238E27FC236}">
                      <a16:creationId xmlns:a16="http://schemas.microsoft.com/office/drawing/2014/main" xmlns="" id="{772C6617-5B6C-480F-8F2D-7F779DE14E5D}"/>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3">
                  <a:extLst>
                    <a:ext uri="{FF2B5EF4-FFF2-40B4-BE49-F238E27FC236}">
                      <a16:creationId xmlns:a16="http://schemas.microsoft.com/office/drawing/2014/main" xmlns="" id="{383C38F9-286D-4626-8BCC-40CA87E59D37}"/>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9CDC9CFF-89E1-473E-A753-98A8E4E96385}"/>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DB26423C-3A4F-4A92-A34F-176C06F8EF8C}"/>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A65A22F0-3CA7-4A48-B16F-0577C47E60AE}"/>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3DC80773-CBD5-4EBE-AEC3-829A9F68F0A1}"/>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3" name="Chevron 29">
                <a:extLst>
                  <a:ext uri="{FF2B5EF4-FFF2-40B4-BE49-F238E27FC236}">
                    <a16:creationId xmlns:a16="http://schemas.microsoft.com/office/drawing/2014/main" xmlns="" id="{C81AF398-D379-4234-8EF1-8C101875DE1D}"/>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13">
                <a:extLst>
                  <a:ext uri="{FF2B5EF4-FFF2-40B4-BE49-F238E27FC236}">
                    <a16:creationId xmlns:a16="http://schemas.microsoft.com/office/drawing/2014/main" xmlns="" id="{EFB61BFF-2F2F-4B88-9AF1-D81F6579D4BD}"/>
                  </a:ext>
                </a:extLst>
              </p:cNvPr>
              <p:cNvSpPr txBox="1">
                <a:spLocks noChangeArrowheads="1"/>
              </p:cNvSpPr>
              <p:nvPr/>
            </p:nvSpPr>
            <p:spPr bwMode="auto">
              <a:xfrm>
                <a:off x="1533960" y="1653395"/>
                <a:ext cx="2278919" cy="82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a:t>
                </a:r>
              </a:p>
            </p:txBody>
          </p:sp>
        </p:grpSp>
      </p:grpSp>
      <p:grpSp>
        <p:nvGrpSpPr>
          <p:cNvPr id="32" name="Group 31">
            <a:extLst>
              <a:ext uri="{FF2B5EF4-FFF2-40B4-BE49-F238E27FC236}">
                <a16:creationId xmlns:a16="http://schemas.microsoft.com/office/drawing/2014/main" xmlns="" id="{DBD63E3B-0D04-4C5D-97A1-548A74E3ACB5}"/>
              </a:ext>
            </a:extLst>
          </p:cNvPr>
          <p:cNvGrpSpPr/>
          <p:nvPr/>
        </p:nvGrpSpPr>
        <p:grpSpPr>
          <a:xfrm>
            <a:off x="127651" y="3728835"/>
            <a:ext cx="11838141" cy="914286"/>
            <a:chOff x="247181" y="1501340"/>
            <a:chExt cx="11838141" cy="914405"/>
          </a:xfrm>
        </p:grpSpPr>
        <p:grpSp>
          <p:nvGrpSpPr>
            <p:cNvPr id="33" name="Group 32">
              <a:extLst>
                <a:ext uri="{FF2B5EF4-FFF2-40B4-BE49-F238E27FC236}">
                  <a16:creationId xmlns:a16="http://schemas.microsoft.com/office/drawing/2014/main" xmlns="" id="{F7513A5D-C0BA-414D-8ED2-496676CD9501}"/>
                </a:ext>
              </a:extLst>
            </p:cNvPr>
            <p:cNvGrpSpPr/>
            <p:nvPr/>
          </p:nvGrpSpPr>
          <p:grpSpPr>
            <a:xfrm>
              <a:off x="247181" y="1501340"/>
              <a:ext cx="3090381" cy="914401"/>
              <a:chOff x="5537206" y="1557991"/>
              <a:chExt cx="3079904" cy="850065"/>
            </a:xfrm>
          </p:grpSpPr>
          <p:sp>
            <p:nvSpPr>
              <p:cNvPr id="46" name="Rectangle 45">
                <a:extLst>
                  <a:ext uri="{FF2B5EF4-FFF2-40B4-BE49-F238E27FC236}">
                    <a16:creationId xmlns:a16="http://schemas.microsoft.com/office/drawing/2014/main" xmlns="" id="{1C2AA34D-E11C-4948-B43A-AD3EE2067F2E}"/>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7" name="Oval 46">
                <a:extLst>
                  <a:ext uri="{FF2B5EF4-FFF2-40B4-BE49-F238E27FC236}">
                    <a16:creationId xmlns:a16="http://schemas.microsoft.com/office/drawing/2014/main" xmlns="" id="{ADE108D4-9119-4E42-9486-46EF641B764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12E707CF-841F-47BB-B517-70E69656BDEC}"/>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5</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8" name="TextBox 47">
                    <a:extLst>
                      <a:ext uri="{FF2B5EF4-FFF2-40B4-BE49-F238E27FC236}">
                        <a16:creationId xmlns:a16="http://schemas.microsoft.com/office/drawing/2014/main" id="{12E707CF-841F-47BB-B517-70E69656BDEC}"/>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17093FC5-E573-4DD3-BF29-682C9BECAD56}"/>
                </a:ext>
              </a:extLst>
            </p:cNvPr>
            <p:cNvGrpSpPr/>
            <p:nvPr/>
          </p:nvGrpSpPr>
          <p:grpSpPr>
            <a:xfrm>
              <a:off x="3163101" y="1501344"/>
              <a:ext cx="3090381" cy="914401"/>
              <a:chOff x="5537206" y="1557992"/>
              <a:chExt cx="3079904" cy="850064"/>
            </a:xfrm>
          </p:grpSpPr>
          <p:sp>
            <p:nvSpPr>
              <p:cNvPr id="43" name="Rectangle 42">
                <a:extLst>
                  <a:ext uri="{FF2B5EF4-FFF2-40B4-BE49-F238E27FC236}">
                    <a16:creationId xmlns:a16="http://schemas.microsoft.com/office/drawing/2014/main" xmlns="" id="{7D5FD47E-4D2C-4DDA-B90B-D6118529B812}"/>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4" name="Oval 43">
                <a:extLst>
                  <a:ext uri="{FF2B5EF4-FFF2-40B4-BE49-F238E27FC236}">
                    <a16:creationId xmlns:a16="http://schemas.microsoft.com/office/drawing/2014/main" xmlns="" id="{947A0534-D0A8-4607-B94C-28D0C34EFE4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A45F26D3-7896-4C79-9E18-A553A29469D6}"/>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8</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5" name="TextBox 44">
                    <a:extLst>
                      <a:ext uri="{FF2B5EF4-FFF2-40B4-BE49-F238E27FC236}">
                        <a16:creationId xmlns:a16="http://schemas.microsoft.com/office/drawing/2014/main" id="{A45F26D3-7896-4C79-9E18-A553A29469D6}"/>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540F7748-ED5A-4835-80A7-6CB10B8484F4}"/>
                </a:ext>
              </a:extLst>
            </p:cNvPr>
            <p:cNvGrpSpPr/>
            <p:nvPr/>
          </p:nvGrpSpPr>
          <p:grpSpPr>
            <a:xfrm>
              <a:off x="6079021" y="1501343"/>
              <a:ext cx="3090381" cy="914402"/>
              <a:chOff x="5537206" y="1557992"/>
              <a:chExt cx="3079904" cy="850064"/>
            </a:xfrm>
          </p:grpSpPr>
          <p:sp>
            <p:nvSpPr>
              <p:cNvPr id="40" name="Rectangle 39">
                <a:extLst>
                  <a:ext uri="{FF2B5EF4-FFF2-40B4-BE49-F238E27FC236}">
                    <a16:creationId xmlns:a16="http://schemas.microsoft.com/office/drawing/2014/main" xmlns="" id="{995A4E4A-AFC7-4FAB-8803-1F917E9AB920}"/>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F413644E-449D-483B-8752-3C9438BAB2A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3A06369A-64EA-41DD-9E29-81887FE74FDE}"/>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7</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2" name="TextBox 41">
                    <a:extLst>
                      <a:ext uri="{FF2B5EF4-FFF2-40B4-BE49-F238E27FC236}">
                        <a16:creationId xmlns:a16="http://schemas.microsoft.com/office/drawing/2014/main" id="{3A06369A-64EA-41DD-9E29-81887FE74FDE}"/>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8C539BEB-1C4F-413E-85E1-E9458622BB4A}"/>
                </a:ext>
              </a:extLst>
            </p:cNvPr>
            <p:cNvGrpSpPr/>
            <p:nvPr/>
          </p:nvGrpSpPr>
          <p:grpSpPr>
            <a:xfrm>
              <a:off x="8994941" y="1501345"/>
              <a:ext cx="3090381" cy="914400"/>
              <a:chOff x="5537206" y="1557992"/>
              <a:chExt cx="3079904" cy="850063"/>
            </a:xfrm>
          </p:grpSpPr>
          <p:sp>
            <p:nvSpPr>
              <p:cNvPr id="37" name="Rectangle 36">
                <a:extLst>
                  <a:ext uri="{FF2B5EF4-FFF2-40B4-BE49-F238E27FC236}">
                    <a16:creationId xmlns:a16="http://schemas.microsoft.com/office/drawing/2014/main" xmlns="" id="{2FB4C683-A8EA-4BA6-8B0E-C76729C5BB83}"/>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CE380384-0E2E-47A3-8211-F36D6C18B5E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988E1B20-A9CC-4355-A461-B449A41EC959}"/>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1</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988E1B20-A9CC-4355-A461-B449A41EC959}"/>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49" name="Oval 48">
            <a:extLst>
              <a:ext uri="{FF2B5EF4-FFF2-40B4-BE49-F238E27FC236}">
                <a16:creationId xmlns:a16="http://schemas.microsoft.com/office/drawing/2014/main" xmlns="" id="{19F66E0D-55A5-40EC-9BFF-93934B7E7163}"/>
              </a:ext>
            </a:extLst>
          </p:cNvPr>
          <p:cNvSpPr/>
          <p:nvPr/>
        </p:nvSpPr>
        <p:spPr>
          <a:xfrm>
            <a:off x="115941" y="4027505"/>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AA42AFF9-C559-4E99-9A86-9DA5772AEEC1}"/>
                  </a:ext>
                </a:extLst>
              </p:cNvPr>
              <p:cNvSpPr/>
              <p:nvPr/>
            </p:nvSpPr>
            <p:spPr>
              <a:xfrm>
                <a:off x="433961" y="29584"/>
                <a:ext cx="10711092" cy="231217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Cho hàm số</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liên tục trên đoạn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có đồ thị như hình vẽ bên. Gọi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lần lượt là các giá trị lớn nhất và nhỏ nhất của hàm số đã cho trên đoạn</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e>
                    </m:d>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Tính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AA42AFF9-C559-4E99-9A86-9DA5772AEEC1}"/>
                  </a:ext>
                </a:extLst>
              </p:cNvPr>
              <p:cNvSpPr>
                <a:spLocks noRot="1" noChangeAspect="1" noMove="1" noResize="1" noEditPoints="1" noAdjustHandles="1" noChangeArrowheads="1" noChangeShapeType="1" noTextEdit="1"/>
              </p:cNvSpPr>
              <p:nvPr/>
            </p:nvSpPr>
            <p:spPr>
              <a:xfrm>
                <a:off x="433961" y="29584"/>
                <a:ext cx="10711092" cy="2312171"/>
              </a:xfrm>
              <a:prstGeom prst="rect">
                <a:avLst/>
              </a:prstGeom>
              <a:blipFill>
                <a:blip r:embed="rId7"/>
                <a:stretch>
                  <a:fillRect l="-1423" t="-2375" r="-1480" b="-7652"/>
                </a:stretch>
              </a:blipFill>
            </p:spPr>
            <p:txBody>
              <a:bodyPr/>
              <a:lstStyle/>
              <a:p>
                <a:r>
                  <a:rPr lang="en-SG">
                    <a:noFill/>
                  </a:rPr>
                  <a:t> </a:t>
                </a:r>
              </a:p>
            </p:txBody>
          </p:sp>
        </mc:Fallback>
      </mc:AlternateContent>
      <p:pic>
        <p:nvPicPr>
          <p:cNvPr id="51" name="Picture 50">
            <a:extLst>
              <a:ext uri="{FF2B5EF4-FFF2-40B4-BE49-F238E27FC236}">
                <a16:creationId xmlns:a16="http://schemas.microsoft.com/office/drawing/2014/main" xmlns="" id="{5D8CD109-C59F-4939-B325-0F833A17E39F}"/>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516560" y="1633966"/>
            <a:ext cx="4730619" cy="1944639"/>
          </a:xfrm>
          <a:prstGeom prst="rect">
            <a:avLst/>
          </a:prstGeom>
          <a:noFill/>
          <a:ln>
            <a:noFill/>
          </a:ln>
        </p:spPr>
      </p:pic>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A4DD1FF4-3B85-422B-9D40-CB2AED9240D1}"/>
                  </a:ext>
                </a:extLst>
              </p:cNvPr>
              <p:cNvSpPr/>
              <p:nvPr/>
            </p:nvSpPr>
            <p:spPr>
              <a:xfrm>
                <a:off x="-289126" y="4830678"/>
                <a:ext cx="12128882" cy="1740220"/>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Quan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52" name="Rectangle 51">
                <a:extLst>
                  <a:ext uri="{FF2B5EF4-FFF2-40B4-BE49-F238E27FC236}">
                    <a16:creationId xmlns:a16="http://schemas.microsoft.com/office/drawing/2014/main" id="{A4DD1FF4-3B85-422B-9D40-CB2AED9240D1}"/>
                  </a:ext>
                </a:extLst>
              </p:cNvPr>
              <p:cNvSpPr>
                <a:spLocks noRot="1" noChangeAspect="1" noMove="1" noResize="1" noEditPoints="1" noAdjustHandles="1" noChangeArrowheads="1" noChangeShapeType="1" noTextEdit="1"/>
              </p:cNvSpPr>
              <p:nvPr/>
            </p:nvSpPr>
            <p:spPr>
              <a:xfrm>
                <a:off x="-289126" y="4830678"/>
                <a:ext cx="12128882" cy="1740220"/>
              </a:xfrm>
              <a:prstGeom prst="rect">
                <a:avLst/>
              </a:prstGeom>
              <a:blipFill>
                <a:blip r:embed="rId9"/>
                <a:stretch>
                  <a:fillRect t="-4895" b="-10140"/>
                </a:stretch>
              </a:blipFill>
            </p:spPr>
            <p:txBody>
              <a:bodyPr/>
              <a:lstStyle/>
              <a:p>
                <a:r>
                  <a:rPr lang="en-SG">
                    <a:noFill/>
                  </a:rPr>
                  <a:t> </a:t>
                </a:r>
              </a:p>
            </p:txBody>
          </p:sp>
        </mc:Fallback>
      </mc:AlternateContent>
    </p:spTree>
    <p:extLst>
      <p:ext uri="{BB962C8B-B14F-4D97-AF65-F5344CB8AC3E}">
        <p14:creationId xmlns:p14="http://schemas.microsoft.com/office/powerpoint/2010/main" val="163979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p:cNvSpPr/>
              <p:nvPr/>
            </p:nvSpPr>
            <p:spPr>
              <a:xfrm>
                <a:off x="-118890" y="7064596"/>
                <a:ext cx="12023958" cy="624145"/>
              </a:xfrm>
              <a:prstGeom prst="rect">
                <a:avLst/>
              </a:prstGeom>
            </p:spPr>
            <p:txBody>
              <a:bodyPr wrap="square">
                <a:spAutoFit/>
              </a:bodyPr>
              <a:lstStyle/>
              <a:p>
                <a:pPr marL="629920" marR="0" lvl="0" indent="0" algn="just" defTabSz="914400" rtl="0" eaLnBrk="1" fontAlgn="auto" latinLnBrk="0" hangingPunct="1">
                  <a:lnSpc>
                    <a:spcPct val="115000"/>
                  </a:lnSpc>
                  <a:spcBef>
                    <a:spcPts val="0"/>
                  </a:spcBef>
                  <a:spcAft>
                    <a:spcPts val="800"/>
                  </a:spcAft>
                  <a:buClrTx/>
                  <a:buSzTx/>
                  <a:buFontTx/>
                  <a:buNone/>
                  <a:tabLst>
                    <a:tab pos="3599815" algn="l"/>
                    <a:tab pos="5039995" algn="l"/>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𝟑</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	B.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𝟎</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		C.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𝟒</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		D.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𝟏</m:t>
                    </m:r>
                  </m:oMath>
                </a14:m>
                <a:r>
                  <a:rPr kumimoji="0" lang="en-US" sz="3200" b="1" i="0" u="none" strike="noStrike" kern="1200" cap="none" spc="0" normalizeH="0" baseline="0" noProof="0" dirty="0">
                    <a:ln>
                      <a:noFill/>
                    </a:ln>
                    <a:solidFill>
                      <a:prstClr val="black"/>
                    </a:solidFill>
                    <a:effectLst/>
                    <a:uLnTx/>
                    <a:uFillTx/>
                    <a:latin typeface="Calibri"/>
                    <a:ea typeface="+mn-ea"/>
                    <a:cs typeface="+mn-cs"/>
                  </a:rPr>
                  <a:t>.</a:t>
                </a:r>
              </a:p>
            </p:txBody>
          </p:sp>
        </mc:Choice>
        <mc:Fallback xmlns="">
          <p:sp>
            <p:nvSpPr>
              <p:cNvPr id="7" name="Rectangle 6"/>
              <p:cNvSpPr>
                <a:spLocks noRot="1" noChangeAspect="1" noMove="1" noResize="1" noEditPoints="1" noAdjustHandles="1" noChangeArrowheads="1" noChangeShapeType="1" noTextEdit="1"/>
              </p:cNvSpPr>
              <p:nvPr/>
            </p:nvSpPr>
            <p:spPr>
              <a:xfrm>
                <a:off x="-118890" y="7064596"/>
                <a:ext cx="12023958" cy="624145"/>
              </a:xfrm>
              <a:prstGeom prst="rect">
                <a:avLst/>
              </a:prstGeom>
              <a:blipFill>
                <a:blip r:embed="rId2"/>
                <a:stretch>
                  <a:fillRect t="-5882" b="-32353"/>
                </a:stretch>
              </a:blipFill>
            </p:spPr>
            <p:txBody>
              <a:bodyPr/>
              <a:lstStyle/>
              <a:p>
                <a:r>
                  <a:rPr lang="en-SG">
                    <a:noFill/>
                  </a:rPr>
                  <a:t> </a:t>
                </a:r>
              </a:p>
            </p:txBody>
          </p:sp>
        </mc:Fallback>
      </mc:AlternateContent>
      <p:grpSp>
        <p:nvGrpSpPr>
          <p:cNvPr id="8" name="Group 7">
            <a:extLst>
              <a:ext uri="{FF2B5EF4-FFF2-40B4-BE49-F238E27FC236}">
                <a16:creationId xmlns:a16="http://schemas.microsoft.com/office/drawing/2014/main" xmlns="" id="{9D102D83-AC9B-4400-BF3F-6A5D3BF89B92}"/>
              </a:ext>
            </a:extLst>
          </p:cNvPr>
          <p:cNvGrpSpPr/>
          <p:nvPr/>
        </p:nvGrpSpPr>
        <p:grpSpPr>
          <a:xfrm>
            <a:off x="147058" y="45466"/>
            <a:ext cx="11906395" cy="5446983"/>
            <a:chOff x="534987" y="1647866"/>
            <a:chExt cx="23340848" cy="9136756"/>
          </a:xfrm>
        </p:grpSpPr>
        <p:sp>
          <p:nvSpPr>
            <p:cNvPr id="9" name="Rounded Rectangle 24">
              <a:extLst>
                <a:ext uri="{FF2B5EF4-FFF2-40B4-BE49-F238E27FC236}">
                  <a16:creationId xmlns:a16="http://schemas.microsoft.com/office/drawing/2014/main" xmlns="" id="{6A494E41-140E-4B1A-B230-639AB3578497}"/>
                </a:ext>
              </a:extLst>
            </p:cNvPr>
            <p:cNvSpPr/>
            <p:nvPr/>
          </p:nvSpPr>
          <p:spPr bwMode="auto">
            <a:xfrm>
              <a:off x="755649" y="1720890"/>
              <a:ext cx="23120186" cy="9063732"/>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0" name="Group 9">
              <a:extLst>
                <a:ext uri="{FF2B5EF4-FFF2-40B4-BE49-F238E27FC236}">
                  <a16:creationId xmlns:a16="http://schemas.microsoft.com/office/drawing/2014/main" xmlns="" id="{CF672628-FE47-4F35-BF3E-9D865FEB0A1D}"/>
                </a:ext>
              </a:extLst>
            </p:cNvPr>
            <p:cNvGrpSpPr/>
            <p:nvPr/>
          </p:nvGrpSpPr>
          <p:grpSpPr>
            <a:xfrm>
              <a:off x="534987" y="1647866"/>
              <a:ext cx="3505200" cy="1176337"/>
              <a:chOff x="534987" y="1647866"/>
              <a:chExt cx="3505200" cy="1176337"/>
            </a:xfrm>
          </p:grpSpPr>
          <p:sp>
            <p:nvSpPr>
              <p:cNvPr id="11" name="Isosceles Triangle 44">
                <a:extLst>
                  <a:ext uri="{FF2B5EF4-FFF2-40B4-BE49-F238E27FC236}">
                    <a16:creationId xmlns:a16="http://schemas.microsoft.com/office/drawing/2014/main" xmlns="" id="{AF33E872-D031-408C-8F88-B88004B5EDCF}"/>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2" name="Pentagon 27">
                <a:extLst>
                  <a:ext uri="{FF2B5EF4-FFF2-40B4-BE49-F238E27FC236}">
                    <a16:creationId xmlns:a16="http://schemas.microsoft.com/office/drawing/2014/main" xmlns="" id="{F77068B9-4D14-4713-9AD8-6859F8C755EA}"/>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3" name="Group 11">
                <a:extLst>
                  <a:ext uri="{FF2B5EF4-FFF2-40B4-BE49-F238E27FC236}">
                    <a16:creationId xmlns:a16="http://schemas.microsoft.com/office/drawing/2014/main" xmlns="" id="{10313E38-3414-49E3-9E73-4627E71D5907}"/>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6" name="Freeform 31">
                  <a:extLst>
                    <a:ext uri="{FF2B5EF4-FFF2-40B4-BE49-F238E27FC236}">
                      <a16:creationId xmlns:a16="http://schemas.microsoft.com/office/drawing/2014/main" xmlns="" id="{CEE47EA0-D1A8-4A2C-BDA5-F3B65F8A7CEE}"/>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7" name="Freeform 32">
                  <a:extLst>
                    <a:ext uri="{FF2B5EF4-FFF2-40B4-BE49-F238E27FC236}">
                      <a16:creationId xmlns:a16="http://schemas.microsoft.com/office/drawing/2014/main" xmlns="" id="{B3E4AD6F-C0DE-4A7B-B045-17A00868B3B6}"/>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8" name="Freeform 33">
                  <a:extLst>
                    <a:ext uri="{FF2B5EF4-FFF2-40B4-BE49-F238E27FC236}">
                      <a16:creationId xmlns:a16="http://schemas.microsoft.com/office/drawing/2014/main" xmlns="" id="{C21BAD9C-9AD0-447C-AC9C-33D76F5ADE2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9" name="Rectangle 18">
                  <a:extLst>
                    <a:ext uri="{FF2B5EF4-FFF2-40B4-BE49-F238E27FC236}">
                      <a16:creationId xmlns:a16="http://schemas.microsoft.com/office/drawing/2014/main" xmlns="" id="{16916B64-BAF3-44F7-A2FD-AEF9DCF59F68}"/>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0" name="Rectangle 19">
                  <a:extLst>
                    <a:ext uri="{FF2B5EF4-FFF2-40B4-BE49-F238E27FC236}">
                      <a16:creationId xmlns:a16="http://schemas.microsoft.com/office/drawing/2014/main" xmlns="" id="{ABE57950-578D-48B3-9408-C982C284D9E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1" name="Rectangle 20">
                  <a:extLst>
                    <a:ext uri="{FF2B5EF4-FFF2-40B4-BE49-F238E27FC236}">
                      <a16:creationId xmlns:a16="http://schemas.microsoft.com/office/drawing/2014/main" xmlns="" id="{EDDBFA18-9ABC-4240-9C0E-9CFED10C6378}"/>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2" name="Rectangle 21">
                  <a:extLst>
                    <a:ext uri="{FF2B5EF4-FFF2-40B4-BE49-F238E27FC236}">
                      <a16:creationId xmlns:a16="http://schemas.microsoft.com/office/drawing/2014/main" xmlns="" id="{A837BF00-9C7B-4816-A190-3A678E08BBF6}"/>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4" name="Chevron 29">
                <a:extLst>
                  <a:ext uri="{FF2B5EF4-FFF2-40B4-BE49-F238E27FC236}">
                    <a16:creationId xmlns:a16="http://schemas.microsoft.com/office/drawing/2014/main" xmlns="" id="{FDDAE1C1-98E2-4DF8-AC18-E5D5ED6E2077}"/>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5" name="TextBox 13">
                <a:extLst>
                  <a:ext uri="{FF2B5EF4-FFF2-40B4-BE49-F238E27FC236}">
                    <a16:creationId xmlns:a16="http://schemas.microsoft.com/office/drawing/2014/main" xmlns="" id="{FE83D459-DD92-4743-A89B-30FA47415066}"/>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2</a:t>
                </a:r>
              </a:p>
            </p:txBody>
          </p:sp>
        </p:grpSp>
      </p:grpSp>
      <p:grpSp>
        <p:nvGrpSpPr>
          <p:cNvPr id="23" name="Group 22">
            <a:extLst>
              <a:ext uri="{FF2B5EF4-FFF2-40B4-BE49-F238E27FC236}">
                <a16:creationId xmlns:a16="http://schemas.microsoft.com/office/drawing/2014/main" xmlns="" id="{BB3ED7E6-9779-4FA4-BDD2-6295A35E51E9}"/>
              </a:ext>
            </a:extLst>
          </p:cNvPr>
          <p:cNvGrpSpPr/>
          <p:nvPr/>
        </p:nvGrpSpPr>
        <p:grpSpPr>
          <a:xfrm>
            <a:off x="147058" y="5665286"/>
            <a:ext cx="11838141" cy="914286"/>
            <a:chOff x="247181" y="1501340"/>
            <a:chExt cx="11838141" cy="914405"/>
          </a:xfrm>
        </p:grpSpPr>
        <p:grpSp>
          <p:nvGrpSpPr>
            <p:cNvPr id="24" name="Group 23">
              <a:extLst>
                <a:ext uri="{FF2B5EF4-FFF2-40B4-BE49-F238E27FC236}">
                  <a16:creationId xmlns:a16="http://schemas.microsoft.com/office/drawing/2014/main" xmlns="" id="{C7D90E42-3157-4B3C-8D71-9C090619BEFE}"/>
                </a:ext>
              </a:extLst>
            </p:cNvPr>
            <p:cNvGrpSpPr/>
            <p:nvPr/>
          </p:nvGrpSpPr>
          <p:grpSpPr>
            <a:xfrm>
              <a:off x="247181" y="1501340"/>
              <a:ext cx="3090381" cy="914401"/>
              <a:chOff x="5537206" y="1557991"/>
              <a:chExt cx="3079904" cy="850065"/>
            </a:xfrm>
          </p:grpSpPr>
          <p:sp>
            <p:nvSpPr>
              <p:cNvPr id="37" name="Rectangle 36">
                <a:extLst>
                  <a:ext uri="{FF2B5EF4-FFF2-40B4-BE49-F238E27FC236}">
                    <a16:creationId xmlns:a16="http://schemas.microsoft.com/office/drawing/2014/main" xmlns="" id="{B2366F6D-3B25-49EA-9182-5B7F5BE1C9C1}"/>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396B71C9-2D57-4777-A489-4D6E19A925E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DFE1D617-010B-438E-8C93-0DEFA168E8F2}"/>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DFE1D617-010B-438E-8C93-0DEFA168E8F2}"/>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25" name="Group 24">
              <a:extLst>
                <a:ext uri="{FF2B5EF4-FFF2-40B4-BE49-F238E27FC236}">
                  <a16:creationId xmlns:a16="http://schemas.microsoft.com/office/drawing/2014/main" xmlns="" id="{9634A842-55BD-479F-83CA-B3690E1DCF54}"/>
                </a:ext>
              </a:extLst>
            </p:cNvPr>
            <p:cNvGrpSpPr/>
            <p:nvPr/>
          </p:nvGrpSpPr>
          <p:grpSpPr>
            <a:xfrm>
              <a:off x="3163101" y="1501344"/>
              <a:ext cx="3090381" cy="914401"/>
              <a:chOff x="5537206" y="1557992"/>
              <a:chExt cx="3079904" cy="850064"/>
            </a:xfrm>
          </p:grpSpPr>
          <p:sp>
            <p:nvSpPr>
              <p:cNvPr id="34" name="Rectangle 33">
                <a:extLst>
                  <a:ext uri="{FF2B5EF4-FFF2-40B4-BE49-F238E27FC236}">
                    <a16:creationId xmlns:a16="http://schemas.microsoft.com/office/drawing/2014/main" xmlns="" id="{EB210CD0-A1D4-474C-B1D1-C1D79712CC44}"/>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5" name="Oval 34">
                <a:extLst>
                  <a:ext uri="{FF2B5EF4-FFF2-40B4-BE49-F238E27FC236}">
                    <a16:creationId xmlns:a16="http://schemas.microsoft.com/office/drawing/2014/main" xmlns="" id="{50D9A1A2-E567-48DB-A475-E2CC6CF2D92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94566FEC-1B4B-464D-B05D-AF4393BAEE0E}"/>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0</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6" name="TextBox 35">
                    <a:extLst>
                      <a:ext uri="{FF2B5EF4-FFF2-40B4-BE49-F238E27FC236}">
                        <a16:creationId xmlns:a16="http://schemas.microsoft.com/office/drawing/2014/main" id="{94566FEC-1B4B-464D-B05D-AF4393BAEE0E}"/>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26" name="Group 25">
              <a:extLst>
                <a:ext uri="{FF2B5EF4-FFF2-40B4-BE49-F238E27FC236}">
                  <a16:creationId xmlns:a16="http://schemas.microsoft.com/office/drawing/2014/main" xmlns="" id="{4ACBD5F9-B46D-4A92-AE4E-2AB211ECF62D}"/>
                </a:ext>
              </a:extLst>
            </p:cNvPr>
            <p:cNvGrpSpPr/>
            <p:nvPr/>
          </p:nvGrpSpPr>
          <p:grpSpPr>
            <a:xfrm>
              <a:off x="6079021" y="1501343"/>
              <a:ext cx="3090381" cy="914402"/>
              <a:chOff x="5537206" y="1557992"/>
              <a:chExt cx="3079904" cy="850064"/>
            </a:xfrm>
          </p:grpSpPr>
          <p:sp>
            <p:nvSpPr>
              <p:cNvPr id="31" name="Rectangle 30">
                <a:extLst>
                  <a:ext uri="{FF2B5EF4-FFF2-40B4-BE49-F238E27FC236}">
                    <a16:creationId xmlns:a16="http://schemas.microsoft.com/office/drawing/2014/main" xmlns="" id="{2EB0D2D7-7031-4A03-9410-98C240EAD117}"/>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2" name="Oval 31">
                <a:extLst>
                  <a:ext uri="{FF2B5EF4-FFF2-40B4-BE49-F238E27FC236}">
                    <a16:creationId xmlns:a16="http://schemas.microsoft.com/office/drawing/2014/main" xmlns="" id="{4C083ACC-380B-447A-9799-8BB4C1597E3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501462CB-B87C-4998-804F-A90CAB03833A}"/>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4</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3" name="TextBox 32">
                    <a:extLst>
                      <a:ext uri="{FF2B5EF4-FFF2-40B4-BE49-F238E27FC236}">
                        <a16:creationId xmlns:a16="http://schemas.microsoft.com/office/drawing/2014/main" id="{501462CB-B87C-4998-804F-A90CAB03833A}"/>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27" name="Group 26">
              <a:extLst>
                <a:ext uri="{FF2B5EF4-FFF2-40B4-BE49-F238E27FC236}">
                  <a16:creationId xmlns:a16="http://schemas.microsoft.com/office/drawing/2014/main" xmlns="" id="{25A37CAD-89B8-4E41-970E-4B7EF24666A9}"/>
                </a:ext>
              </a:extLst>
            </p:cNvPr>
            <p:cNvGrpSpPr/>
            <p:nvPr/>
          </p:nvGrpSpPr>
          <p:grpSpPr>
            <a:xfrm>
              <a:off x="8994941" y="1501345"/>
              <a:ext cx="3090381" cy="914400"/>
              <a:chOff x="5537206" y="1557992"/>
              <a:chExt cx="3079904" cy="850063"/>
            </a:xfrm>
          </p:grpSpPr>
          <p:sp>
            <p:nvSpPr>
              <p:cNvPr id="28" name="Rectangle 27">
                <a:extLst>
                  <a:ext uri="{FF2B5EF4-FFF2-40B4-BE49-F238E27FC236}">
                    <a16:creationId xmlns:a16="http://schemas.microsoft.com/office/drawing/2014/main" xmlns="" id="{7FBEE3B9-5431-46B4-948D-897EDB1D62E1}"/>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9" name="Oval 28">
                <a:extLst>
                  <a:ext uri="{FF2B5EF4-FFF2-40B4-BE49-F238E27FC236}">
                    <a16:creationId xmlns:a16="http://schemas.microsoft.com/office/drawing/2014/main" xmlns="" id="{C07B4BF7-1740-4049-97BF-6013511858FD}"/>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02CA68F0-B24A-42FA-8AB8-BB5135BB5F94}"/>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m:t>
                          </m:r>
                          <m:r>
                            <a:rPr lang="en-SG" sz="2999" b="0" i="1" kern="0" smtClean="0">
                              <a:solidFill>
                                <a:prstClr val="white"/>
                              </a:solidFill>
                              <a:latin typeface="Cambria Math" panose="02040503050406030204" pitchFamily="18" charset="0"/>
                            </a:rPr>
                            <m:t>1</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0" name="TextBox 29">
                    <a:extLst>
                      <a:ext uri="{FF2B5EF4-FFF2-40B4-BE49-F238E27FC236}">
                        <a16:creationId xmlns:a16="http://schemas.microsoft.com/office/drawing/2014/main" id="{02CA68F0-B24A-42FA-8AB8-BB5135BB5F94}"/>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40" name="Oval 39">
            <a:extLst>
              <a:ext uri="{FF2B5EF4-FFF2-40B4-BE49-F238E27FC236}">
                <a16:creationId xmlns:a16="http://schemas.microsoft.com/office/drawing/2014/main" xmlns="" id="{AD813747-862A-460B-A9B4-11DF0D5F3DE6}"/>
              </a:ext>
            </a:extLst>
          </p:cNvPr>
          <p:cNvSpPr/>
          <p:nvPr/>
        </p:nvSpPr>
        <p:spPr>
          <a:xfrm>
            <a:off x="147058" y="5932569"/>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xmlns="" id="{59145FD7-46CC-4065-9FDC-2ACB490135D6}"/>
                  </a:ext>
                </a:extLst>
              </p:cNvPr>
              <p:cNvSpPr/>
              <p:nvPr/>
            </p:nvSpPr>
            <p:spPr>
              <a:xfrm>
                <a:off x="2005416" y="105713"/>
                <a:ext cx="10445061" cy="613245"/>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1000"/>
                  </a:spcAft>
                  <a:buClr>
                    <a:srgbClr val="0000FF"/>
                  </a:buClr>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1" name="Rectangle 40">
                <a:extLst>
                  <a:ext uri="{FF2B5EF4-FFF2-40B4-BE49-F238E27FC236}">
                    <a16:creationId xmlns:a16="http://schemas.microsoft.com/office/drawing/2014/main" id="{59145FD7-46CC-4065-9FDC-2ACB490135D6}"/>
                  </a:ext>
                </a:extLst>
              </p:cNvPr>
              <p:cNvSpPr>
                <a:spLocks noRot="1" noChangeAspect="1" noMove="1" noResize="1" noEditPoints="1" noAdjustHandles="1" noChangeArrowheads="1" noChangeShapeType="1" noTextEdit="1"/>
              </p:cNvSpPr>
              <p:nvPr/>
            </p:nvSpPr>
            <p:spPr>
              <a:xfrm>
                <a:off x="2005416" y="105713"/>
                <a:ext cx="10445061" cy="613245"/>
              </a:xfrm>
              <a:prstGeom prst="rect">
                <a:avLst/>
              </a:prstGeom>
              <a:blipFill>
                <a:blip r:embed="rId7"/>
                <a:stretch>
                  <a:fillRect l="-1518" t="-8911" b="-30693"/>
                </a:stretch>
              </a:blipFill>
            </p:spPr>
            <p:txBody>
              <a:bodyPr/>
              <a:lstStyle/>
              <a:p>
                <a:r>
                  <a:rPr lang="en-SG">
                    <a:noFill/>
                  </a:rPr>
                  <a:t> </a:t>
                </a:r>
              </a:p>
            </p:txBody>
          </p:sp>
        </mc:Fallback>
      </mc:AlternateContent>
      <p:pic>
        <p:nvPicPr>
          <p:cNvPr id="42" name="Picture 41">
            <a:extLst>
              <a:ext uri="{FF2B5EF4-FFF2-40B4-BE49-F238E27FC236}">
                <a16:creationId xmlns:a16="http://schemas.microsoft.com/office/drawing/2014/main" xmlns="" id="{47E67429-F9F0-4A24-B801-15540ECCDBC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073310" y="831191"/>
            <a:ext cx="3442823" cy="2528807"/>
          </a:xfrm>
          <a:prstGeom prst="rect">
            <a:avLst/>
          </a:prstGeom>
          <a:noFill/>
          <a:ln>
            <a:noFill/>
          </a:ln>
        </p:spPr>
      </p:pic>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xmlns="" id="{B57DE435-1ECB-489C-BE5C-E857499DF3A9}"/>
                  </a:ext>
                </a:extLst>
              </p:cNvPr>
              <p:cNvSpPr/>
              <p:nvPr/>
            </p:nvSpPr>
            <p:spPr>
              <a:xfrm>
                <a:off x="-118890" y="3657547"/>
                <a:ext cx="11434034" cy="1224951"/>
              </a:xfrm>
              <a:prstGeom prst="rect">
                <a:avLst/>
              </a:prstGeom>
            </p:spPr>
            <p:txBody>
              <a:bodyPr wrap="square">
                <a:spAutoFit/>
              </a:bodyPr>
              <a:lstStyle/>
              <a:p>
                <a:pPr marL="629920" marR="0" lvl="0" indent="0" algn="just" defTabSz="914400" rtl="0" eaLnBrk="1" fontAlgn="auto" latinLnBrk="0" hangingPunct="1">
                  <a:lnSpc>
                    <a:spcPct val="115000"/>
                  </a:lnSpc>
                  <a:spcBef>
                    <a:spcPts val="60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−1;4</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nhiêu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3" name="Rectangle 42">
                <a:extLst>
                  <a:ext uri="{FF2B5EF4-FFF2-40B4-BE49-F238E27FC236}">
                    <a16:creationId xmlns:a16="http://schemas.microsoft.com/office/drawing/2014/main" id="{B57DE435-1ECB-489C-BE5C-E857499DF3A9}"/>
                  </a:ext>
                </a:extLst>
              </p:cNvPr>
              <p:cNvSpPr>
                <a:spLocks noRot="1" noChangeAspect="1" noMove="1" noResize="1" noEditPoints="1" noAdjustHandles="1" noChangeArrowheads="1" noChangeShapeType="1" noTextEdit="1"/>
              </p:cNvSpPr>
              <p:nvPr/>
            </p:nvSpPr>
            <p:spPr>
              <a:xfrm>
                <a:off x="-118890" y="3657547"/>
                <a:ext cx="11434034" cy="1224951"/>
              </a:xfrm>
              <a:prstGeom prst="rect">
                <a:avLst/>
              </a:prstGeom>
              <a:blipFill>
                <a:blip r:embed="rId9"/>
                <a:stretch>
                  <a:fillRect t="-4478" b="-11443"/>
                </a:stretch>
              </a:blipFill>
            </p:spPr>
            <p:txBody>
              <a:bodyPr/>
              <a:lstStyle/>
              <a:p>
                <a:r>
                  <a:rPr lang="en-SG">
                    <a:noFill/>
                  </a:rPr>
                  <a:t> </a:t>
                </a:r>
              </a:p>
            </p:txBody>
          </p:sp>
        </mc:Fallback>
      </mc:AlternateContent>
    </p:spTree>
    <p:extLst>
      <p:ext uri="{BB962C8B-B14F-4D97-AF65-F5344CB8AC3E}">
        <p14:creationId xmlns:p14="http://schemas.microsoft.com/office/powerpoint/2010/main" val="324064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xmlns="" id="{DAEBD79B-D3A4-495E-9B5C-4BAA008A8092}"/>
              </a:ext>
            </a:extLst>
          </p:cNvPr>
          <p:cNvGrpSpPr/>
          <p:nvPr/>
        </p:nvGrpSpPr>
        <p:grpSpPr>
          <a:xfrm>
            <a:off x="151405" y="101803"/>
            <a:ext cx="11889190" cy="6446915"/>
            <a:chOff x="184495" y="3636268"/>
            <a:chExt cx="11834900" cy="6976923"/>
          </a:xfrm>
        </p:grpSpPr>
        <p:sp>
          <p:nvSpPr>
            <p:cNvPr id="10" name="Rounded Rectangle 4">
              <a:extLst>
                <a:ext uri="{FF2B5EF4-FFF2-40B4-BE49-F238E27FC236}">
                  <a16:creationId xmlns:a16="http://schemas.microsoft.com/office/drawing/2014/main" xmlns="" id="{8350B098-FB9F-4CD8-AC58-9C8933410034}"/>
                </a:ext>
              </a:extLst>
            </p:cNvPr>
            <p:cNvSpPr/>
            <p:nvPr/>
          </p:nvSpPr>
          <p:spPr>
            <a:xfrm>
              <a:off x="184495" y="3865218"/>
              <a:ext cx="11834900" cy="6747973"/>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00F3AA2D-19BA-4CDB-93FF-7DF807DF940E}"/>
                </a:ext>
              </a:extLst>
            </p:cNvPr>
            <p:cNvGrpSpPr/>
            <p:nvPr/>
          </p:nvGrpSpPr>
          <p:grpSpPr>
            <a:xfrm>
              <a:off x="203200" y="3636268"/>
              <a:ext cx="2342698" cy="599404"/>
              <a:chOff x="1275608" y="6239450"/>
              <a:chExt cx="4592537" cy="1089090"/>
            </a:xfrm>
          </p:grpSpPr>
          <p:sp>
            <p:nvSpPr>
              <p:cNvPr id="12" name="Freeform 20">
                <a:extLst>
                  <a:ext uri="{FF2B5EF4-FFF2-40B4-BE49-F238E27FC236}">
                    <a16:creationId xmlns:a16="http://schemas.microsoft.com/office/drawing/2014/main" xmlns="" id="{C6A4BCF1-FF76-41DA-9CE0-AF24056BA6AC}"/>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xmlns="" id="{03BD1544-BB10-46DC-BC4B-03A39C42C10C}"/>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xmlns="" id="{2E234F46-FC5A-47C8-AAC8-D00678ECAED9}"/>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5" name="Freeform 9">
                <a:extLst>
                  <a:ext uri="{FF2B5EF4-FFF2-40B4-BE49-F238E27FC236}">
                    <a16:creationId xmlns:a16="http://schemas.microsoft.com/office/drawing/2014/main" xmlns="" id="{2474BB5F-78BB-4127-B24A-039C06FDBE66}"/>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E9CC2228-3E9E-4645-9620-D94BBB106D28}"/>
                  </a:ext>
                </a:extLst>
              </p:cNvPr>
              <p:cNvSpPr/>
              <p:nvPr/>
            </p:nvSpPr>
            <p:spPr>
              <a:xfrm>
                <a:off x="-63121" y="599313"/>
                <a:ext cx="12192000" cy="678327"/>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BBT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16" name="Rectangle 15">
                <a:extLst>
                  <a:ext uri="{FF2B5EF4-FFF2-40B4-BE49-F238E27FC236}">
                    <a16:creationId xmlns:a16="http://schemas.microsoft.com/office/drawing/2014/main" id="{E9CC2228-3E9E-4645-9620-D94BBB106D28}"/>
                  </a:ext>
                </a:extLst>
              </p:cNvPr>
              <p:cNvSpPr>
                <a:spLocks noRot="1" noChangeAspect="1" noMove="1" noResize="1" noEditPoints="1" noAdjustHandles="1" noChangeArrowheads="1" noChangeShapeType="1" noTextEdit="1"/>
              </p:cNvSpPr>
              <p:nvPr/>
            </p:nvSpPr>
            <p:spPr>
              <a:xfrm>
                <a:off x="-63121" y="599313"/>
                <a:ext cx="12192000" cy="678327"/>
              </a:xfrm>
              <a:prstGeom prst="rect">
                <a:avLst/>
              </a:prstGeom>
              <a:blipFill>
                <a:blip r:embed="rId3"/>
                <a:stretch>
                  <a:fillRect t="-8929" b="-32143"/>
                </a:stretch>
              </a:blipFill>
            </p:spPr>
            <p:txBody>
              <a:bodyPr/>
              <a:lstStyle/>
              <a:p>
                <a:r>
                  <a:rPr lang="en-SG">
                    <a:noFill/>
                  </a:rPr>
                  <a:t> </a:t>
                </a:r>
              </a:p>
            </p:txBody>
          </p:sp>
        </mc:Fallback>
      </mc:AlternateContent>
      <p:pic>
        <p:nvPicPr>
          <p:cNvPr id="17" name="Picture 16">
            <a:extLst>
              <a:ext uri="{FF2B5EF4-FFF2-40B4-BE49-F238E27FC236}">
                <a16:creationId xmlns:a16="http://schemas.microsoft.com/office/drawing/2014/main" xmlns="" id="{BC88F22F-CD15-4E36-B240-015E79BF6F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92356" y="1418927"/>
            <a:ext cx="4842044" cy="2795195"/>
          </a:xfrm>
          <a:prstGeom prst="rect">
            <a:avLst/>
          </a:prstGeom>
          <a:noFill/>
          <a:ln>
            <a:noFill/>
          </a:ln>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E1A1BB00-54DB-4CE7-9AD7-DFE31DA263B7}"/>
                  </a:ext>
                </a:extLst>
              </p:cNvPr>
              <p:cNvSpPr/>
              <p:nvPr/>
            </p:nvSpPr>
            <p:spPr>
              <a:xfrm>
                <a:off x="-10569" y="4214122"/>
                <a:ext cx="12086897" cy="1315425"/>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BBT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−1;4</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18" name="Rectangle 17">
                <a:extLst>
                  <a:ext uri="{FF2B5EF4-FFF2-40B4-BE49-F238E27FC236}">
                    <a16:creationId xmlns:a16="http://schemas.microsoft.com/office/drawing/2014/main" id="{E1A1BB00-54DB-4CE7-9AD7-DFE31DA263B7}"/>
                  </a:ext>
                </a:extLst>
              </p:cNvPr>
              <p:cNvSpPr>
                <a:spLocks noRot="1" noChangeAspect="1" noMove="1" noResize="1" noEditPoints="1" noAdjustHandles="1" noChangeArrowheads="1" noChangeShapeType="1" noTextEdit="1"/>
              </p:cNvSpPr>
              <p:nvPr/>
            </p:nvSpPr>
            <p:spPr>
              <a:xfrm>
                <a:off x="-10569" y="4214122"/>
                <a:ext cx="12086897" cy="1315425"/>
              </a:xfrm>
              <a:prstGeom prst="rect">
                <a:avLst/>
              </a:prstGeom>
              <a:blipFill>
                <a:blip r:embed="rId5"/>
                <a:stretch>
                  <a:fillRect t="-4630" b="-16204"/>
                </a:stretch>
              </a:blipFill>
            </p:spPr>
            <p:txBody>
              <a:bodyPr/>
              <a:lstStyle/>
              <a:p>
                <a:r>
                  <a:rPr lang="en-SG">
                    <a:noFill/>
                  </a:rPr>
                  <a:t> </a:t>
                </a:r>
              </a:p>
            </p:txBody>
          </p:sp>
        </mc:Fallback>
      </mc:AlternateContent>
    </p:spTree>
    <p:extLst>
      <p:ext uri="{BB962C8B-B14F-4D97-AF65-F5344CB8AC3E}">
        <p14:creationId xmlns:p14="http://schemas.microsoft.com/office/powerpoint/2010/main" val="171509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D48B0653-4970-4520-B1B5-B5530A7A2183}"/>
              </a:ext>
            </a:extLst>
          </p:cNvPr>
          <p:cNvGrpSpPr/>
          <p:nvPr/>
        </p:nvGrpSpPr>
        <p:grpSpPr>
          <a:xfrm>
            <a:off x="147058" y="45466"/>
            <a:ext cx="11906395" cy="3963822"/>
            <a:chOff x="534987" y="1647866"/>
            <a:chExt cx="23340848" cy="6648905"/>
          </a:xfrm>
        </p:grpSpPr>
        <p:sp>
          <p:nvSpPr>
            <p:cNvPr id="7" name="Rounded Rectangle 24">
              <a:extLst>
                <a:ext uri="{FF2B5EF4-FFF2-40B4-BE49-F238E27FC236}">
                  <a16:creationId xmlns:a16="http://schemas.microsoft.com/office/drawing/2014/main" xmlns="" id="{EAE186D7-EA2E-4442-A9A5-E3933CA2BE97}"/>
                </a:ext>
              </a:extLst>
            </p:cNvPr>
            <p:cNvSpPr/>
            <p:nvPr/>
          </p:nvSpPr>
          <p:spPr bwMode="auto">
            <a:xfrm>
              <a:off x="755649" y="1720890"/>
              <a:ext cx="23120186" cy="657588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a:extLst>
                <a:ext uri="{FF2B5EF4-FFF2-40B4-BE49-F238E27FC236}">
                  <a16:creationId xmlns:a16="http://schemas.microsoft.com/office/drawing/2014/main" xmlns="" id="{C33FDA6C-1F05-4BC2-8BD5-8D642A03A0F8}"/>
                </a:ext>
              </a:extLst>
            </p:cNvPr>
            <p:cNvGrpSpPr/>
            <p:nvPr/>
          </p:nvGrpSpPr>
          <p:grpSpPr>
            <a:xfrm>
              <a:off x="534987" y="1647866"/>
              <a:ext cx="3505200" cy="1176337"/>
              <a:chOff x="534987" y="1647866"/>
              <a:chExt cx="3505200" cy="1176337"/>
            </a:xfrm>
          </p:grpSpPr>
          <p:sp>
            <p:nvSpPr>
              <p:cNvPr id="9" name="Isosceles Triangle 44">
                <a:extLst>
                  <a:ext uri="{FF2B5EF4-FFF2-40B4-BE49-F238E27FC236}">
                    <a16:creationId xmlns:a16="http://schemas.microsoft.com/office/drawing/2014/main" xmlns="" id="{0F4E8277-FECE-47F1-A7B2-A76E43FA9D0C}"/>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0" name="Pentagon 27">
                <a:extLst>
                  <a:ext uri="{FF2B5EF4-FFF2-40B4-BE49-F238E27FC236}">
                    <a16:creationId xmlns:a16="http://schemas.microsoft.com/office/drawing/2014/main" xmlns="" id="{A6EC7FE0-F004-4EC4-8C09-37B79E9C8470}"/>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xmlns="" id="{1DF622FF-038E-4695-99B8-22FFB9B2D2FA}"/>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4" name="Freeform 31">
                  <a:extLst>
                    <a:ext uri="{FF2B5EF4-FFF2-40B4-BE49-F238E27FC236}">
                      <a16:creationId xmlns:a16="http://schemas.microsoft.com/office/drawing/2014/main" xmlns="" id="{019F27BC-F104-4870-81F8-4A6324664A6F}"/>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Freeform 32">
                  <a:extLst>
                    <a:ext uri="{FF2B5EF4-FFF2-40B4-BE49-F238E27FC236}">
                      <a16:creationId xmlns:a16="http://schemas.microsoft.com/office/drawing/2014/main" xmlns="" id="{793BCAE7-2B9E-45E2-B663-9634B595B929}"/>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Freeform 33">
                  <a:extLst>
                    <a:ext uri="{FF2B5EF4-FFF2-40B4-BE49-F238E27FC236}">
                      <a16:creationId xmlns:a16="http://schemas.microsoft.com/office/drawing/2014/main" xmlns="" id="{5419A7E5-9286-4CFB-A6D5-5C7865ABC688}"/>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7" name="Rectangle 16">
                  <a:extLst>
                    <a:ext uri="{FF2B5EF4-FFF2-40B4-BE49-F238E27FC236}">
                      <a16:creationId xmlns:a16="http://schemas.microsoft.com/office/drawing/2014/main" xmlns="" id="{7EADBD3E-6D81-4EB7-9102-A0026FEDE83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8" name="Rectangle 17">
                  <a:extLst>
                    <a:ext uri="{FF2B5EF4-FFF2-40B4-BE49-F238E27FC236}">
                      <a16:creationId xmlns:a16="http://schemas.microsoft.com/office/drawing/2014/main" xmlns="" id="{C4003B5C-F49A-49DC-8B85-C439673B4335}"/>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9" name="Rectangle 18">
                  <a:extLst>
                    <a:ext uri="{FF2B5EF4-FFF2-40B4-BE49-F238E27FC236}">
                      <a16:creationId xmlns:a16="http://schemas.microsoft.com/office/drawing/2014/main" xmlns="" id="{5C97BE10-638D-43CF-BA0B-2BE2C9C1B8D7}"/>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0" name="Rectangle 19">
                  <a:extLst>
                    <a:ext uri="{FF2B5EF4-FFF2-40B4-BE49-F238E27FC236}">
                      <a16:creationId xmlns:a16="http://schemas.microsoft.com/office/drawing/2014/main" xmlns="" id="{B2FDA1C1-9989-4205-96B7-1BC8B0CDA8DE}"/>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2" name="Chevron 29">
                <a:extLst>
                  <a:ext uri="{FF2B5EF4-FFF2-40B4-BE49-F238E27FC236}">
                    <a16:creationId xmlns:a16="http://schemas.microsoft.com/office/drawing/2014/main" xmlns="" id="{F63E5524-FA37-48DD-B92E-82BE8102D55E}"/>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xmlns="" id="{DBE8210B-0065-4067-9AF6-6B7CF4939B28}"/>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3</a:t>
                </a:r>
              </a:p>
            </p:txBody>
          </p:sp>
        </p:grpSp>
      </p:grpSp>
      <p:grpSp>
        <p:nvGrpSpPr>
          <p:cNvPr id="21" name="Group 20">
            <a:extLst>
              <a:ext uri="{FF2B5EF4-FFF2-40B4-BE49-F238E27FC236}">
                <a16:creationId xmlns:a16="http://schemas.microsoft.com/office/drawing/2014/main" xmlns="" id="{9CD0DA4E-EC8F-457F-BB41-F3B73BEEF02A}"/>
              </a:ext>
            </a:extLst>
          </p:cNvPr>
          <p:cNvGrpSpPr/>
          <p:nvPr/>
        </p:nvGrpSpPr>
        <p:grpSpPr>
          <a:xfrm>
            <a:off x="72571" y="4194837"/>
            <a:ext cx="11838141" cy="914293"/>
            <a:chOff x="247181" y="1501340"/>
            <a:chExt cx="11838141" cy="914410"/>
          </a:xfrm>
        </p:grpSpPr>
        <p:grpSp>
          <p:nvGrpSpPr>
            <p:cNvPr id="22" name="Group 21">
              <a:extLst>
                <a:ext uri="{FF2B5EF4-FFF2-40B4-BE49-F238E27FC236}">
                  <a16:creationId xmlns:a16="http://schemas.microsoft.com/office/drawing/2014/main" xmlns="" id="{04C5B5C2-8244-4D0A-8708-8F46A9EB4381}"/>
                </a:ext>
              </a:extLst>
            </p:cNvPr>
            <p:cNvGrpSpPr/>
            <p:nvPr/>
          </p:nvGrpSpPr>
          <p:grpSpPr>
            <a:xfrm>
              <a:off x="247181" y="1501340"/>
              <a:ext cx="3090381" cy="914401"/>
              <a:chOff x="5537206" y="1557991"/>
              <a:chExt cx="3079904" cy="850065"/>
            </a:xfrm>
          </p:grpSpPr>
          <p:sp>
            <p:nvSpPr>
              <p:cNvPr id="35" name="Rectangle 34">
                <a:extLst>
                  <a:ext uri="{FF2B5EF4-FFF2-40B4-BE49-F238E27FC236}">
                    <a16:creationId xmlns:a16="http://schemas.microsoft.com/office/drawing/2014/main" xmlns="" id="{D32C7BE1-9B83-4696-AA84-E4F68B96A474}"/>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6" name="Oval 35">
                <a:extLst>
                  <a:ext uri="{FF2B5EF4-FFF2-40B4-BE49-F238E27FC236}">
                    <a16:creationId xmlns:a16="http://schemas.microsoft.com/office/drawing/2014/main" xmlns="" id="{0B90D188-9088-49EA-91AA-1D610E14197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8F8344A0-CC2B-4981-BD5D-D38D8AE8C982}"/>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999" b="0" i="1" u="none" strike="noStrike" kern="0" cap="none" spc="0" normalizeH="0" baseline="0" noProof="0">
                              <a:ln>
                                <a:noFill/>
                              </a:ln>
                              <a:solidFill>
                                <a:prstClr val="white"/>
                              </a:solidFill>
                              <a:effectLst/>
                              <a:uLnTx/>
                              <a:uFillTx/>
                              <a:latin typeface="Cambria Math" panose="02040503050406030204" pitchFamily="18" charset="0"/>
                            </a:rPr>
                            <m:t>1</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23" name="Group 22">
              <a:extLst>
                <a:ext uri="{FF2B5EF4-FFF2-40B4-BE49-F238E27FC236}">
                  <a16:creationId xmlns:a16="http://schemas.microsoft.com/office/drawing/2014/main" xmlns="" id="{C20620B5-CF93-42ED-970B-F6BD07CFB38D}"/>
                </a:ext>
              </a:extLst>
            </p:cNvPr>
            <p:cNvGrpSpPr/>
            <p:nvPr/>
          </p:nvGrpSpPr>
          <p:grpSpPr>
            <a:xfrm>
              <a:off x="3163101" y="1501345"/>
              <a:ext cx="3090381" cy="914402"/>
              <a:chOff x="5537206" y="1557992"/>
              <a:chExt cx="3079904" cy="850064"/>
            </a:xfrm>
          </p:grpSpPr>
          <p:sp>
            <p:nvSpPr>
              <p:cNvPr id="32" name="Rectangle 31">
                <a:extLst>
                  <a:ext uri="{FF2B5EF4-FFF2-40B4-BE49-F238E27FC236}">
                    <a16:creationId xmlns:a16="http://schemas.microsoft.com/office/drawing/2014/main" xmlns="" id="{4BC7FE2E-1089-4F72-935C-36B2F2F905DF}"/>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3" name="Oval 32">
                <a:extLst>
                  <a:ext uri="{FF2B5EF4-FFF2-40B4-BE49-F238E27FC236}">
                    <a16:creationId xmlns:a16="http://schemas.microsoft.com/office/drawing/2014/main" xmlns="" id="{F2B886A0-9873-4B22-A43D-C9D326732F3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4EB7AE0D-3283-461D-AB39-16E91471630E}"/>
                      </a:ext>
                    </a:extLst>
                  </p:cNvPr>
                  <p:cNvSpPr txBox="1"/>
                  <p:nvPr/>
                </p:nvSpPr>
                <p:spPr>
                  <a:xfrm>
                    <a:off x="6162392" y="1567108"/>
                    <a:ext cx="2280848" cy="83635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b="1" i="1">
                                  <a:solidFill>
                                    <a:prstClr val="black"/>
                                  </a:solidFill>
                                  <a:latin typeface="Cambria Math"/>
                                </a:rPr>
                              </m:ctrlPr>
                            </m:fPr>
                            <m:num>
                              <m:r>
                                <a:rPr lang="en-US" sz="2800" b="1">
                                  <a:solidFill>
                                    <a:prstClr val="black"/>
                                  </a:solidFill>
                                  <a:latin typeface="Cambria Math" panose="02040503050406030204" pitchFamily="18" charset="0"/>
                                </a:rPr>
                                <m:t>𝟐𝟑</m:t>
                              </m:r>
                            </m:num>
                            <m:den>
                              <m:r>
                                <a:rPr lang="en-US" sz="2800" b="1">
                                  <a:solidFill>
                                    <a:prstClr val="black"/>
                                  </a:solidFill>
                                  <a:latin typeface="Cambria Math" panose="02040503050406030204" pitchFamily="18" charset="0"/>
                                </a:rPr>
                                <m:t>𝟐𝟕</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4" name="TextBox 33">
                    <a:extLst>
                      <a:ext uri="{FF2B5EF4-FFF2-40B4-BE49-F238E27FC236}">
                        <a16:creationId xmlns:a16="http://schemas.microsoft.com/office/drawing/2014/main" id="{4EB7AE0D-3283-461D-AB39-16E91471630E}"/>
                      </a:ext>
                    </a:extLst>
                  </p:cNvPr>
                  <p:cNvSpPr txBox="1">
                    <a:spLocks noRot="1" noChangeAspect="1" noMove="1" noResize="1" noEditPoints="1" noAdjustHandles="1" noChangeArrowheads="1" noChangeShapeType="1" noTextEdit="1"/>
                  </p:cNvSpPr>
                  <p:nvPr/>
                </p:nvSpPr>
                <p:spPr>
                  <a:xfrm>
                    <a:off x="6162392" y="1567108"/>
                    <a:ext cx="2280848" cy="836359"/>
                  </a:xfrm>
                  <a:prstGeom prst="rect">
                    <a:avLst/>
                  </a:prstGeom>
                  <a:blipFill>
                    <a:blip r:embed="rId4"/>
                    <a:stretch>
                      <a:fillRect/>
                    </a:stretch>
                  </a:blipFill>
                </p:spPr>
                <p:txBody>
                  <a:bodyPr/>
                  <a:lstStyle/>
                  <a:p>
                    <a:r>
                      <a:rPr lang="en-SG">
                        <a:noFill/>
                      </a:rPr>
                      <a:t> </a:t>
                    </a:r>
                  </a:p>
                </p:txBody>
              </p:sp>
            </mc:Fallback>
          </mc:AlternateContent>
        </p:grpSp>
        <p:grpSp>
          <p:nvGrpSpPr>
            <p:cNvPr id="24" name="Group 23">
              <a:extLst>
                <a:ext uri="{FF2B5EF4-FFF2-40B4-BE49-F238E27FC236}">
                  <a16:creationId xmlns:a16="http://schemas.microsoft.com/office/drawing/2014/main" xmlns="" id="{1FABD5D8-363D-4A6D-8772-86CE9FBE9DD1}"/>
                </a:ext>
              </a:extLst>
            </p:cNvPr>
            <p:cNvGrpSpPr/>
            <p:nvPr/>
          </p:nvGrpSpPr>
          <p:grpSpPr>
            <a:xfrm>
              <a:off x="6079021" y="1501347"/>
              <a:ext cx="3090381" cy="914403"/>
              <a:chOff x="5537206" y="1557992"/>
              <a:chExt cx="3079904" cy="850064"/>
            </a:xfrm>
          </p:grpSpPr>
          <p:sp>
            <p:nvSpPr>
              <p:cNvPr id="29" name="Rectangle 28">
                <a:extLst>
                  <a:ext uri="{FF2B5EF4-FFF2-40B4-BE49-F238E27FC236}">
                    <a16:creationId xmlns:a16="http://schemas.microsoft.com/office/drawing/2014/main" xmlns="" id="{BC8089BB-B696-4945-A256-3D56C2FDBA1E}"/>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0" name="Oval 29">
                <a:extLst>
                  <a:ext uri="{FF2B5EF4-FFF2-40B4-BE49-F238E27FC236}">
                    <a16:creationId xmlns:a16="http://schemas.microsoft.com/office/drawing/2014/main" xmlns="" id="{11EF0D6D-7E3C-4B7B-980C-AC3861B2025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869DFEA5-875C-4F9F-81F4-DE8F49CC3152}"/>
                      </a:ext>
                    </a:extLst>
                  </p:cNvPr>
                  <p:cNvSpPr txBox="1"/>
                  <p:nvPr/>
                </p:nvSpPr>
                <p:spPr>
                  <a:xfrm>
                    <a:off x="6123623" y="1569205"/>
                    <a:ext cx="2280848" cy="836358"/>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b="1" i="1">
                                  <a:solidFill>
                                    <a:prstClr val="black"/>
                                  </a:solidFill>
                                  <a:latin typeface="Cambria Math"/>
                                  <a:ea typeface="Calibri" panose="020F0502020204030204" pitchFamily="34" charset="0"/>
                                  <a:cs typeface="Times New Roman" panose="02020603050405020304" pitchFamily="18" charset="0"/>
                                </a:rPr>
                              </m:ctrlPr>
                            </m:fPr>
                            <m:num>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num>
                            <m:den>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𝟐𝟕</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1" name="TextBox 30">
                    <a:extLst>
                      <a:ext uri="{FF2B5EF4-FFF2-40B4-BE49-F238E27FC236}">
                        <a16:creationId xmlns:a16="http://schemas.microsoft.com/office/drawing/2014/main" id="{869DFEA5-875C-4F9F-81F4-DE8F49CC3152}"/>
                      </a:ext>
                    </a:extLst>
                  </p:cNvPr>
                  <p:cNvSpPr txBox="1">
                    <a:spLocks noRot="1" noChangeAspect="1" noMove="1" noResize="1" noEditPoints="1" noAdjustHandles="1" noChangeArrowheads="1" noChangeShapeType="1" noTextEdit="1"/>
                  </p:cNvSpPr>
                  <p:nvPr/>
                </p:nvSpPr>
                <p:spPr>
                  <a:xfrm>
                    <a:off x="6123623" y="1569205"/>
                    <a:ext cx="2280848" cy="836358"/>
                  </a:xfrm>
                  <a:prstGeom prst="rect">
                    <a:avLst/>
                  </a:prstGeom>
                  <a:blipFill>
                    <a:blip r:embed="rId5"/>
                    <a:stretch>
                      <a:fillRect/>
                    </a:stretch>
                  </a:blipFill>
                </p:spPr>
                <p:txBody>
                  <a:bodyPr/>
                  <a:lstStyle/>
                  <a:p>
                    <a:r>
                      <a:rPr lang="en-SG">
                        <a:noFill/>
                      </a:rPr>
                      <a:t> </a:t>
                    </a:r>
                  </a:p>
                </p:txBody>
              </p:sp>
            </mc:Fallback>
          </mc:AlternateContent>
        </p:grpSp>
        <p:grpSp>
          <p:nvGrpSpPr>
            <p:cNvPr id="25" name="Group 24">
              <a:extLst>
                <a:ext uri="{FF2B5EF4-FFF2-40B4-BE49-F238E27FC236}">
                  <a16:creationId xmlns:a16="http://schemas.microsoft.com/office/drawing/2014/main" xmlns="" id="{36DD72DA-D828-4C6F-935D-50C7DF095D12}"/>
                </a:ext>
              </a:extLst>
            </p:cNvPr>
            <p:cNvGrpSpPr/>
            <p:nvPr/>
          </p:nvGrpSpPr>
          <p:grpSpPr>
            <a:xfrm>
              <a:off x="8994941" y="1501345"/>
              <a:ext cx="3090381" cy="914400"/>
              <a:chOff x="5537206" y="1557992"/>
              <a:chExt cx="3079904" cy="850063"/>
            </a:xfrm>
          </p:grpSpPr>
          <p:sp>
            <p:nvSpPr>
              <p:cNvPr id="26" name="Rectangle 25">
                <a:extLst>
                  <a:ext uri="{FF2B5EF4-FFF2-40B4-BE49-F238E27FC236}">
                    <a16:creationId xmlns:a16="http://schemas.microsoft.com/office/drawing/2014/main" xmlns="" id="{1DD043BE-18D5-4082-85E8-BD0AF5DA3E4E}"/>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xmlns="" id="{A18028F8-203C-4F9A-99AB-A9FB6737DD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7EC197D7-34F8-416B-93DC-135BB218DA03}"/>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5</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8" name="TextBox 27">
                    <a:extLst>
                      <a:ext uri="{FF2B5EF4-FFF2-40B4-BE49-F238E27FC236}">
                        <a16:creationId xmlns:a16="http://schemas.microsoft.com/office/drawing/2014/main" id="{7EC197D7-34F8-416B-93DC-135BB218DA03}"/>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38" name="Oval 37">
            <a:extLst>
              <a:ext uri="{FF2B5EF4-FFF2-40B4-BE49-F238E27FC236}">
                <a16:creationId xmlns:a16="http://schemas.microsoft.com/office/drawing/2014/main" xmlns="" id="{E5274BCC-846C-4C0B-B380-EE76AE97416B}"/>
              </a:ext>
            </a:extLst>
          </p:cNvPr>
          <p:cNvSpPr/>
          <p:nvPr/>
        </p:nvSpPr>
        <p:spPr>
          <a:xfrm>
            <a:off x="2984878" y="4432601"/>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451B93C3-B678-44DD-A31C-F58BE3E20456}"/>
                  </a:ext>
                </a:extLst>
              </p:cNvPr>
              <p:cNvSpPr/>
              <p:nvPr/>
            </p:nvSpPr>
            <p:spPr>
              <a:xfrm>
                <a:off x="656644" y="747751"/>
                <a:ext cx="11992303" cy="1574021"/>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y</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sin</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sup>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x</m:t>
                    </m:r>
                    <m: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cos</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2</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x</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 </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sin</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x</m:t>
                    </m:r>
                    <m:r>
                      <m:rPr>
                        <m:nor/>
                      </m:rP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m:t> + 2</m:t>
                    </m:r>
                  </m:oMath>
                </a14:m>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f>
                      <m:f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9" name="Rectangle 38">
                <a:extLst>
                  <a:ext uri="{FF2B5EF4-FFF2-40B4-BE49-F238E27FC236}">
                    <a16:creationId xmlns:a16="http://schemas.microsoft.com/office/drawing/2014/main" id="{451B93C3-B678-44DD-A31C-F58BE3E20456}"/>
                  </a:ext>
                </a:extLst>
              </p:cNvPr>
              <p:cNvSpPr>
                <a:spLocks noRot="1" noChangeAspect="1" noMove="1" noResize="1" noEditPoints="1" noAdjustHandles="1" noChangeArrowheads="1" noChangeShapeType="1" noTextEdit="1"/>
              </p:cNvSpPr>
              <p:nvPr/>
            </p:nvSpPr>
            <p:spPr>
              <a:xfrm>
                <a:off x="656644" y="747751"/>
                <a:ext cx="11992303" cy="1574021"/>
              </a:xfrm>
              <a:prstGeom prst="rect">
                <a:avLst/>
              </a:prstGeom>
              <a:blipFill>
                <a:blip r:embed="rId7"/>
                <a:stretch>
                  <a:fillRect l="-1576" t="-6589" b="-5814"/>
                </a:stretch>
              </a:blipFill>
            </p:spPr>
            <p:txBody>
              <a:bodyPr/>
              <a:lstStyle/>
              <a:p>
                <a:r>
                  <a:rPr lang="en-SG">
                    <a:noFill/>
                  </a:rPr>
                  <a:t> </a:t>
                </a:r>
              </a:p>
            </p:txBody>
          </p:sp>
        </mc:Fallback>
      </mc:AlternateContent>
    </p:spTree>
    <p:extLst>
      <p:ext uri="{BB962C8B-B14F-4D97-AF65-F5344CB8AC3E}">
        <p14:creationId xmlns:p14="http://schemas.microsoft.com/office/powerpoint/2010/main" val="34547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Back or Previous 8">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xmlns="" id="{6E2E8EF0-8861-4508-B115-02F29FF4A688}"/>
              </a:ext>
            </a:extLst>
          </p:cNvPr>
          <p:cNvGrpSpPr/>
          <p:nvPr/>
        </p:nvGrpSpPr>
        <p:grpSpPr>
          <a:xfrm>
            <a:off x="151405" y="-141070"/>
            <a:ext cx="11889190" cy="6739989"/>
            <a:chOff x="184495" y="3636268"/>
            <a:chExt cx="11834900" cy="7124311"/>
          </a:xfrm>
        </p:grpSpPr>
        <p:sp>
          <p:nvSpPr>
            <p:cNvPr id="11" name="Rounded Rectangle 4">
              <a:extLst>
                <a:ext uri="{FF2B5EF4-FFF2-40B4-BE49-F238E27FC236}">
                  <a16:creationId xmlns:a16="http://schemas.microsoft.com/office/drawing/2014/main" xmlns="" id="{2980BF7D-A0C5-44DE-8C91-284A1E5FD655}"/>
                </a:ext>
              </a:extLst>
            </p:cNvPr>
            <p:cNvSpPr/>
            <p:nvPr/>
          </p:nvSpPr>
          <p:spPr>
            <a:xfrm>
              <a:off x="184495" y="3865218"/>
              <a:ext cx="11834900" cy="6895361"/>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DD85D75C-E4C6-4D65-9DC2-42DF69D2C6C4}"/>
                </a:ext>
              </a:extLst>
            </p:cNvPr>
            <p:cNvGrpSpPr/>
            <p:nvPr/>
          </p:nvGrpSpPr>
          <p:grpSpPr>
            <a:xfrm>
              <a:off x="203200" y="3636268"/>
              <a:ext cx="2342698" cy="599404"/>
              <a:chOff x="1275608" y="6239450"/>
              <a:chExt cx="4592537" cy="1089090"/>
            </a:xfrm>
          </p:grpSpPr>
          <p:sp>
            <p:nvSpPr>
              <p:cNvPr id="13" name="Freeform 20">
                <a:extLst>
                  <a:ext uri="{FF2B5EF4-FFF2-40B4-BE49-F238E27FC236}">
                    <a16:creationId xmlns:a16="http://schemas.microsoft.com/office/drawing/2014/main" xmlns="" id="{6A49D71D-EE1F-43C2-9CE3-E2EADAF5139D}"/>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TextBox 13">
                <a:extLst>
                  <a:ext uri="{FF2B5EF4-FFF2-40B4-BE49-F238E27FC236}">
                    <a16:creationId xmlns:a16="http://schemas.microsoft.com/office/drawing/2014/main" xmlns="" id="{3212CEA1-844A-4935-A172-218FAE315649}"/>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xmlns="" id="{16D6F3B4-605C-497A-8271-30B7666D7E08}"/>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xmlns="" id="{E93629FC-0543-4029-B6FB-54F61197E75D}"/>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pic>
        <p:nvPicPr>
          <p:cNvPr id="17" name="Picture 16">
            <a:extLst>
              <a:ext uri="{FF2B5EF4-FFF2-40B4-BE49-F238E27FC236}">
                <a16:creationId xmlns:a16="http://schemas.microsoft.com/office/drawing/2014/main" xmlns="" id="{3D75362C-ED83-491B-8232-D0029DFF8745}"/>
              </a:ext>
            </a:extLst>
          </p:cNvPr>
          <p:cNvPicPr/>
          <p:nvPr/>
        </p:nvPicPr>
        <p:blipFill>
          <a:blip r:embed="rId3" cstate="print">
            <a:extLst>
              <a:ext uri="{28A0092B-C50C-407E-A947-70E740481C1C}">
                <a14:useLocalDpi xmlns:a14="http://schemas.microsoft.com/office/drawing/2010/main" val="0"/>
              </a:ext>
            </a:extLst>
          </a:blip>
          <a:srcRect l="19434" t="7886" r="18867" b="30359"/>
          <a:stretch>
            <a:fillRect/>
          </a:stretch>
        </p:blipFill>
        <p:spPr bwMode="auto">
          <a:xfrm>
            <a:off x="1882103" y="3203159"/>
            <a:ext cx="4863991" cy="2020679"/>
          </a:xfrm>
          <a:prstGeom prst="rect">
            <a:avLst/>
          </a:prstGeom>
          <a:noFill/>
          <a:ln>
            <a:noFill/>
          </a:ln>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FF46CC99-65CB-4FA0-8108-D9EA896FA550}"/>
                  </a:ext>
                </a:extLst>
              </p:cNvPr>
              <p:cNvSpPr/>
              <p:nvPr/>
            </p:nvSpPr>
            <p:spPr>
              <a:xfrm>
                <a:off x="-442486" y="320677"/>
                <a:ext cx="12833131" cy="619272"/>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tab pos="2751455"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y</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𝑐𝑜𝑠</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unc>
                      <m:funcPr>
                        <m:ctrlPr>
                          <a:rPr kumimoji="0" lang="en-US" sz="3200" b="0" i="1" u="none" strike="noStrike" kern="1200" cap="none" spc="0" normalizeH="0" baseline="0" noProof="0" smtClean="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uncPr>
                      <m:fName>
                        <m:r>
                          <m:rPr>
                            <m:sty m:val="p"/>
                          </m:rP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sin</m:t>
                        </m:r>
                      </m:fName>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func>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Sup>
                      <m:sSup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unc>
                      <m:func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uncPr>
                      <m:fNa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sin</m:t>
                        </m:r>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func>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+1  </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Rectangle 17">
                <a:extLst>
                  <a:ext uri="{FF2B5EF4-FFF2-40B4-BE49-F238E27FC236}">
                    <a16:creationId xmlns:a16="http://schemas.microsoft.com/office/drawing/2014/main" id="{FF46CC99-65CB-4FA0-8108-D9EA896FA550}"/>
                  </a:ext>
                </a:extLst>
              </p:cNvPr>
              <p:cNvSpPr>
                <a:spLocks noRot="1" noChangeAspect="1" noMove="1" noResize="1" noEditPoints="1" noAdjustHandles="1" noChangeArrowheads="1" noChangeShapeType="1" noTextEdit="1"/>
              </p:cNvSpPr>
              <p:nvPr/>
            </p:nvSpPr>
            <p:spPr>
              <a:xfrm>
                <a:off x="-442486" y="320677"/>
                <a:ext cx="12833131" cy="619272"/>
              </a:xfrm>
              <a:prstGeom prst="rect">
                <a:avLst/>
              </a:prstGeom>
              <a:blipFill>
                <a:blip r:embed="rId4"/>
                <a:stretch>
                  <a:fillRect t="-13861" b="-2574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D50C13E2-FCCA-4D04-9C79-FAA2468C9F5B}"/>
                  </a:ext>
                </a:extLst>
              </p:cNvPr>
              <p:cNvSpPr/>
              <p:nvPr/>
            </p:nvSpPr>
            <p:spPr>
              <a:xfrm>
                <a:off x="-442486" y="719583"/>
                <a:ext cx="12286593" cy="2890022"/>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tab pos="2751455" algn="l"/>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unc>
                      <m:func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uncPr>
                      <m:fNa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sin</m:t>
                        </m:r>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func>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𝜋</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𝜋</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∈(−1;1) </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   </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m>
                          <m:mPr>
                            <m:mcs>
                              <m:mc>
                                <m:mcPr>
                                  <m:count m:val="1"/>
                                  <m:mcJc m:val="center"/>
                                </m:mcPr>
                              </m:mc>
                            </m:mcs>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mP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m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e>
                          </m:mr>
                        </m:m>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p>
            </p:txBody>
          </p:sp>
        </mc:Choice>
        <mc:Fallback xmlns="">
          <p:sp>
            <p:nvSpPr>
              <p:cNvPr id="19" name="Rectangle 18">
                <a:extLst>
                  <a:ext uri="{FF2B5EF4-FFF2-40B4-BE49-F238E27FC236}">
                    <a16:creationId xmlns:a16="http://schemas.microsoft.com/office/drawing/2014/main" id="{D50C13E2-FCCA-4D04-9C79-FAA2468C9F5B}"/>
                  </a:ext>
                </a:extLst>
              </p:cNvPr>
              <p:cNvSpPr>
                <a:spLocks noRot="1" noChangeAspect="1" noMove="1" noResize="1" noEditPoints="1" noAdjustHandles="1" noChangeArrowheads="1" noChangeShapeType="1" noTextEdit="1"/>
              </p:cNvSpPr>
              <p:nvPr/>
            </p:nvSpPr>
            <p:spPr>
              <a:xfrm>
                <a:off x="-442486" y="719583"/>
                <a:ext cx="12286593" cy="2890022"/>
              </a:xfrm>
              <a:prstGeom prst="rect">
                <a:avLst/>
              </a:prstGeom>
              <a:blipFill>
                <a:blip r:embed="rId5"/>
                <a:stretch>
                  <a:fillRect/>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CDDD4632-D1BE-442C-BB2E-800611A66DE3}"/>
                  </a:ext>
                </a:extLst>
              </p:cNvPr>
              <p:cNvSpPr/>
              <p:nvPr/>
            </p:nvSpPr>
            <p:spPr>
              <a:xfrm>
                <a:off x="-33773" y="5138928"/>
                <a:ext cx="11469165" cy="1467774"/>
              </a:xfrm>
              <a:prstGeom prst="rect">
                <a:avLst/>
              </a:prstGeom>
            </p:spPr>
            <p:txBody>
              <a:bodyPr wrap="non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(−1;1)</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23</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27</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20" name="Rectangle 19">
                <a:extLst>
                  <a:ext uri="{FF2B5EF4-FFF2-40B4-BE49-F238E27FC236}">
                    <a16:creationId xmlns:a16="http://schemas.microsoft.com/office/drawing/2014/main" id="{CDDD4632-D1BE-442C-BB2E-800611A66DE3}"/>
                  </a:ext>
                </a:extLst>
              </p:cNvPr>
              <p:cNvSpPr>
                <a:spLocks noRot="1" noChangeAspect="1" noMove="1" noResize="1" noEditPoints="1" noAdjustHandles="1" noChangeArrowheads="1" noChangeShapeType="1" noTextEdit="1"/>
              </p:cNvSpPr>
              <p:nvPr/>
            </p:nvSpPr>
            <p:spPr>
              <a:xfrm>
                <a:off x="-33773" y="5138928"/>
                <a:ext cx="11469165" cy="1467774"/>
              </a:xfrm>
              <a:prstGeom prst="rect">
                <a:avLst/>
              </a:prstGeom>
              <a:blipFill>
                <a:blip r:embed="rId6"/>
                <a:stretch>
                  <a:fillRect t="-5809" b="-4979"/>
                </a:stretch>
              </a:blipFill>
            </p:spPr>
            <p:txBody>
              <a:bodyPr/>
              <a:lstStyle/>
              <a:p>
                <a:r>
                  <a:rPr lang="en-SG">
                    <a:noFill/>
                  </a:rPr>
                  <a:t> </a:t>
                </a:r>
              </a:p>
            </p:txBody>
          </p:sp>
        </mc:Fallback>
      </mc:AlternateContent>
    </p:spTree>
    <p:extLst>
      <p:ext uri="{BB962C8B-B14F-4D97-AF65-F5344CB8AC3E}">
        <p14:creationId xmlns:p14="http://schemas.microsoft.com/office/powerpoint/2010/main" val="99602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Back or Previous 8">
            <a:hlinkClick r:id="rId2" action="ppaction://hlinksldjump" highlightClick="1"/>
          </p:cNvPr>
          <p:cNvSpPr/>
          <p:nvPr/>
        </p:nvSpPr>
        <p:spPr>
          <a:xfrm>
            <a:off x="11736593" y="6521271"/>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0" name="Group 9">
            <a:extLst>
              <a:ext uri="{FF2B5EF4-FFF2-40B4-BE49-F238E27FC236}">
                <a16:creationId xmlns:a16="http://schemas.microsoft.com/office/drawing/2014/main" xmlns="" id="{50318F7C-35E5-4ACD-A801-3DEA155A9EBD}"/>
              </a:ext>
            </a:extLst>
          </p:cNvPr>
          <p:cNvGrpSpPr/>
          <p:nvPr/>
        </p:nvGrpSpPr>
        <p:grpSpPr>
          <a:xfrm>
            <a:off x="97722" y="2009545"/>
            <a:ext cx="11889190" cy="4511726"/>
            <a:chOff x="184495" y="3636268"/>
            <a:chExt cx="11834900" cy="4815218"/>
          </a:xfrm>
        </p:grpSpPr>
        <p:sp>
          <p:nvSpPr>
            <p:cNvPr id="11" name="Rounded Rectangle 4">
              <a:extLst>
                <a:ext uri="{FF2B5EF4-FFF2-40B4-BE49-F238E27FC236}">
                  <a16:creationId xmlns:a16="http://schemas.microsoft.com/office/drawing/2014/main" xmlns="" id="{4417A54F-C1DE-4904-9E37-79F6727C4767}"/>
                </a:ext>
              </a:extLst>
            </p:cNvPr>
            <p:cNvSpPr/>
            <p:nvPr/>
          </p:nvSpPr>
          <p:spPr>
            <a:xfrm>
              <a:off x="184495" y="3865218"/>
              <a:ext cx="11834900" cy="458626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xmlns="" id="{096EC883-0130-49AD-AB8C-625FB9CC1679}"/>
                </a:ext>
              </a:extLst>
            </p:cNvPr>
            <p:cNvGrpSpPr/>
            <p:nvPr/>
          </p:nvGrpSpPr>
          <p:grpSpPr>
            <a:xfrm>
              <a:off x="203200" y="3636268"/>
              <a:ext cx="2342698" cy="599404"/>
              <a:chOff x="1275608" y="6239450"/>
              <a:chExt cx="4592537" cy="1089090"/>
            </a:xfrm>
          </p:grpSpPr>
          <p:sp>
            <p:nvSpPr>
              <p:cNvPr id="13" name="Freeform 20">
                <a:extLst>
                  <a:ext uri="{FF2B5EF4-FFF2-40B4-BE49-F238E27FC236}">
                    <a16:creationId xmlns:a16="http://schemas.microsoft.com/office/drawing/2014/main" xmlns="" id="{9069521C-30B0-4CD3-9760-95D19DF6A4C1}"/>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TextBox 13">
                <a:extLst>
                  <a:ext uri="{FF2B5EF4-FFF2-40B4-BE49-F238E27FC236}">
                    <a16:creationId xmlns:a16="http://schemas.microsoft.com/office/drawing/2014/main" xmlns="" id="{04CA2C4B-BEED-4A72-83F4-89E319299269}"/>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5" name="Round Diagonal Corner Rectangle 8">
                <a:extLst>
                  <a:ext uri="{FF2B5EF4-FFF2-40B4-BE49-F238E27FC236}">
                    <a16:creationId xmlns:a16="http://schemas.microsoft.com/office/drawing/2014/main" xmlns="" id="{FF4C7FA7-547B-47EE-B849-2A74419B5287}"/>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Freeform 9">
                <a:extLst>
                  <a:ext uri="{FF2B5EF4-FFF2-40B4-BE49-F238E27FC236}">
                    <a16:creationId xmlns:a16="http://schemas.microsoft.com/office/drawing/2014/main" xmlns="" id="{82726A92-9CA3-44CA-936A-36AD27DE12D3}"/>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7" name="Group 16">
            <a:extLst>
              <a:ext uri="{FF2B5EF4-FFF2-40B4-BE49-F238E27FC236}">
                <a16:creationId xmlns:a16="http://schemas.microsoft.com/office/drawing/2014/main" xmlns="" id="{AEE853A1-16D8-4C92-AB7B-84EB25F6CCF1}"/>
              </a:ext>
            </a:extLst>
          </p:cNvPr>
          <p:cNvGrpSpPr/>
          <p:nvPr/>
        </p:nvGrpSpPr>
        <p:grpSpPr>
          <a:xfrm>
            <a:off x="147058" y="45466"/>
            <a:ext cx="11906395" cy="866875"/>
            <a:chOff x="534987" y="1647866"/>
            <a:chExt cx="23340848" cy="1454094"/>
          </a:xfrm>
        </p:grpSpPr>
        <p:sp>
          <p:nvSpPr>
            <p:cNvPr id="18" name="Rounded Rectangle 24">
              <a:extLst>
                <a:ext uri="{FF2B5EF4-FFF2-40B4-BE49-F238E27FC236}">
                  <a16:creationId xmlns:a16="http://schemas.microsoft.com/office/drawing/2014/main" xmlns="" id="{53C9C4BA-D4EB-491E-B6E2-90CB76B6C690}"/>
                </a:ext>
              </a:extLst>
            </p:cNvPr>
            <p:cNvSpPr/>
            <p:nvPr/>
          </p:nvSpPr>
          <p:spPr bwMode="auto">
            <a:xfrm>
              <a:off x="755649" y="1720890"/>
              <a:ext cx="23120186" cy="1381070"/>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9" name="Group 18">
              <a:extLst>
                <a:ext uri="{FF2B5EF4-FFF2-40B4-BE49-F238E27FC236}">
                  <a16:creationId xmlns:a16="http://schemas.microsoft.com/office/drawing/2014/main" xmlns="" id="{AC856C3D-7853-4F44-8531-1CB71263E946}"/>
                </a:ext>
              </a:extLst>
            </p:cNvPr>
            <p:cNvGrpSpPr/>
            <p:nvPr/>
          </p:nvGrpSpPr>
          <p:grpSpPr>
            <a:xfrm>
              <a:off x="534987" y="1647866"/>
              <a:ext cx="3505200" cy="1176337"/>
              <a:chOff x="534987" y="1647866"/>
              <a:chExt cx="3505200" cy="1176337"/>
            </a:xfrm>
          </p:grpSpPr>
          <p:sp>
            <p:nvSpPr>
              <p:cNvPr id="20" name="Isosceles Triangle 44">
                <a:extLst>
                  <a:ext uri="{FF2B5EF4-FFF2-40B4-BE49-F238E27FC236}">
                    <a16:creationId xmlns:a16="http://schemas.microsoft.com/office/drawing/2014/main" xmlns="" id="{DC0BC8CB-99AE-405D-8D16-15363B213CD5}"/>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1" name="Pentagon 27">
                <a:extLst>
                  <a:ext uri="{FF2B5EF4-FFF2-40B4-BE49-F238E27FC236}">
                    <a16:creationId xmlns:a16="http://schemas.microsoft.com/office/drawing/2014/main" xmlns="" id="{9AC95AEE-1F7A-4AA2-92E0-41FD651FBDEF}"/>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2" name="Group 11">
                <a:extLst>
                  <a:ext uri="{FF2B5EF4-FFF2-40B4-BE49-F238E27FC236}">
                    <a16:creationId xmlns:a16="http://schemas.microsoft.com/office/drawing/2014/main" xmlns="" id="{A479FF6A-F1CF-4A15-A8C6-E6FDCA55FE40}"/>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5" name="Freeform 31">
                  <a:extLst>
                    <a:ext uri="{FF2B5EF4-FFF2-40B4-BE49-F238E27FC236}">
                      <a16:creationId xmlns:a16="http://schemas.microsoft.com/office/drawing/2014/main" xmlns="" id="{6459A742-E6D1-4383-B3EB-CDCF2C36647D}"/>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Freeform 32">
                  <a:extLst>
                    <a:ext uri="{FF2B5EF4-FFF2-40B4-BE49-F238E27FC236}">
                      <a16:creationId xmlns:a16="http://schemas.microsoft.com/office/drawing/2014/main" xmlns="" id="{B47B1358-9493-460D-B954-58D3F949F5A9}"/>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3">
                  <a:extLst>
                    <a:ext uri="{FF2B5EF4-FFF2-40B4-BE49-F238E27FC236}">
                      <a16:creationId xmlns:a16="http://schemas.microsoft.com/office/drawing/2014/main" xmlns="" id="{76F6A46F-3D01-4A9C-99CA-4E2EA4AE446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C4D23003-B2DE-411F-9604-F32D83738665}"/>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1035E3E9-CCC6-40AE-A0F0-D4029979C2B4}"/>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1A551D92-0454-4131-88CD-ED2C673AC71E}"/>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8E811D09-C458-46C4-9FF1-B2FA96C5F933}"/>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3" name="Chevron 29">
                <a:extLst>
                  <a:ext uri="{FF2B5EF4-FFF2-40B4-BE49-F238E27FC236}">
                    <a16:creationId xmlns:a16="http://schemas.microsoft.com/office/drawing/2014/main" xmlns="" id="{31CEA807-4F06-4F92-8168-A19DB0EBB6DC}"/>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4" name="TextBox 13">
                <a:extLst>
                  <a:ext uri="{FF2B5EF4-FFF2-40B4-BE49-F238E27FC236}">
                    <a16:creationId xmlns:a16="http://schemas.microsoft.com/office/drawing/2014/main" xmlns="" id="{07DB69C8-009F-45BE-B568-C971B44A1C8E}"/>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4</a:t>
                </a:r>
              </a:p>
            </p:txBody>
          </p:sp>
        </p:grpSp>
      </p:grpSp>
      <p:grpSp>
        <p:nvGrpSpPr>
          <p:cNvPr id="32" name="Group 31">
            <a:extLst>
              <a:ext uri="{FF2B5EF4-FFF2-40B4-BE49-F238E27FC236}">
                <a16:creationId xmlns:a16="http://schemas.microsoft.com/office/drawing/2014/main" xmlns="" id="{1C8687AD-ADF5-485F-93F8-077BDE3654C8}"/>
              </a:ext>
            </a:extLst>
          </p:cNvPr>
          <p:cNvGrpSpPr/>
          <p:nvPr/>
        </p:nvGrpSpPr>
        <p:grpSpPr>
          <a:xfrm>
            <a:off x="164011" y="1074707"/>
            <a:ext cx="11838141" cy="914286"/>
            <a:chOff x="247181" y="1501340"/>
            <a:chExt cx="11838141" cy="914405"/>
          </a:xfrm>
        </p:grpSpPr>
        <p:grpSp>
          <p:nvGrpSpPr>
            <p:cNvPr id="33" name="Group 32">
              <a:extLst>
                <a:ext uri="{FF2B5EF4-FFF2-40B4-BE49-F238E27FC236}">
                  <a16:creationId xmlns:a16="http://schemas.microsoft.com/office/drawing/2014/main" xmlns="" id="{A868938C-5157-4DA5-8264-BF481434630B}"/>
                </a:ext>
              </a:extLst>
            </p:cNvPr>
            <p:cNvGrpSpPr/>
            <p:nvPr/>
          </p:nvGrpSpPr>
          <p:grpSpPr>
            <a:xfrm>
              <a:off x="247181" y="1501340"/>
              <a:ext cx="3090381" cy="914401"/>
              <a:chOff x="5537206" y="1557991"/>
              <a:chExt cx="3079904" cy="850065"/>
            </a:xfrm>
          </p:grpSpPr>
          <p:sp>
            <p:nvSpPr>
              <p:cNvPr id="46" name="Rectangle 45">
                <a:extLst>
                  <a:ext uri="{FF2B5EF4-FFF2-40B4-BE49-F238E27FC236}">
                    <a16:creationId xmlns:a16="http://schemas.microsoft.com/office/drawing/2014/main" xmlns="" id="{3CF94FB4-8830-4361-B37F-A62920ED1D2D}"/>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7" name="Oval 46">
                <a:extLst>
                  <a:ext uri="{FF2B5EF4-FFF2-40B4-BE49-F238E27FC236}">
                    <a16:creationId xmlns:a16="http://schemas.microsoft.com/office/drawing/2014/main" xmlns="" id="{219DAF1E-AB11-4359-B5E4-8D42C2FD293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xmlns="" id="{130C79A2-590C-49C5-9B20-1A14D93CDB5C}"/>
                      </a:ext>
                    </a:extLst>
                  </p:cNvPr>
                  <p:cNvSpPr txBox="1"/>
                  <p:nvPr/>
                </p:nvSpPr>
                <p:spPr>
                  <a:xfrm>
                    <a:off x="6108332" y="1732392"/>
                    <a:ext cx="2280848" cy="533628"/>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fr-F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fr-F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e>
                          </m:rad>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8" name="TextBox 47">
                    <a:extLst>
                      <a:ext uri="{FF2B5EF4-FFF2-40B4-BE49-F238E27FC236}">
                        <a16:creationId xmlns:a16="http://schemas.microsoft.com/office/drawing/2014/main" id="{130C79A2-590C-49C5-9B20-1A14D93CDB5C}"/>
                      </a:ext>
                    </a:extLst>
                  </p:cNvPr>
                  <p:cNvSpPr txBox="1">
                    <a:spLocks noRot="1" noChangeAspect="1" noMove="1" noResize="1" noEditPoints="1" noAdjustHandles="1" noChangeArrowheads="1" noChangeShapeType="1" noTextEdit="1"/>
                  </p:cNvSpPr>
                  <p:nvPr/>
                </p:nvSpPr>
                <p:spPr>
                  <a:xfrm>
                    <a:off x="6108332" y="1732392"/>
                    <a:ext cx="2280848" cy="533628"/>
                  </a:xfrm>
                  <a:prstGeom prst="rect">
                    <a:avLst/>
                  </a:prstGeom>
                  <a:blipFill>
                    <a:blip r:embed="rId3"/>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8C1FAF5F-CC60-4455-B87A-723236AA591B}"/>
                </a:ext>
              </a:extLst>
            </p:cNvPr>
            <p:cNvGrpSpPr/>
            <p:nvPr/>
          </p:nvGrpSpPr>
          <p:grpSpPr>
            <a:xfrm>
              <a:off x="3163101" y="1501344"/>
              <a:ext cx="3090381" cy="914401"/>
              <a:chOff x="5537206" y="1557992"/>
              <a:chExt cx="3079904" cy="850064"/>
            </a:xfrm>
          </p:grpSpPr>
          <p:sp>
            <p:nvSpPr>
              <p:cNvPr id="43" name="Rectangle 42">
                <a:extLst>
                  <a:ext uri="{FF2B5EF4-FFF2-40B4-BE49-F238E27FC236}">
                    <a16:creationId xmlns:a16="http://schemas.microsoft.com/office/drawing/2014/main" xmlns="" id="{6EE31A19-3751-427F-9D95-A9B343ADC954}"/>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4" name="Oval 43">
                <a:extLst>
                  <a:ext uri="{FF2B5EF4-FFF2-40B4-BE49-F238E27FC236}">
                    <a16:creationId xmlns:a16="http://schemas.microsoft.com/office/drawing/2014/main" xmlns="" id="{9AC5EE66-291E-4F58-A4F6-6EE9754C016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66FD80E3-E58F-4330-B00D-9B10056EDC6E}"/>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m:t>
                          </m:r>
                          <m:r>
                            <a:rPr lang="en-SG" sz="2999" b="0" i="1" kern="0" smtClean="0">
                              <a:solidFill>
                                <a:prstClr val="white"/>
                              </a:solidFill>
                              <a:latin typeface="Cambria Math" panose="02040503050406030204" pitchFamily="18" charset="0"/>
                            </a:rPr>
                            <m:t>4</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5" name="TextBox 44">
                    <a:extLst>
                      <a:ext uri="{FF2B5EF4-FFF2-40B4-BE49-F238E27FC236}">
                        <a16:creationId xmlns:a16="http://schemas.microsoft.com/office/drawing/2014/main" id="{66FD80E3-E58F-4330-B00D-9B10056EDC6E}"/>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2772E966-7E5E-4F6B-8E5A-CD75310A942D}"/>
                </a:ext>
              </a:extLst>
            </p:cNvPr>
            <p:cNvGrpSpPr/>
            <p:nvPr/>
          </p:nvGrpSpPr>
          <p:grpSpPr>
            <a:xfrm>
              <a:off x="6079021" y="1501343"/>
              <a:ext cx="3090381" cy="914402"/>
              <a:chOff x="5537206" y="1557992"/>
              <a:chExt cx="3079904" cy="850064"/>
            </a:xfrm>
          </p:grpSpPr>
          <p:sp>
            <p:nvSpPr>
              <p:cNvPr id="40" name="Rectangle 39">
                <a:extLst>
                  <a:ext uri="{FF2B5EF4-FFF2-40B4-BE49-F238E27FC236}">
                    <a16:creationId xmlns:a16="http://schemas.microsoft.com/office/drawing/2014/main" xmlns="" id="{ABC87940-0C75-46D8-A84F-49753EA1BA0B}"/>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1C5D02A5-2C2D-45A4-9497-09AFCA363D9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5F7B5C59-B305-4D5E-B76F-8ABB2DB6C7E8}"/>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4</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2" name="TextBox 41">
                    <a:extLst>
                      <a:ext uri="{FF2B5EF4-FFF2-40B4-BE49-F238E27FC236}">
                        <a16:creationId xmlns:a16="http://schemas.microsoft.com/office/drawing/2014/main" id="{5F7B5C59-B305-4D5E-B76F-8ABB2DB6C7E8}"/>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C4359A93-A5A9-4DC6-A9F8-9EF7C95D9381}"/>
                </a:ext>
              </a:extLst>
            </p:cNvPr>
            <p:cNvGrpSpPr/>
            <p:nvPr/>
          </p:nvGrpSpPr>
          <p:grpSpPr>
            <a:xfrm>
              <a:off x="8994941" y="1501345"/>
              <a:ext cx="3090381" cy="914400"/>
              <a:chOff x="5537206" y="1557992"/>
              <a:chExt cx="3079904" cy="850063"/>
            </a:xfrm>
          </p:grpSpPr>
          <p:sp>
            <p:nvSpPr>
              <p:cNvPr id="37" name="Rectangle 36">
                <a:extLst>
                  <a:ext uri="{FF2B5EF4-FFF2-40B4-BE49-F238E27FC236}">
                    <a16:creationId xmlns:a16="http://schemas.microsoft.com/office/drawing/2014/main" xmlns="" id="{81F0DD20-A3C0-4DF9-B65D-893358B4ED68}"/>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DAE82BA6-1BAD-4CCC-AACF-FC78319C348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3704DECB-8D79-47E9-BF4D-7063BD8C687C}"/>
                      </a:ext>
                    </a:extLst>
                  </p:cNvPr>
                  <p:cNvSpPr txBox="1"/>
                  <p:nvPr/>
                </p:nvSpPr>
                <p:spPr>
                  <a:xfrm>
                    <a:off x="6078059" y="1779051"/>
                    <a:ext cx="2493487" cy="533627"/>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fr-F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fr-F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e>
                          </m:rad>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3704DECB-8D79-47E9-BF4D-7063BD8C687C}"/>
                      </a:ext>
                    </a:extLst>
                  </p:cNvPr>
                  <p:cNvSpPr txBox="1">
                    <a:spLocks noRot="1" noChangeAspect="1" noMove="1" noResize="1" noEditPoints="1" noAdjustHandles="1" noChangeArrowheads="1" noChangeShapeType="1" noTextEdit="1"/>
                  </p:cNvSpPr>
                  <p:nvPr/>
                </p:nvSpPr>
                <p:spPr>
                  <a:xfrm>
                    <a:off x="6078059" y="1779051"/>
                    <a:ext cx="2493487" cy="533627"/>
                  </a:xfrm>
                  <a:prstGeom prst="rect">
                    <a:avLst/>
                  </a:prstGeom>
                  <a:blipFill>
                    <a:blip r:embed="rId6"/>
                    <a:stretch>
                      <a:fillRect/>
                    </a:stretch>
                  </a:blipFill>
                </p:spPr>
                <p:txBody>
                  <a:bodyPr/>
                  <a:lstStyle/>
                  <a:p>
                    <a:r>
                      <a:rPr lang="en-SG">
                        <a:noFill/>
                      </a:rPr>
                      <a:t> </a:t>
                    </a:r>
                  </a:p>
                </p:txBody>
              </p:sp>
            </mc:Fallback>
          </mc:AlternateContent>
        </p:grpSp>
      </p:grpSp>
      <p:sp>
        <p:nvSpPr>
          <p:cNvPr id="49" name="Oval 48">
            <a:extLst>
              <a:ext uri="{FF2B5EF4-FFF2-40B4-BE49-F238E27FC236}">
                <a16:creationId xmlns:a16="http://schemas.microsoft.com/office/drawing/2014/main" xmlns="" id="{9816AC86-7E0E-4E7F-AC6C-4524283E8CF3}"/>
              </a:ext>
            </a:extLst>
          </p:cNvPr>
          <p:cNvSpPr/>
          <p:nvPr/>
        </p:nvSpPr>
        <p:spPr>
          <a:xfrm>
            <a:off x="8819174" y="1331837"/>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xmlns="" id="{0188FF10-4D46-41E5-89F0-B777663A4067}"/>
                  </a:ext>
                </a:extLst>
              </p:cNvPr>
              <p:cNvSpPr/>
              <p:nvPr/>
            </p:nvSpPr>
            <p:spPr>
              <a:xfrm>
                <a:off x="1885143" y="89000"/>
                <a:ext cx="12076386" cy="668003"/>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0" name="Rectangle 49">
                <a:extLst>
                  <a:ext uri="{FF2B5EF4-FFF2-40B4-BE49-F238E27FC236}">
                    <a16:creationId xmlns:a16="http://schemas.microsoft.com/office/drawing/2014/main" id="{0188FF10-4D46-41E5-89F0-B777663A4067}"/>
                  </a:ext>
                </a:extLst>
              </p:cNvPr>
              <p:cNvSpPr>
                <a:spLocks noRot="1" noChangeAspect="1" noMove="1" noResize="1" noEditPoints="1" noAdjustHandles="1" noChangeArrowheads="1" noChangeShapeType="1" noTextEdit="1"/>
              </p:cNvSpPr>
              <p:nvPr/>
            </p:nvSpPr>
            <p:spPr>
              <a:xfrm>
                <a:off x="1885143" y="89000"/>
                <a:ext cx="12076386" cy="668003"/>
              </a:xfrm>
              <a:prstGeom prst="rect">
                <a:avLst/>
              </a:prstGeom>
              <a:blipFill>
                <a:blip r:embed="rId7"/>
                <a:stretch>
                  <a:fillRect l="-1262" b="-293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11274C82-676D-49B2-A14B-A0A2ED99EBE8}"/>
                  </a:ext>
                </a:extLst>
              </p:cNvPr>
              <p:cNvSpPr/>
              <p:nvPr/>
            </p:nvSpPr>
            <p:spPr>
              <a:xfrm>
                <a:off x="85796" y="2441013"/>
                <a:ext cx="11897711" cy="151881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629920" algn="l"/>
                  </a:tabLst>
                  <a:defRPr/>
                </a:pP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𝐷</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−2;2</m:t>
                        </m:r>
                      </m:e>
                    </m:d>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629920" algn="l"/>
                  </a:tabLst>
                  <a:defRPr/>
                </a:pP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num>
                      <m:den>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den>
                    </m:f>
                  </m:oMath>
                </a14:m>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khi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1" name="Rectangle 50">
                <a:extLst>
                  <a:ext uri="{FF2B5EF4-FFF2-40B4-BE49-F238E27FC236}">
                    <a16:creationId xmlns:a16="http://schemas.microsoft.com/office/drawing/2014/main" id="{11274C82-676D-49B2-A14B-A0A2ED99EBE8}"/>
                  </a:ext>
                </a:extLst>
              </p:cNvPr>
              <p:cNvSpPr>
                <a:spLocks noRot="1" noChangeAspect="1" noMove="1" noResize="1" noEditPoints="1" noAdjustHandles="1" noChangeArrowheads="1" noChangeShapeType="1" noTextEdit="1"/>
              </p:cNvSpPr>
              <p:nvPr/>
            </p:nvSpPr>
            <p:spPr>
              <a:xfrm>
                <a:off x="85796" y="2441013"/>
                <a:ext cx="11897711" cy="1518814"/>
              </a:xfrm>
              <a:prstGeom prst="rect">
                <a:avLst/>
              </a:prstGeom>
              <a:blipFill>
                <a:blip r:embed="rId8"/>
                <a:stretch>
                  <a:fillRect l="-1281" t="-2000" b="-2800"/>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1F06D5F6-9A17-4820-A01A-AF9E70F6C28D}"/>
                  </a:ext>
                </a:extLst>
              </p:cNvPr>
              <p:cNvSpPr/>
              <p:nvPr/>
            </p:nvSpPr>
            <p:spPr>
              <a:xfrm>
                <a:off x="-554196" y="3625858"/>
                <a:ext cx="12917214" cy="2598275"/>
              </a:xfrm>
              <a:prstGeom prst="rect">
                <a:avLst/>
              </a:prstGeom>
            </p:spPr>
            <p:txBody>
              <a:bodyPr wrap="square">
                <a:spAutoFit/>
              </a:bodyPr>
              <a:lstStyle/>
              <a:p>
                <a:pPr marL="62992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m>
                            <m:mPr>
                              <m:mcs>
                                <m:mc>
                                  <m:mcPr>
                                    <m:count m:val="1"/>
                                    <m:mcJc m:val="center"/>
                                  </m:mcPr>
                                </m:mc>
                              </m:mcs>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mPr>
                            <m:m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e>
                            </m:mr>
                            <m:m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e>
                            </m:mr>
                          </m:m>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e>
                      </m:d>
                    </m:oMath>
                  </m:oMathPara>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0"/>
                  </a:spcAft>
                  <a:buClrTx/>
                  <a:buSzTx/>
                  <a:buFontTx/>
                  <a:buNone/>
                  <a:tabLst/>
                  <a:defRPr/>
                </a:pP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đó</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   </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ra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0"/>
                  </a:spcAft>
                  <a:buClrTx/>
                  <a:buSzTx/>
                  <a:buFontTx/>
                  <a:buNone/>
                  <a:tabLst/>
                  <a:defRPr/>
                </a:pP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fr-F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e>
                    </m:ra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 </a:t>
                </a:r>
                <a14:m>
                  <m:oMath xmlns:m="http://schemas.openxmlformats.org/officeDocument/2006/math">
                    <m:r>
                      <a:rPr kumimoji="0" lang="fr-FR" sz="3200" b="1" i="1" u="none" strike="noStrike" kern="1200" cap="none" spc="0" normalizeH="0" baseline="0" noProof="0">
                        <a:ln>
                          <a:noFill/>
                        </a:ln>
                        <a:solidFill>
                          <a:srgbClr val="0000FF"/>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kumimoji="0" lang="en-US" sz="3200" b="1" i="1" u="none" strike="noStrike" kern="1200" cap="none" spc="0" normalizeH="0" baseline="0" noProof="0">
                            <a:ln>
                              <a:noFill/>
                            </a:ln>
                            <a:solidFill>
                              <a:srgbClr val="0000FF"/>
                            </a:solidFill>
                            <a:effectLst/>
                            <a:uLnTx/>
                            <a:uFillTx/>
                            <a:latin typeface="Cambria Math"/>
                            <a:ea typeface="Calibri" panose="020F0502020204030204" pitchFamily="34" charset="0"/>
                            <a:cs typeface="Times New Roman" panose="02020603050405020304" pitchFamily="18" charset="0"/>
                          </a:rPr>
                        </m:ctrlPr>
                      </m:radPr>
                      <m:deg/>
                      <m:e>
                        <m:r>
                          <a:rPr kumimoji="0" lang="fr-FR" sz="3200" b="1" i="1" u="none" strike="noStrike" kern="1200" cap="none" spc="0" normalizeH="0" baseline="0" noProof="0">
                            <a:ln>
                              <a:noFill/>
                            </a:ln>
                            <a:solidFill>
                              <a:srgbClr val="0000FF"/>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e>
                    </m:rad>
                    <m:r>
                      <a:rPr kumimoji="0" lang="fr-FR" sz="3200" b="1" i="1" u="none" strike="noStrike" kern="1200" cap="none" spc="0" normalizeH="0" baseline="0" noProof="0">
                        <a:ln>
                          <a:noFill/>
                        </a:ln>
                        <a:solidFill>
                          <a:srgbClr val="0000FF"/>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2" name="Rectangle 51">
                <a:extLst>
                  <a:ext uri="{FF2B5EF4-FFF2-40B4-BE49-F238E27FC236}">
                    <a16:creationId xmlns:a16="http://schemas.microsoft.com/office/drawing/2014/main" id="{1F06D5F6-9A17-4820-A01A-AF9E70F6C28D}"/>
                  </a:ext>
                </a:extLst>
              </p:cNvPr>
              <p:cNvSpPr>
                <a:spLocks noRot="1" noChangeAspect="1" noMove="1" noResize="1" noEditPoints="1" noAdjustHandles="1" noChangeArrowheads="1" noChangeShapeType="1" noTextEdit="1"/>
              </p:cNvSpPr>
              <p:nvPr/>
            </p:nvSpPr>
            <p:spPr>
              <a:xfrm>
                <a:off x="-554196" y="3625858"/>
                <a:ext cx="12917214" cy="2598275"/>
              </a:xfrm>
              <a:prstGeom prst="rect">
                <a:avLst/>
              </a:prstGeom>
              <a:blipFill>
                <a:blip r:embed="rId9"/>
                <a:stretch>
                  <a:fillRect b="-6808"/>
                </a:stretch>
              </a:blipFill>
            </p:spPr>
            <p:txBody>
              <a:bodyPr/>
              <a:lstStyle/>
              <a:p>
                <a:r>
                  <a:rPr lang="en-SG">
                    <a:noFill/>
                  </a:rPr>
                  <a:t> </a:t>
                </a:r>
              </a:p>
            </p:txBody>
          </p:sp>
        </mc:Fallback>
      </mc:AlternateContent>
    </p:spTree>
    <p:extLst>
      <p:ext uri="{BB962C8B-B14F-4D97-AF65-F5344CB8AC3E}">
        <p14:creationId xmlns:p14="http://schemas.microsoft.com/office/powerpoint/2010/main" val="18103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000"/>
                                        <p:tgtEl>
                                          <p:spTgt spid="51"/>
                                        </p:tgtEl>
                                      </p:cBhvr>
                                    </p:animEffect>
                                    <p:anim calcmode="lin" valueType="num">
                                      <p:cBhvr>
                                        <p:cTn id="23" dur="1000" fill="hold"/>
                                        <p:tgtEl>
                                          <p:spTgt spid="51"/>
                                        </p:tgtEl>
                                        <p:attrNameLst>
                                          <p:attrName>ppt_x</p:attrName>
                                        </p:attrNameLst>
                                      </p:cBhvr>
                                      <p:tavLst>
                                        <p:tav tm="0">
                                          <p:val>
                                            <p:strVal val="#ppt_x"/>
                                          </p:val>
                                        </p:tav>
                                        <p:tav tm="100000">
                                          <p:val>
                                            <p:strVal val="#ppt_x"/>
                                          </p:val>
                                        </p:tav>
                                      </p:tavLst>
                                    </p:anim>
                                    <p:anim calcmode="lin" valueType="num">
                                      <p:cBhvr>
                                        <p:cTn id="2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additive="base">
                                        <p:cTn id="29" dur="500" fill="hold"/>
                                        <p:tgtEl>
                                          <p:spTgt spid="52"/>
                                        </p:tgtEl>
                                        <p:attrNameLst>
                                          <p:attrName>ppt_x</p:attrName>
                                        </p:attrNameLst>
                                      </p:cBhvr>
                                      <p:tavLst>
                                        <p:tav tm="0">
                                          <p:val>
                                            <p:strVal val="#ppt_x"/>
                                          </p:val>
                                        </p:tav>
                                        <p:tav tm="100000">
                                          <p:val>
                                            <p:strVal val="#ppt_x"/>
                                          </p:val>
                                        </p:tav>
                                      </p:tavLst>
                                    </p:anim>
                                    <p:anim calcmode="lin" valueType="num">
                                      <p:cBhvr additive="base">
                                        <p:cTn id="3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EDCA74F-ADC0-4A7E-AAF0-B401044837A5}"/>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algn="ctr" defTabSz="914217" eaLnBrk="0" fontAlgn="base" hangingPunct="0">
              <a:spcBef>
                <a:spcPct val="0"/>
              </a:spcBef>
              <a:spcAft>
                <a:spcPct val="0"/>
              </a:spcAft>
            </a:pPr>
            <a:endParaRPr lang="en-US" altLang="en-US" sz="3199" b="1" dirty="0">
              <a:solidFill>
                <a:srgbClr val="0000CC"/>
              </a:solidFill>
              <a:latin typeface="Times New Roman" panose="02020603050405020304" pitchFamily="18" charset="0"/>
              <a:cs typeface="Times New Roman" panose="02020603050405020304" pitchFamily="18" charset="0"/>
            </a:endParaRPr>
          </a:p>
        </p:txBody>
      </p:sp>
      <p:grpSp>
        <p:nvGrpSpPr>
          <p:cNvPr id="4" name="Group 10">
            <a:extLst>
              <a:ext uri="{FF2B5EF4-FFF2-40B4-BE49-F238E27FC236}">
                <a16:creationId xmlns:a16="http://schemas.microsoft.com/office/drawing/2014/main" xmlns="" id="{783AEAF9-6CEC-47C0-980A-C93FBD413656}"/>
              </a:ext>
            </a:extLst>
          </p:cNvPr>
          <p:cNvGrpSpPr/>
          <p:nvPr/>
        </p:nvGrpSpPr>
        <p:grpSpPr>
          <a:xfrm>
            <a:off x="381745" y="926987"/>
            <a:ext cx="10908418" cy="5741668"/>
            <a:chOff x="1270511" y="5884229"/>
            <a:chExt cx="21819676" cy="8291321"/>
          </a:xfrm>
        </p:grpSpPr>
        <p:sp>
          <p:nvSpPr>
            <p:cNvPr id="5" name="Rounded Rectangle 52">
              <a:extLst>
                <a:ext uri="{FF2B5EF4-FFF2-40B4-BE49-F238E27FC236}">
                  <a16:creationId xmlns:a16="http://schemas.microsoft.com/office/drawing/2014/main" xmlns="" id="{94811176-35BE-4D0F-B111-8B637FB257B4}"/>
                </a:ext>
              </a:extLst>
            </p:cNvPr>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grpSp>
          <p:nvGrpSpPr>
            <p:cNvPr id="6" name="Group 60">
              <a:extLst>
                <a:ext uri="{FF2B5EF4-FFF2-40B4-BE49-F238E27FC236}">
                  <a16:creationId xmlns:a16="http://schemas.microsoft.com/office/drawing/2014/main" xmlns="" id="{CB26297C-0F43-4B74-9D7C-BA505F386852}"/>
                </a:ext>
              </a:extLst>
            </p:cNvPr>
            <p:cNvGrpSpPr/>
            <p:nvPr/>
          </p:nvGrpSpPr>
          <p:grpSpPr>
            <a:xfrm>
              <a:off x="1270511" y="5884229"/>
              <a:ext cx="7257106" cy="1659024"/>
              <a:chOff x="1224541" y="6322796"/>
              <a:chExt cx="7257106" cy="1659024"/>
            </a:xfrm>
          </p:grpSpPr>
          <p:sp>
            <p:nvSpPr>
              <p:cNvPr id="7" name="Freeform 20">
                <a:extLst>
                  <a:ext uri="{FF2B5EF4-FFF2-40B4-BE49-F238E27FC236}">
                    <a16:creationId xmlns:a16="http://schemas.microsoft.com/office/drawing/2014/main" xmlns="" id="{8C5255E5-1360-48A2-ACC1-03DE971C99BC}"/>
                  </a:ext>
                </a:extLst>
              </p:cNvPr>
              <p:cNvSpPr>
                <a:spLocks/>
              </p:cNvSpPr>
              <p:nvPr/>
            </p:nvSpPr>
            <p:spPr bwMode="auto">
              <a:xfrm rot="16200000" flipV="1">
                <a:off x="4576181" y="3542870"/>
                <a:ext cx="752434"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8" name="TextBox 7">
                <a:extLst>
                  <a:ext uri="{FF2B5EF4-FFF2-40B4-BE49-F238E27FC236}">
                    <a16:creationId xmlns:a16="http://schemas.microsoft.com/office/drawing/2014/main" xmlns="" id="{A9860543-8C57-4CF1-8604-791DA9F5A5DE}"/>
                  </a:ext>
                </a:extLst>
              </p:cNvPr>
              <p:cNvSpPr txBox="1"/>
              <p:nvPr/>
            </p:nvSpPr>
            <p:spPr>
              <a:xfrm>
                <a:off x="2041277" y="6342122"/>
                <a:ext cx="6440370" cy="1639698"/>
              </a:xfrm>
              <a:prstGeom prst="rect">
                <a:avLst/>
              </a:prstGeom>
              <a:noFill/>
            </p:spPr>
            <p:txBody>
              <a:bodyPr wrap="square" rtlCol="0">
                <a:spAutoFit/>
              </a:bodyPr>
              <a:lstStyle/>
              <a:p>
                <a:pPr defTabSz="1088421"/>
                <a:r>
                  <a:rPr lang="en-SG" sz="2300" b="1" dirty="0">
                    <a:solidFill>
                      <a:srgbClr val="0999C8"/>
                    </a:solidFill>
                    <a:latin typeface="Tahoma" pitchFamily="34" charset="0"/>
                    <a:ea typeface="Tahoma" pitchFamily="34" charset="0"/>
                    <a:cs typeface="Tahoma" pitchFamily="34" charset="0"/>
                  </a:rPr>
                  <a:t>Ph</a:t>
                </a:r>
                <a:r>
                  <a:rPr lang="vi-VN" sz="2300" b="1" dirty="0">
                    <a:solidFill>
                      <a:srgbClr val="0999C8"/>
                    </a:solidFill>
                    <a:latin typeface="Tahoma" pitchFamily="34" charset="0"/>
                    <a:ea typeface="Tahoma" pitchFamily="34" charset="0"/>
                    <a:cs typeface="Tahoma" pitchFamily="34" charset="0"/>
                  </a:rPr>
                  <a:t>ư</a:t>
                </a:r>
                <a:r>
                  <a:rPr lang="en-SG" sz="2300" b="1" dirty="0" err="1">
                    <a:solidFill>
                      <a:srgbClr val="0999C8"/>
                    </a:solidFill>
                    <a:latin typeface="Tahoma" pitchFamily="34" charset="0"/>
                    <a:ea typeface="Tahoma" pitchFamily="34" charset="0"/>
                    <a:cs typeface="Tahoma" pitchFamily="34" charset="0"/>
                  </a:rPr>
                  <a:t>ơng</a:t>
                </a:r>
                <a:r>
                  <a:rPr lang="en-SG" sz="2300" b="1" dirty="0">
                    <a:solidFill>
                      <a:srgbClr val="0999C8"/>
                    </a:solidFill>
                    <a:latin typeface="Tahoma" pitchFamily="34" charset="0"/>
                    <a:ea typeface="Tahoma" pitchFamily="34" charset="0"/>
                    <a:cs typeface="Tahoma" pitchFamily="34" charset="0"/>
                  </a:rPr>
                  <a:t> </a:t>
                </a:r>
                <a:r>
                  <a:rPr lang="en-SG" sz="2300" b="1" dirty="0" err="1">
                    <a:solidFill>
                      <a:srgbClr val="0999C8"/>
                    </a:solidFill>
                    <a:latin typeface="Tahoma" pitchFamily="34" charset="0"/>
                    <a:ea typeface="Tahoma" pitchFamily="34" charset="0"/>
                    <a:cs typeface="Tahoma" pitchFamily="34" charset="0"/>
                  </a:rPr>
                  <a:t>pháp</a:t>
                </a:r>
                <a:r>
                  <a:rPr lang="vi-VN" sz="2300" b="1" dirty="0">
                    <a:solidFill>
                      <a:srgbClr val="0999C8"/>
                    </a:solidFill>
                    <a:latin typeface="Tahoma" pitchFamily="34" charset="0"/>
                    <a:ea typeface="Tahoma" pitchFamily="34" charset="0"/>
                    <a:cs typeface="Tahoma" pitchFamily="34" charset="0"/>
                  </a:rPr>
                  <a:t> giải</a:t>
                </a:r>
                <a:endParaRPr lang="en-US" sz="2300" b="1" dirty="0">
                  <a:solidFill>
                    <a:srgbClr val="0999C8"/>
                  </a:solidFill>
                  <a:latin typeface="Tahoma" pitchFamily="34" charset="0"/>
                  <a:ea typeface="Tahoma" pitchFamily="34" charset="0"/>
                  <a:cs typeface="Tahoma" pitchFamily="34" charset="0"/>
                </a:endParaRPr>
              </a:p>
            </p:txBody>
          </p:sp>
          <p:sp>
            <p:nvSpPr>
              <p:cNvPr id="9" name="Round Diagonal Corner Rectangle 56">
                <a:extLst>
                  <a:ext uri="{FF2B5EF4-FFF2-40B4-BE49-F238E27FC236}">
                    <a16:creationId xmlns:a16="http://schemas.microsoft.com/office/drawing/2014/main" xmlns="" id="{337D398D-A8F6-4F45-A51A-FF5918BE1AFB}"/>
                  </a:ext>
                </a:extLst>
              </p:cNvPr>
              <p:cNvSpPr/>
              <p:nvPr/>
            </p:nvSpPr>
            <p:spPr>
              <a:xfrm flipV="1">
                <a:off x="1224541" y="6322797"/>
                <a:ext cx="903518" cy="591733"/>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10" name="Freeform 15">
                <a:extLst>
                  <a:ext uri="{FF2B5EF4-FFF2-40B4-BE49-F238E27FC236}">
                    <a16:creationId xmlns:a16="http://schemas.microsoft.com/office/drawing/2014/main" xmlns="" id="{DE6E6F08-EB89-421F-8009-B5DFC39F4ACA}"/>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grpSp>
      </p:grpSp>
      <p:sp>
        <p:nvSpPr>
          <p:cNvPr id="11" name="Rectangle 10">
            <a:extLst>
              <a:ext uri="{FF2B5EF4-FFF2-40B4-BE49-F238E27FC236}">
                <a16:creationId xmlns:a16="http://schemas.microsoft.com/office/drawing/2014/main" xmlns="" id="{E874BE64-B08B-497E-950C-0BA39C47C5C0}"/>
              </a:ext>
            </a:extLst>
          </p:cNvPr>
          <p:cNvSpPr/>
          <p:nvPr/>
        </p:nvSpPr>
        <p:spPr>
          <a:xfrm>
            <a:off x="120657" y="1611162"/>
            <a:ext cx="2337819" cy="442301"/>
          </a:xfrm>
          <a:prstGeom prst="rect">
            <a:avLst/>
          </a:prstGeom>
        </p:spPr>
        <p:txBody>
          <a:bodyPr wrap="none">
            <a:spAutoFit/>
          </a:bodyPr>
          <a:lstStyle/>
          <a:p>
            <a:pPr marL="630555">
              <a:lnSpc>
                <a:spcPct val="115000"/>
              </a:lnSpc>
              <a:spcAft>
                <a:spcPts val="0"/>
              </a:spcAft>
            </a:pPr>
            <a:r>
              <a:rPr lang="vi-VN" sz="2200" b="1" dirty="0">
                <a:solidFill>
                  <a:srgbClr val="FF0000"/>
                </a:solidFill>
                <a:latin typeface="Tahoma" panose="020B0604030504040204" pitchFamily="34" charset="0"/>
                <a:ea typeface="Tahoma" panose="020B0604030504040204" pitchFamily="34" charset="0"/>
                <a:cs typeface="Tahoma" panose="020B0604030504040204" pitchFamily="34" charset="0"/>
              </a:rPr>
              <a:t>b</a:t>
            </a:r>
            <a:r>
              <a:rPr lang="en-SG" sz="22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2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FF0000"/>
                </a:solidFill>
                <a:latin typeface="Tahoma" panose="020B0604030504040204" pitchFamily="34" charset="0"/>
                <a:ea typeface="Tahoma" panose="020B0604030504040204" pitchFamily="34" charset="0"/>
                <a:cs typeface="Tahoma" panose="020B0604030504040204" pitchFamily="34" charset="0"/>
              </a:rPr>
              <a:t>Đặc</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biệt</a:t>
            </a:r>
            <a:endParaRPr lang="en-US" sz="22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xmlns="" id="{9E5FCA56-95F8-4377-B10F-4E9FB471C665}"/>
                  </a:ext>
                </a:extLst>
              </p:cNvPr>
              <p:cNvSpPr/>
              <p:nvPr/>
            </p:nvSpPr>
            <p:spPr>
              <a:xfrm>
                <a:off x="667565" y="2103809"/>
                <a:ext cx="11346494" cy="3536994"/>
              </a:xfrm>
              <a:prstGeom prst="rect">
                <a:avLst/>
              </a:prstGeom>
            </p:spPr>
            <p:txBody>
              <a:bodyPr wrap="square">
                <a:spAutoFit/>
              </a:bodyPr>
              <a:lstStyle/>
              <a:p>
                <a:pPr marL="630555">
                  <a:lnSpc>
                    <a:spcPct val="115000"/>
                  </a:lnSpc>
                  <a:spcAft>
                    <a:spcPts val="0"/>
                  </a:spcAft>
                </a:pPr>
                <a:r>
                  <a:rPr lang="vi-VN" sz="2200" b="1" i="1" dirty="0">
                    <a:latin typeface="Tahoma" panose="020B0604030504040204" pitchFamily="34" charset="0"/>
                    <a:ea typeface="Tahoma" panose="020B0604030504040204" pitchFamily="34" charset="0"/>
                    <a:cs typeface="Tahoma" panose="020B0604030504040204" pitchFamily="34" charset="0"/>
                  </a:rPr>
                  <a:t>+) </a:t>
                </a:r>
                <a:r>
                  <a:rPr lang="en-US" sz="2200" b="1" i="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𝑫</m:t>
                    </m:r>
                    <m:r>
                      <a:rPr lang="en-US" sz="2200" b="1" i="1">
                        <a:effectLst/>
                        <a:latin typeface="Cambria Math" panose="02040503050406030204" pitchFamily="18" charset="0"/>
                        <a:ea typeface="Times New Roman" panose="02020603050405020304" pitchFamily="18" charset="0"/>
                      </a:rPr>
                      <m:t>=[</m:t>
                    </m:r>
                    <m:r>
                      <m:rPr>
                        <m:nor/>
                      </m:rPr>
                      <a:rPr lang="en-US" sz="2200" b="1">
                        <a:effectLst/>
                        <a:latin typeface="Tahoma" panose="020B0604030504040204" pitchFamily="34" charset="0"/>
                        <a:ea typeface="Tahoma" panose="020B0604030504040204" pitchFamily="34" charset="0"/>
                        <a:cs typeface="Tahoma" panose="020B0604030504040204" pitchFamily="34" charset="0"/>
                      </a:rPr>
                      <m:t>a</m:t>
                    </m:r>
                    <m:r>
                      <m:rPr>
                        <m:nor/>
                      </m:rPr>
                      <a:rPr lang="en-US" sz="2200" b="1">
                        <a:effectLst/>
                        <a:latin typeface="Tahoma" panose="020B0604030504040204" pitchFamily="34" charset="0"/>
                        <a:ea typeface="Tahoma" panose="020B0604030504040204" pitchFamily="34" charset="0"/>
                        <a:cs typeface="Tahoma" panose="020B0604030504040204" pitchFamily="34" charset="0"/>
                      </a:rPr>
                      <m:t>;</m:t>
                    </m:r>
                    <m:r>
                      <m:rPr>
                        <m:nor/>
                      </m:rPr>
                      <a:rPr lang="en-US" sz="2200" b="1">
                        <a:effectLst/>
                        <a:latin typeface="Tahoma" panose="020B0604030504040204" pitchFamily="34" charset="0"/>
                        <a:ea typeface="Tahoma" panose="020B0604030504040204" pitchFamily="34" charset="0"/>
                        <a:cs typeface="Tahoma" panose="020B0604030504040204" pitchFamily="34" charset="0"/>
                      </a:rPr>
                      <m:t>b</m:t>
                    </m:r>
                    <m:r>
                      <a:rPr lang="en-US" sz="2200" b="1">
                        <a:effectLst/>
                        <a:latin typeface="Cambria Math" panose="02040503050406030204" pitchFamily="18" charset="0"/>
                        <a:ea typeface="Times New Roman" panose="02020603050405020304" pitchFamily="18" charset="0"/>
                      </a:rPr>
                      <m:t>]</m:t>
                    </m:r>
                  </m:oMath>
                </a14:m>
                <a:r>
                  <a:rPr lang="en-US" sz="2200" b="1" i="1" dirty="0">
                    <a:effectLst/>
                    <a:latin typeface="Tahoma" panose="020B0604030504040204" pitchFamily="34" charset="0"/>
                    <a:ea typeface="Tahoma" panose="020B0604030504040204" pitchFamily="34" charset="0"/>
                    <a:cs typeface="Tahoma" panose="020B0604030504040204" pitchFamily="34" charset="0"/>
                  </a:rPr>
                  <a:t>, hàm số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𝒙</m:t>
                    </m:r>
                    <m:r>
                      <a:rPr lang="en-US" sz="2200" b="1" i="1">
                        <a:effectLst/>
                        <a:latin typeface="Cambria Math" panose="02040503050406030204" pitchFamily="18" charset="0"/>
                        <a:ea typeface="Times New Roman" panose="02020603050405020304" pitchFamily="18" charset="0"/>
                      </a:rPr>
                      <m:t>)</m:t>
                    </m:r>
                  </m:oMath>
                </a14:m>
                <a:r>
                  <a:rPr lang="en-US" sz="2200" b="1" i="1" dirty="0">
                    <a:effectLst/>
                    <a:latin typeface="Tahoma" panose="020B0604030504040204" pitchFamily="34" charset="0"/>
                    <a:ea typeface="Tahoma" panose="020B0604030504040204" pitchFamily="34" charset="0"/>
                    <a:cs typeface="Tahoma" panose="020B0604030504040204" pitchFamily="34" charset="0"/>
                  </a:rPr>
                  <a:t> liên tục trên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𝑫</m:t>
                    </m:r>
                  </m:oMath>
                </a14:m>
                <a:r>
                  <a:rPr lang="vi-VN" sz="2200" b="1" dirty="0">
                    <a:effectLst/>
                    <a:latin typeface="Tahoma" panose="020B0604030504040204" pitchFamily="34" charset="0"/>
                    <a:ea typeface="Tahoma" panose="020B0604030504040204" pitchFamily="34" charset="0"/>
                    <a:cs typeface="Tahoma" panose="020B0604030504040204" pitchFamily="34" charset="0"/>
                  </a:rPr>
                  <a:t>:</a:t>
                </a:r>
                <a:endParaRPr lang="en-US" sz="22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spcAft>
                    <a:spcPts val="0"/>
                  </a:spcAft>
                  <a:buFont typeface="Wingdings" panose="05000000000000000000" pitchFamily="2" charset="2"/>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Tính </a:t>
                </a:r>
                <a14:m>
                  <m:oMath xmlns:m="http://schemas.openxmlformats.org/officeDocument/2006/math">
                    <m:sSup>
                      <m:sSupPr>
                        <m:ctrlPr>
                          <a:rPr lang="en-US" sz="2200" b="1" i="1">
                            <a:effectLst/>
                            <a:latin typeface="Cambria Math"/>
                            <a:ea typeface="Times New Roman" panose="02020603050405020304" pitchFamily="18" charset="0"/>
                          </a:rPr>
                        </m:ctrlPr>
                      </m:sSupPr>
                      <m:e>
                        <m:r>
                          <a:rPr lang="en-US" sz="2200" b="1" i="1">
                            <a:effectLst/>
                            <a:latin typeface="Cambria Math" panose="02040503050406030204" pitchFamily="18" charset="0"/>
                            <a:ea typeface="Times New Roman" panose="02020603050405020304" pitchFamily="18" charset="0"/>
                          </a:rPr>
                          <m:t>𝒇</m:t>
                        </m:r>
                      </m:e>
                      <m:sup>
                        <m:r>
                          <a:rPr lang="en-US" sz="2200" b="1" i="1">
                            <a:effectLst/>
                            <a:latin typeface="Cambria Math" panose="02040503050406030204" pitchFamily="18" charset="0"/>
                            <a:ea typeface="Times New Roman" panose="02020603050405020304" pitchFamily="18" charset="0"/>
                          </a:rPr>
                          <m:t>′</m:t>
                        </m:r>
                      </m:sup>
                    </m:sSup>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𝒙</m:t>
                        </m:r>
                      </m:e>
                    </m:d>
                    <m:r>
                      <a:rPr lang="en-US" sz="2200" b="1" i="1">
                        <a:effectLst/>
                        <a:latin typeface="Cambria Math" panose="02040503050406030204" pitchFamily="18" charset="0"/>
                        <a:ea typeface="Times New Roman" panose="02020603050405020304" pitchFamily="18" charset="0"/>
                      </a:rPr>
                      <m:t>=?</m:t>
                    </m:r>
                  </m:oMath>
                </a14:m>
                <a:endParaRPr lang="en-US" sz="22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spcAft>
                    <a:spcPts val="0"/>
                  </a:spcAft>
                  <a:buFont typeface="Wingdings" panose="05000000000000000000" pitchFamily="2" charset="2"/>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Tìm các điểm </a:t>
                </a:r>
                <a14:m>
                  <m:oMath xmlns:m="http://schemas.openxmlformats.org/officeDocument/2006/math">
                    <m:sSub>
                      <m:sSubPr>
                        <m:ctrlPr>
                          <a:rPr lang="en-US" sz="2200" b="1" i="1">
                            <a:effectLst/>
                            <a:latin typeface="Cambria Math"/>
                            <a:ea typeface="Times New Roman" panose="02020603050405020304" pitchFamily="18" charset="0"/>
                          </a:rPr>
                        </m:ctrlPr>
                      </m:sSubPr>
                      <m:e>
                        <m:r>
                          <a:rPr lang="en-US" sz="2200" b="1" i="1">
                            <a:effectLst/>
                            <a:latin typeface="Cambria Math" panose="02040503050406030204" pitchFamily="18" charset="0"/>
                            <a:ea typeface="Times New Roman" panose="02020603050405020304" pitchFamily="18" charset="0"/>
                          </a:rPr>
                          <m:t>𝒙</m:t>
                        </m:r>
                      </m:e>
                      <m:sub>
                        <m:r>
                          <a:rPr lang="en-US" sz="2200" b="1" i="1">
                            <a:effectLst/>
                            <a:latin typeface="Cambria Math" panose="02040503050406030204" pitchFamily="18" charset="0"/>
                            <a:ea typeface="Times New Roman" panose="02020603050405020304" pitchFamily="18" charset="0"/>
                          </a:rPr>
                          <m:t>𝒊</m:t>
                        </m:r>
                      </m:sub>
                    </m:sSub>
                    <m:r>
                      <a:rPr lang="en-US" sz="2200" b="1" i="1">
                        <a:effectLst/>
                        <a:latin typeface="Cambria Math" panose="02040503050406030204" pitchFamily="18" charset="0"/>
                        <a:ea typeface="Times New Roman" panose="02020603050405020304" pitchFamily="18" charset="0"/>
                        <a:cs typeface="Cambria Math" panose="02040503050406030204" pitchFamily="18" charset="0"/>
                      </a:rPr>
                      <m:t>∈</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𝒂</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𝒃</m:t>
                    </m:r>
                    <m:r>
                      <a:rPr lang="en-US" sz="2200" b="1" i="1">
                        <a:effectLst/>
                        <a:latin typeface="Cambria Math" panose="02040503050406030204" pitchFamily="18" charset="0"/>
                        <a:ea typeface="Times New Roman" panose="02020603050405020304" pitchFamily="18" charset="0"/>
                      </a:rPr>
                      <m:t>)</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 tại đó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𝒙</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𝟎</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𝒙</m:t>
                    </m:r>
                    <m:r>
                      <a:rPr lang="en-US" sz="2200" b="1" i="1">
                        <a:effectLst/>
                        <a:latin typeface="Cambria Math" panose="02040503050406030204" pitchFamily="18" charset="0"/>
                        <a:ea typeface="Times New Roman" panose="02020603050405020304" pitchFamily="18" charset="0"/>
                      </a:rPr>
                      <m:t>)</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 không xác định.</a:t>
                </a:r>
              </a:p>
              <a:p>
                <a:pPr marL="342900" lvl="0" indent="-342900">
                  <a:lnSpc>
                    <a:spcPct val="115000"/>
                  </a:lnSpc>
                  <a:spcAft>
                    <a:spcPts val="0"/>
                  </a:spcAft>
                  <a:buFont typeface="Wingdings" panose="05000000000000000000" pitchFamily="2" charset="2"/>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 Tính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𝒂</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sSub>
                      <m:sSubPr>
                        <m:ctrlPr>
                          <a:rPr lang="en-US" sz="2200" b="1" i="1">
                            <a:effectLst/>
                            <a:latin typeface="Cambria Math"/>
                            <a:ea typeface="Times New Roman" panose="02020603050405020304" pitchFamily="18" charset="0"/>
                          </a:rPr>
                        </m:ctrlPr>
                      </m:sSubPr>
                      <m:e>
                        <m:r>
                          <a:rPr lang="en-US" sz="2200" b="1" i="1">
                            <a:effectLst/>
                            <a:latin typeface="Cambria Math" panose="02040503050406030204" pitchFamily="18" charset="0"/>
                            <a:ea typeface="Times New Roman" panose="02020603050405020304" pitchFamily="18" charset="0"/>
                          </a:rPr>
                          <m:t>𝒙</m:t>
                        </m:r>
                      </m:e>
                      <m:sub>
                        <m:r>
                          <a:rPr lang="en-US" sz="2200" b="1" i="1">
                            <a:effectLst/>
                            <a:latin typeface="Cambria Math" panose="02040503050406030204" pitchFamily="18" charset="0"/>
                            <a:ea typeface="Times New Roman" panose="02020603050405020304" pitchFamily="18" charset="0"/>
                          </a:rPr>
                          <m:t>𝒊</m:t>
                        </m:r>
                      </m:sub>
                    </m:sSub>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𝒃</m:t>
                    </m:r>
                    <m:r>
                      <a:rPr lang="en-US" sz="2200" b="1" i="1">
                        <a:effectLst/>
                        <a:latin typeface="Cambria Math" panose="02040503050406030204" pitchFamily="18" charset="0"/>
                        <a:ea typeface="Times New Roman" panose="02020603050405020304" pitchFamily="18" charset="0"/>
                      </a:rPr>
                      <m:t>)</m:t>
                    </m:r>
                  </m:oMath>
                </a14:m>
                <a:endParaRPr lang="en-US" sz="2200" b="1"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lnSpc>
                    <a:spcPct val="115000"/>
                  </a:lnSpc>
                  <a:spcAft>
                    <a:spcPts val="0"/>
                  </a:spcAft>
                  <a:buFont typeface="Wingdings" panose="05000000000000000000" pitchFamily="2" charset="2"/>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 Tìm số lớn nhất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𝑴</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 và số nhỏ nhất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𝒎</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 trong các số trên. </a:t>
                </a:r>
              </a:p>
              <a:p>
                <a:pPr marL="630555">
                  <a:spcAft>
                    <a:spcPts val="0"/>
                  </a:spcAft>
                </a:pPr>
                <a:r>
                  <a:rPr lang="en-US" sz="2200" b="1" dirty="0">
                    <a:effectLst/>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𝑴</m:t>
                    </m:r>
                    <m:r>
                      <a:rPr lang="en-US" sz="2200" b="1" i="1">
                        <a:effectLst/>
                        <a:latin typeface="Cambria Math" panose="02040503050406030204" pitchFamily="18" charset="0"/>
                        <a:ea typeface="Times New Roman" panose="02020603050405020304" pitchFamily="18" charset="0"/>
                      </a:rPr>
                      <m:t>=</m:t>
                    </m:r>
                    <m:limLow>
                      <m:limLowPr>
                        <m:ctrlPr>
                          <a:rPr lang="en-US" sz="2200" b="1" i="1">
                            <a:effectLst/>
                            <a:latin typeface="Cambria Math"/>
                            <a:ea typeface="Times New Roman" panose="02020603050405020304" pitchFamily="18" charset="0"/>
                          </a:rPr>
                        </m:ctrlPr>
                      </m:limLowPr>
                      <m:e>
                        <m:r>
                          <m:rPr>
                            <m:nor/>
                          </m:rPr>
                          <a:rPr lang="en-US" sz="2200" b="1">
                            <a:effectLst/>
                            <a:latin typeface="Tahoma" panose="020B0604030504040204" pitchFamily="34" charset="0"/>
                            <a:ea typeface="Tahoma" panose="020B0604030504040204" pitchFamily="34" charset="0"/>
                            <a:cs typeface="Tahoma" panose="020B0604030504040204" pitchFamily="34" charset="0"/>
                          </a:rPr>
                          <m:t>max</m:t>
                        </m:r>
                      </m:e>
                      <m:lim>
                        <m:d>
                          <m:dPr>
                            <m:begChr m:val="["/>
                            <m:endChr m:val="]"/>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𝒂</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𝒃</m:t>
                            </m:r>
                          </m:e>
                        </m:d>
                      </m:lim>
                    </m:limLow>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𝒙</m:t>
                    </m:r>
                    <m:r>
                      <a:rPr lang="en-US" sz="2200" b="1" i="1">
                        <a:effectLst/>
                        <a:latin typeface="Cambria Math" panose="02040503050406030204" pitchFamily="18" charset="0"/>
                        <a:ea typeface="Times New Roman" panose="02020603050405020304" pitchFamily="18" charset="0"/>
                      </a:rPr>
                      <m:t>)</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𝒎</m:t>
                    </m:r>
                    <m:r>
                      <a:rPr lang="en-US" sz="2200" b="1" i="1">
                        <a:effectLst/>
                        <a:latin typeface="Cambria Math" panose="02040503050406030204" pitchFamily="18" charset="0"/>
                        <a:ea typeface="Times New Roman" panose="02020603050405020304" pitchFamily="18" charset="0"/>
                      </a:rPr>
                      <m:t>=</m:t>
                    </m:r>
                    <m:limLow>
                      <m:limLowPr>
                        <m:ctrlPr>
                          <a:rPr lang="en-US" sz="2200" b="1" i="1">
                            <a:effectLst/>
                            <a:latin typeface="Cambria Math"/>
                            <a:ea typeface="Times New Roman" panose="02020603050405020304" pitchFamily="18" charset="0"/>
                          </a:rPr>
                        </m:ctrlPr>
                      </m:limLowPr>
                      <m:e>
                        <m:r>
                          <a:rPr lang="en-US" sz="2200" b="1" i="1">
                            <a:effectLst/>
                            <a:latin typeface="Cambria Math" panose="02040503050406030204" pitchFamily="18" charset="0"/>
                            <a:ea typeface="Times New Roman" panose="02020603050405020304" pitchFamily="18" charset="0"/>
                          </a:rPr>
                          <m:t>𝒎𝒊𝒏</m:t>
                        </m:r>
                      </m:e>
                      <m:lim>
                        <m:d>
                          <m:dPr>
                            <m:begChr m:val="["/>
                            <m:endChr m:val="]"/>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𝒂</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𝒃</m:t>
                            </m:r>
                          </m:e>
                        </m:d>
                      </m:lim>
                    </m:limLow>
                    <m:r>
                      <a:rPr lang="en-US" sz="2200" b="1" i="1">
                        <a:effectLst/>
                        <a:latin typeface="Cambria Math" panose="02040503050406030204" pitchFamily="18" charset="0"/>
                        <a:ea typeface="Times New Roman" panose="02020603050405020304" pitchFamily="18" charset="0"/>
                      </a:rPr>
                      <m:t>𝒇</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𝒙</m:t>
                    </m:r>
                    <m:r>
                      <a:rPr lang="en-US" sz="2200" b="1" i="1">
                        <a:effectLst/>
                        <a:latin typeface="Cambria Math" panose="02040503050406030204" pitchFamily="18" charset="0"/>
                        <a:ea typeface="Times New Roman" panose="02020603050405020304" pitchFamily="18" charset="0"/>
                      </a:rPr>
                      <m:t>)</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a:t>
                </a:r>
              </a:p>
              <a:p>
                <a:pPr marL="630555">
                  <a:spcAft>
                    <a:spcPts val="0"/>
                  </a:spcAft>
                </a:pPr>
                <a:r>
                  <a:rPr lang="vi-VN" sz="2200" b="1" i="1" dirty="0">
                    <a:effectLst/>
                    <a:latin typeface="Tahoma" panose="020B0604030504040204" pitchFamily="34" charset="0"/>
                    <a:ea typeface="Tahoma" panose="020B0604030504040204" pitchFamily="34" charset="0"/>
                    <a:cs typeface="Tahoma" panose="020B0604030504040204" pitchFamily="34" charset="0"/>
                  </a:rPr>
                  <a:t>+) </a:t>
                </a:r>
                <a:r>
                  <a:rPr lang="en-US" sz="2200" b="1" i="1" dirty="0">
                    <a:effectLst/>
                    <a:latin typeface="Tahoma" panose="020B0604030504040204" pitchFamily="34" charset="0"/>
                    <a:ea typeface="Tahoma" panose="020B0604030504040204" pitchFamily="34" charset="0"/>
                    <a:cs typeface="Tahoma" panose="020B0604030504040204" pitchFamily="34" charset="0"/>
                  </a:rPr>
                  <a:t>Nếu hàm số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𝒚</m:t>
                    </m:r>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𝒇</m:t>
                    </m:r>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𝒙</m:t>
                        </m:r>
                      </m:e>
                    </m:d>
                  </m:oMath>
                </a14:m>
                <a:r>
                  <a:rPr lang="en-US" sz="2200" b="1" i="1" dirty="0">
                    <a:effectLst/>
                    <a:latin typeface="Tahoma" panose="020B0604030504040204" pitchFamily="34" charset="0"/>
                    <a:ea typeface="Tahoma" panose="020B0604030504040204" pitchFamily="34" charset="0"/>
                    <a:cs typeface="Tahoma" panose="020B0604030504040204" pitchFamily="34" charset="0"/>
                  </a:rPr>
                  <a:t> đơn điệu trên </a:t>
                </a:r>
                <a14:m>
                  <m:oMath xmlns:m="http://schemas.openxmlformats.org/officeDocument/2006/math">
                    <m:r>
                      <a:rPr lang="en-US" sz="2200" b="1" i="1">
                        <a:effectLst/>
                        <a:latin typeface="Cambria Math" panose="02040503050406030204" pitchFamily="18" charset="0"/>
                        <a:ea typeface="Times New Roman" panose="02020603050405020304" pitchFamily="18" charset="0"/>
                      </a:rPr>
                      <m:t>[</m:t>
                    </m:r>
                    <m:r>
                      <m:rPr>
                        <m:nor/>
                      </m:rPr>
                      <a:rPr lang="en-US" sz="2200" b="1">
                        <a:effectLst/>
                        <a:latin typeface="Tahoma" panose="020B0604030504040204" pitchFamily="34" charset="0"/>
                        <a:ea typeface="Tahoma" panose="020B0604030504040204" pitchFamily="34" charset="0"/>
                        <a:cs typeface="Tahoma" panose="020B0604030504040204" pitchFamily="34" charset="0"/>
                      </a:rPr>
                      <m:t>a</m:t>
                    </m:r>
                    <m:r>
                      <m:rPr>
                        <m:nor/>
                      </m:rPr>
                      <a:rPr lang="en-US" sz="2200" b="1">
                        <a:effectLst/>
                        <a:latin typeface="Tahoma" panose="020B0604030504040204" pitchFamily="34" charset="0"/>
                        <a:ea typeface="Tahoma" panose="020B0604030504040204" pitchFamily="34" charset="0"/>
                        <a:cs typeface="Tahoma" panose="020B0604030504040204" pitchFamily="34" charset="0"/>
                      </a:rPr>
                      <m:t>;</m:t>
                    </m:r>
                    <m:r>
                      <m:rPr>
                        <m:nor/>
                      </m:rPr>
                      <a:rPr lang="en-US" sz="2200" b="1">
                        <a:effectLst/>
                        <a:latin typeface="Tahoma" panose="020B0604030504040204" pitchFamily="34" charset="0"/>
                        <a:ea typeface="Tahoma" panose="020B0604030504040204" pitchFamily="34" charset="0"/>
                        <a:cs typeface="Tahoma" panose="020B0604030504040204" pitchFamily="34" charset="0"/>
                      </a:rPr>
                      <m:t>b</m:t>
                    </m:r>
                    <m:r>
                      <a:rPr lang="en-US" sz="2200" b="1">
                        <a:effectLst/>
                        <a:latin typeface="Cambria Math" panose="02040503050406030204" pitchFamily="18" charset="0"/>
                        <a:ea typeface="Times New Roman" panose="02020603050405020304" pitchFamily="18" charset="0"/>
                      </a:rPr>
                      <m:t>]</m:t>
                    </m:r>
                  </m:oMath>
                </a14:m>
                <a:r>
                  <a:rPr lang="en-US" sz="2200" b="1" i="1" dirty="0">
                    <a:effectLst/>
                    <a:latin typeface="Tahoma" panose="020B0604030504040204" pitchFamily="34" charset="0"/>
                    <a:ea typeface="Tahoma" panose="020B0604030504040204" pitchFamily="34" charset="0"/>
                    <a:cs typeface="Tahoma" panose="020B0604030504040204" pitchFamily="34" charset="0"/>
                  </a:rPr>
                  <a:t> thì:</a:t>
                </a:r>
                <a:r>
                  <a:rPr lang="vi-VN" sz="2200" b="1" i="1" dirty="0">
                    <a:effectLst/>
                    <a:latin typeface="Tahoma" panose="020B0604030504040204" pitchFamily="34" charset="0"/>
                    <a:ea typeface="Tahoma" panose="020B0604030504040204" pitchFamily="34" charset="0"/>
                    <a:cs typeface="Tahoma" panose="020B0604030504040204" pitchFamily="34" charset="0"/>
                  </a:rPr>
                  <a:t> </a:t>
                </a:r>
                <a:endParaRPr lang="en-SG" sz="2200" b="1" i="1" dirty="0">
                  <a:effectLst/>
                  <a:latin typeface="Tahoma" panose="020B0604030504040204" pitchFamily="34" charset="0"/>
                  <a:ea typeface="Tahoma" panose="020B0604030504040204" pitchFamily="34" charset="0"/>
                  <a:cs typeface="Tahoma" panose="020B0604030504040204" pitchFamily="34" charset="0"/>
                </a:endParaRPr>
              </a:p>
              <a:p>
                <a:pPr marL="630555">
                  <a:spcAft>
                    <a:spcPts val="0"/>
                  </a:spcAft>
                </a:pPr>
                <a:r>
                  <a:rPr lang="en-SG" sz="2200" b="1" i="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func>
                      <m:funcPr>
                        <m:ctrlPr>
                          <a:rPr lang="en-US" sz="2200" b="1" i="1">
                            <a:effectLst/>
                            <a:latin typeface="Cambria Math"/>
                            <a:ea typeface="Times New Roman" panose="02020603050405020304" pitchFamily="18" charset="0"/>
                          </a:rPr>
                        </m:ctrlPr>
                      </m:funcPr>
                      <m:fName>
                        <m:r>
                          <a:rPr lang="en-US" sz="2200" b="1" i="1">
                            <a:effectLst/>
                            <a:latin typeface="Cambria Math" panose="02040503050406030204" pitchFamily="18" charset="0"/>
                            <a:ea typeface="Times New Roman" panose="02020603050405020304" pitchFamily="18" charset="0"/>
                          </a:rPr>
                          <m:t>𝒎𝒂𝒙</m:t>
                        </m:r>
                      </m:fName>
                      <m:e>
                        <m:r>
                          <a:rPr lang="en-US" sz="2200" b="1" i="1">
                            <a:effectLst/>
                            <a:latin typeface="Cambria Math" panose="02040503050406030204" pitchFamily="18" charset="0"/>
                            <a:ea typeface="Times New Roman" panose="02020603050405020304" pitchFamily="18" charset="0"/>
                          </a:rPr>
                          <m:t>𝒇</m:t>
                        </m:r>
                      </m:e>
                    </m:func>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𝒙</m:t>
                        </m:r>
                      </m:e>
                    </m:d>
                    <m:r>
                      <a:rPr lang="en-US" sz="2200" b="1" i="1">
                        <a:effectLst/>
                        <a:latin typeface="Cambria Math" panose="02040503050406030204" pitchFamily="18" charset="0"/>
                        <a:ea typeface="Times New Roman" panose="02020603050405020304" pitchFamily="18" charset="0"/>
                      </a:rPr>
                      <m:t>=</m:t>
                    </m:r>
                    <m:func>
                      <m:funcPr>
                        <m:ctrlPr>
                          <a:rPr lang="en-US" sz="2200" b="1" i="1">
                            <a:effectLst/>
                            <a:latin typeface="Cambria Math"/>
                            <a:ea typeface="Times New Roman" panose="02020603050405020304" pitchFamily="18" charset="0"/>
                          </a:rPr>
                        </m:ctrlPr>
                      </m:funcPr>
                      <m:fName>
                        <m:r>
                          <a:rPr lang="en-US" sz="2200" b="1" i="1">
                            <a:effectLst/>
                            <a:latin typeface="Cambria Math" panose="02040503050406030204" pitchFamily="18" charset="0"/>
                            <a:ea typeface="Times New Roman" panose="02020603050405020304" pitchFamily="18" charset="0"/>
                          </a:rPr>
                          <m:t>𝒎𝒂𝒙</m:t>
                        </m:r>
                      </m:fName>
                      <m:e>
                        <m:d>
                          <m:dPr>
                            <m:begChr m:val="{"/>
                            <m:endChr m:val="}"/>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𝒇</m:t>
                            </m:r>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𝒂</m:t>
                                </m:r>
                              </m:e>
                            </m:d>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𝒇</m:t>
                            </m:r>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𝒃</m:t>
                                </m:r>
                              </m:e>
                            </m:d>
                          </m:e>
                        </m:d>
                      </m:e>
                    </m:func>
                  </m:oMath>
                </a14:m>
                <a:r>
                  <a:rPr lang="en-US" sz="2200" b="1" dirty="0">
                    <a:effectLst/>
                    <a:latin typeface="Tahoma" panose="020B0604030504040204" pitchFamily="34" charset="0"/>
                    <a:ea typeface="Tahoma" panose="020B0604030504040204" pitchFamily="34" charset="0"/>
                    <a:cs typeface="Tahoma" panose="020B0604030504040204" pitchFamily="34" charset="0"/>
                  </a:rPr>
                  <a:t>; </a:t>
                </a:r>
                <a:endParaRPr lang="en-SG" sz="2200" b="1" i="1" dirty="0">
                  <a:effectLst/>
                  <a:latin typeface="Cambria Math" panose="02040503050406030204" pitchFamily="18" charset="0"/>
                  <a:ea typeface="Times New Roman" panose="02020603050405020304" pitchFamily="18" charset="0"/>
                </a:endParaRPr>
              </a:p>
              <a:p>
                <a:pPr marL="630555">
                  <a:spcAft>
                    <a:spcPts val="0"/>
                  </a:spcAft>
                </a:pPr>
                <a:r>
                  <a:rPr lang="en-US" sz="2200" b="1" dirty="0">
                    <a:effectLst/>
                    <a:ea typeface="Times New Roman" panose="02020603050405020304" pitchFamily="18" charset="0"/>
                  </a:rPr>
                  <a:t>    </a:t>
                </a:r>
                <a14:m>
                  <m:oMath xmlns:m="http://schemas.openxmlformats.org/officeDocument/2006/math">
                    <m:func>
                      <m:funcPr>
                        <m:ctrlPr>
                          <a:rPr lang="en-US" sz="2200" b="1" i="1">
                            <a:effectLst/>
                            <a:latin typeface="Cambria Math"/>
                            <a:ea typeface="Times New Roman" panose="02020603050405020304" pitchFamily="18" charset="0"/>
                          </a:rPr>
                        </m:ctrlPr>
                      </m:funcPr>
                      <m:fName>
                        <m:r>
                          <a:rPr lang="en-US" sz="2200" b="1" i="1">
                            <a:effectLst/>
                            <a:latin typeface="Cambria Math" panose="02040503050406030204" pitchFamily="18" charset="0"/>
                            <a:ea typeface="Times New Roman" panose="02020603050405020304" pitchFamily="18" charset="0"/>
                          </a:rPr>
                          <m:t>𝒎𝒊𝒏</m:t>
                        </m:r>
                      </m:fName>
                      <m:e>
                        <m:r>
                          <a:rPr lang="en-US" sz="2200" b="1" i="1">
                            <a:effectLst/>
                            <a:latin typeface="Cambria Math" panose="02040503050406030204" pitchFamily="18" charset="0"/>
                            <a:ea typeface="Times New Roman" panose="02020603050405020304" pitchFamily="18" charset="0"/>
                          </a:rPr>
                          <m:t>𝒇</m:t>
                        </m:r>
                      </m:e>
                    </m:func>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𝒙</m:t>
                        </m:r>
                      </m:e>
                    </m:d>
                    <m:r>
                      <a:rPr lang="en-US" sz="2200" b="1" i="1">
                        <a:effectLst/>
                        <a:latin typeface="Cambria Math" panose="02040503050406030204" pitchFamily="18" charset="0"/>
                        <a:ea typeface="Times New Roman" panose="02020603050405020304" pitchFamily="18" charset="0"/>
                      </a:rPr>
                      <m:t>=</m:t>
                    </m:r>
                    <m:func>
                      <m:funcPr>
                        <m:ctrlPr>
                          <a:rPr lang="en-US" sz="2200" b="1" i="1" smtClean="0">
                            <a:effectLst/>
                            <a:latin typeface="Cambria Math"/>
                            <a:ea typeface="Times New Roman" panose="02020603050405020304" pitchFamily="18" charset="0"/>
                          </a:rPr>
                        </m:ctrlPr>
                      </m:funcPr>
                      <m:fName>
                        <m:r>
                          <a:rPr lang="en-US" sz="2200" b="1" i="1" smtClean="0">
                            <a:effectLst/>
                            <a:latin typeface="Cambria Math" panose="02040503050406030204" pitchFamily="18" charset="0"/>
                            <a:ea typeface="Times New Roman" panose="02020603050405020304" pitchFamily="18" charset="0"/>
                          </a:rPr>
                          <m:t>𝒎</m:t>
                        </m:r>
                        <m:r>
                          <a:rPr lang="en-US" sz="2200" b="1" i="1">
                            <a:effectLst/>
                            <a:latin typeface="Cambria Math" panose="02040503050406030204" pitchFamily="18" charset="0"/>
                            <a:ea typeface="Times New Roman" panose="02020603050405020304" pitchFamily="18" charset="0"/>
                          </a:rPr>
                          <m:t>𝒊𝒏</m:t>
                        </m:r>
                      </m:fName>
                      <m:e>
                        <m:d>
                          <m:dPr>
                            <m:begChr m:val="{"/>
                            <m:endChr m:val="}"/>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𝒇</m:t>
                            </m:r>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𝒂</m:t>
                                </m:r>
                              </m:e>
                            </m:d>
                            <m:r>
                              <a:rPr lang="en-US" sz="2200" b="1" i="1">
                                <a:effectLst/>
                                <a:latin typeface="Cambria Math" panose="02040503050406030204" pitchFamily="18" charset="0"/>
                                <a:ea typeface="Times New Roman" panose="02020603050405020304" pitchFamily="18" charset="0"/>
                              </a:rPr>
                              <m:t>,</m:t>
                            </m:r>
                            <m:r>
                              <a:rPr lang="en-US" sz="2200" b="1" i="1">
                                <a:effectLst/>
                                <a:latin typeface="Cambria Math" panose="02040503050406030204" pitchFamily="18" charset="0"/>
                                <a:ea typeface="Times New Roman" panose="02020603050405020304" pitchFamily="18" charset="0"/>
                              </a:rPr>
                              <m:t>𝒇</m:t>
                            </m:r>
                            <m:d>
                              <m:dPr>
                                <m:ctrlPr>
                                  <a:rPr lang="en-US" sz="2200" b="1" i="1">
                                    <a:effectLst/>
                                    <a:latin typeface="Cambria Math"/>
                                    <a:ea typeface="Times New Roman" panose="02020603050405020304" pitchFamily="18" charset="0"/>
                                  </a:rPr>
                                </m:ctrlPr>
                              </m:dPr>
                              <m:e>
                                <m:r>
                                  <a:rPr lang="en-US" sz="2200" b="1" i="1">
                                    <a:effectLst/>
                                    <a:latin typeface="Cambria Math" panose="02040503050406030204" pitchFamily="18" charset="0"/>
                                    <a:ea typeface="Times New Roman" panose="02020603050405020304" pitchFamily="18" charset="0"/>
                                  </a:rPr>
                                  <m:t>𝒃</m:t>
                                </m:r>
                              </m:e>
                            </m:d>
                          </m:e>
                        </m:d>
                      </m:e>
                    </m:func>
                    <m:r>
                      <a:rPr lang="en-SG" sz="2200" b="1" i="1" smtClean="0">
                        <a:effectLst/>
                        <a:latin typeface="Cambria Math" panose="02040503050406030204" pitchFamily="18" charset="0"/>
                        <a:ea typeface="Times New Roman" panose="02020603050405020304" pitchFamily="18" charset="0"/>
                      </a:rPr>
                      <m:t> </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12" name="Rectangle 11">
                <a:extLst>
                  <a:ext uri="{FF2B5EF4-FFF2-40B4-BE49-F238E27FC236}">
                    <a16:creationId xmlns:a16="http://schemas.microsoft.com/office/drawing/2014/main" id="{9E5FCA56-95F8-4377-B10F-4E9FB471C665}"/>
                  </a:ext>
                </a:extLst>
              </p:cNvPr>
              <p:cNvSpPr>
                <a:spLocks noRot="1" noChangeAspect="1" noMove="1" noResize="1" noEditPoints="1" noAdjustHandles="1" noChangeArrowheads="1" noChangeShapeType="1" noTextEdit="1"/>
              </p:cNvSpPr>
              <p:nvPr/>
            </p:nvSpPr>
            <p:spPr>
              <a:xfrm>
                <a:off x="667565" y="2103809"/>
                <a:ext cx="11346494" cy="3536994"/>
              </a:xfrm>
              <a:prstGeom prst="rect">
                <a:avLst/>
              </a:prstGeom>
              <a:blipFill>
                <a:blip r:embed="rId2"/>
                <a:stretch>
                  <a:fillRect l="-591" t="-862" b="-2759"/>
                </a:stretch>
              </a:blipFill>
            </p:spPr>
            <p:txBody>
              <a:bodyPr/>
              <a:lstStyle/>
              <a:p>
                <a:r>
                  <a:rPr lang="en-SG">
                    <a:noFill/>
                  </a:rPr>
                  <a:t> </a:t>
                </a:r>
              </a:p>
            </p:txBody>
          </p:sp>
        </mc:Fallback>
      </mc:AlternateContent>
      <p:sp>
        <p:nvSpPr>
          <p:cNvPr id="13" name="TextBox 12">
            <a:extLst>
              <a:ext uri="{FF2B5EF4-FFF2-40B4-BE49-F238E27FC236}">
                <a16:creationId xmlns:a16="http://schemas.microsoft.com/office/drawing/2014/main" xmlns="" id="{12166AEB-F61A-44A0-AD1B-CD1724B0FC2A}"/>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86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xmlns="" id="{727F7D09-09BC-4A0E-B6B7-DB4F919D369F}"/>
              </a:ext>
            </a:extLst>
          </p:cNvPr>
          <p:cNvGrpSpPr/>
          <p:nvPr/>
        </p:nvGrpSpPr>
        <p:grpSpPr>
          <a:xfrm>
            <a:off x="115974" y="5095668"/>
            <a:ext cx="11889190" cy="1477936"/>
            <a:chOff x="184495" y="3636268"/>
            <a:chExt cx="11834900" cy="1425903"/>
          </a:xfrm>
        </p:grpSpPr>
        <p:sp>
          <p:nvSpPr>
            <p:cNvPr id="10" name="Rounded Rectangle 4">
              <a:extLst>
                <a:ext uri="{FF2B5EF4-FFF2-40B4-BE49-F238E27FC236}">
                  <a16:creationId xmlns:a16="http://schemas.microsoft.com/office/drawing/2014/main" xmlns="" id="{6003638F-6D1B-4BA1-B976-75C1BACA7D68}"/>
                </a:ext>
              </a:extLst>
            </p:cNvPr>
            <p:cNvSpPr/>
            <p:nvPr/>
          </p:nvSpPr>
          <p:spPr>
            <a:xfrm>
              <a:off x="184495" y="3865220"/>
              <a:ext cx="11834900" cy="1196951"/>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8F05F093-C0C9-4D9E-959F-E7809657666C}"/>
                </a:ext>
              </a:extLst>
            </p:cNvPr>
            <p:cNvGrpSpPr/>
            <p:nvPr/>
          </p:nvGrpSpPr>
          <p:grpSpPr>
            <a:xfrm>
              <a:off x="203200" y="3636268"/>
              <a:ext cx="2342699" cy="599404"/>
              <a:chOff x="1275608" y="6239450"/>
              <a:chExt cx="4592539" cy="1089090"/>
            </a:xfrm>
          </p:grpSpPr>
          <p:sp>
            <p:nvSpPr>
              <p:cNvPr id="14" name="Freeform 20">
                <a:extLst>
                  <a:ext uri="{FF2B5EF4-FFF2-40B4-BE49-F238E27FC236}">
                    <a16:creationId xmlns:a16="http://schemas.microsoft.com/office/drawing/2014/main" xmlns="" id="{2DC6C11B-2FD6-4CEE-84C3-7878AD9690F9}"/>
                  </a:ext>
                </a:extLst>
              </p:cNvPr>
              <p:cNvSpPr>
                <a:spLocks/>
              </p:cNvSpPr>
              <p:nvPr/>
            </p:nvSpPr>
            <p:spPr bwMode="auto">
              <a:xfrm rot="16200000" flipV="1">
                <a:off x="3417885" y="4701166"/>
                <a:ext cx="828631" cy="4071892"/>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TextBox 15">
                <a:extLst>
                  <a:ext uri="{FF2B5EF4-FFF2-40B4-BE49-F238E27FC236}">
                    <a16:creationId xmlns:a16="http://schemas.microsoft.com/office/drawing/2014/main" xmlns="" id="{C0B2F815-67EF-41F8-82DA-824E0226C40A}"/>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7" name="Round Diagonal Corner Rectangle 8">
                <a:extLst>
                  <a:ext uri="{FF2B5EF4-FFF2-40B4-BE49-F238E27FC236}">
                    <a16:creationId xmlns:a16="http://schemas.microsoft.com/office/drawing/2014/main" xmlns="" id="{67A2FE76-9FF7-4997-813A-A33A931D1AB6}"/>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8" name="Freeform 9">
                <a:extLst>
                  <a:ext uri="{FF2B5EF4-FFF2-40B4-BE49-F238E27FC236}">
                    <a16:creationId xmlns:a16="http://schemas.microsoft.com/office/drawing/2014/main" xmlns="" id="{12A6558E-B0A1-4F1F-AD96-5C66C35C43E8}"/>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9" name="Group 18">
            <a:extLst>
              <a:ext uri="{FF2B5EF4-FFF2-40B4-BE49-F238E27FC236}">
                <a16:creationId xmlns:a16="http://schemas.microsoft.com/office/drawing/2014/main" xmlns="" id="{A013A546-568C-4317-AA58-999A82E3F864}"/>
              </a:ext>
            </a:extLst>
          </p:cNvPr>
          <p:cNvGrpSpPr/>
          <p:nvPr/>
        </p:nvGrpSpPr>
        <p:grpSpPr>
          <a:xfrm>
            <a:off x="147058" y="45466"/>
            <a:ext cx="11906395" cy="3900086"/>
            <a:chOff x="534987" y="1647866"/>
            <a:chExt cx="23340848" cy="6541995"/>
          </a:xfrm>
        </p:grpSpPr>
        <p:sp>
          <p:nvSpPr>
            <p:cNvPr id="20" name="Rounded Rectangle 24">
              <a:extLst>
                <a:ext uri="{FF2B5EF4-FFF2-40B4-BE49-F238E27FC236}">
                  <a16:creationId xmlns:a16="http://schemas.microsoft.com/office/drawing/2014/main" xmlns="" id="{AF51488B-90FB-477C-9B06-7A3FD7593FED}"/>
                </a:ext>
              </a:extLst>
            </p:cNvPr>
            <p:cNvSpPr/>
            <p:nvPr/>
          </p:nvSpPr>
          <p:spPr bwMode="auto">
            <a:xfrm>
              <a:off x="755649" y="1720890"/>
              <a:ext cx="23120186" cy="646897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21" name="Group 20">
              <a:extLst>
                <a:ext uri="{FF2B5EF4-FFF2-40B4-BE49-F238E27FC236}">
                  <a16:creationId xmlns:a16="http://schemas.microsoft.com/office/drawing/2014/main" xmlns="" id="{B868A718-033B-4807-988D-93A45D504B50}"/>
                </a:ext>
              </a:extLst>
            </p:cNvPr>
            <p:cNvGrpSpPr/>
            <p:nvPr/>
          </p:nvGrpSpPr>
          <p:grpSpPr>
            <a:xfrm>
              <a:off x="534987" y="1647866"/>
              <a:ext cx="3505200" cy="1176337"/>
              <a:chOff x="534987" y="1647866"/>
              <a:chExt cx="3505200" cy="1176337"/>
            </a:xfrm>
          </p:grpSpPr>
          <p:sp>
            <p:nvSpPr>
              <p:cNvPr id="22" name="Isosceles Triangle 44">
                <a:extLst>
                  <a:ext uri="{FF2B5EF4-FFF2-40B4-BE49-F238E27FC236}">
                    <a16:creationId xmlns:a16="http://schemas.microsoft.com/office/drawing/2014/main" xmlns="" id="{E58BB651-FAC0-4764-955A-177AF65E601A}"/>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3" name="Pentagon 27">
                <a:extLst>
                  <a:ext uri="{FF2B5EF4-FFF2-40B4-BE49-F238E27FC236}">
                    <a16:creationId xmlns:a16="http://schemas.microsoft.com/office/drawing/2014/main" xmlns="" id="{EE5BC765-278E-4D70-94BF-EA483977FDE0}"/>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4" name="Group 11">
                <a:extLst>
                  <a:ext uri="{FF2B5EF4-FFF2-40B4-BE49-F238E27FC236}">
                    <a16:creationId xmlns:a16="http://schemas.microsoft.com/office/drawing/2014/main" xmlns="" id="{9192950E-2D4F-4D31-8976-AB80B2CF2A0D}"/>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 name="Freeform 31">
                  <a:extLst>
                    <a:ext uri="{FF2B5EF4-FFF2-40B4-BE49-F238E27FC236}">
                      <a16:creationId xmlns:a16="http://schemas.microsoft.com/office/drawing/2014/main" xmlns="" id="{557B6528-DDF5-44CC-9359-1AA209E557A1}"/>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Freeform 32">
                  <a:extLst>
                    <a:ext uri="{FF2B5EF4-FFF2-40B4-BE49-F238E27FC236}">
                      <a16:creationId xmlns:a16="http://schemas.microsoft.com/office/drawing/2014/main" xmlns="" id="{8BFA49EB-2047-4878-AFEC-AF8A609FD7B6}"/>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Freeform 33">
                  <a:extLst>
                    <a:ext uri="{FF2B5EF4-FFF2-40B4-BE49-F238E27FC236}">
                      <a16:creationId xmlns:a16="http://schemas.microsoft.com/office/drawing/2014/main" xmlns="" id="{CD640240-9E24-4C89-B751-3194C3349FA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01BC60CF-D3A0-4259-B1CD-2A5CD70D598A}"/>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F74DEA5A-0D37-4FB2-BA17-6FA19988320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2" name="Rectangle 31">
                  <a:extLst>
                    <a:ext uri="{FF2B5EF4-FFF2-40B4-BE49-F238E27FC236}">
                      <a16:creationId xmlns:a16="http://schemas.microsoft.com/office/drawing/2014/main" xmlns="" id="{C049048F-50C5-4F87-B44C-8B7340AA3802}"/>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3" name="Rectangle 32">
                  <a:extLst>
                    <a:ext uri="{FF2B5EF4-FFF2-40B4-BE49-F238E27FC236}">
                      <a16:creationId xmlns:a16="http://schemas.microsoft.com/office/drawing/2014/main" xmlns="" id="{1CDED3CD-76AD-4A2A-88A5-E3633F9125CC}"/>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5" name="Chevron 29">
                <a:extLst>
                  <a:ext uri="{FF2B5EF4-FFF2-40B4-BE49-F238E27FC236}">
                    <a16:creationId xmlns:a16="http://schemas.microsoft.com/office/drawing/2014/main" xmlns="" id="{DDE91D3F-3297-401D-B777-D41E8EE1511C}"/>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6" name="TextBox 13">
                <a:extLst>
                  <a:ext uri="{FF2B5EF4-FFF2-40B4-BE49-F238E27FC236}">
                    <a16:creationId xmlns:a16="http://schemas.microsoft.com/office/drawing/2014/main" xmlns="" id="{5534296A-C379-4827-BDFF-866A99E416DB}"/>
                  </a:ext>
                </a:extLst>
              </p:cNvPr>
              <p:cNvSpPr txBox="1">
                <a:spLocks noChangeArrowheads="1"/>
              </p:cNvSpPr>
              <p:nvPr/>
            </p:nvSpPr>
            <p:spPr bwMode="auto">
              <a:xfrm>
                <a:off x="1533960" y="1653395"/>
                <a:ext cx="2278917"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5</a:t>
                </a:r>
              </a:p>
            </p:txBody>
          </p:sp>
        </p:grpSp>
      </p:grpSp>
      <p:grpSp>
        <p:nvGrpSpPr>
          <p:cNvPr id="34" name="Group 33">
            <a:extLst>
              <a:ext uri="{FF2B5EF4-FFF2-40B4-BE49-F238E27FC236}">
                <a16:creationId xmlns:a16="http://schemas.microsoft.com/office/drawing/2014/main" xmlns="" id="{264C0D05-AC34-426A-8D0D-ACF017584BE2}"/>
              </a:ext>
            </a:extLst>
          </p:cNvPr>
          <p:cNvGrpSpPr/>
          <p:nvPr/>
        </p:nvGrpSpPr>
        <p:grpSpPr>
          <a:xfrm>
            <a:off x="200406" y="4048004"/>
            <a:ext cx="12366501" cy="1106024"/>
            <a:chOff x="247181" y="1501339"/>
            <a:chExt cx="12366501" cy="1235856"/>
          </a:xfrm>
        </p:grpSpPr>
        <p:grpSp>
          <p:nvGrpSpPr>
            <p:cNvPr id="35" name="Group 34">
              <a:extLst>
                <a:ext uri="{FF2B5EF4-FFF2-40B4-BE49-F238E27FC236}">
                  <a16:creationId xmlns:a16="http://schemas.microsoft.com/office/drawing/2014/main" xmlns="" id="{FBFD73AE-F532-4C9D-8F7A-87C294FB45EA}"/>
                </a:ext>
              </a:extLst>
            </p:cNvPr>
            <p:cNvGrpSpPr/>
            <p:nvPr/>
          </p:nvGrpSpPr>
          <p:grpSpPr>
            <a:xfrm>
              <a:off x="247181" y="1501339"/>
              <a:ext cx="3090381" cy="1235855"/>
              <a:chOff x="5537206" y="1557991"/>
              <a:chExt cx="3079904" cy="1148902"/>
            </a:xfrm>
          </p:grpSpPr>
          <p:sp>
            <p:nvSpPr>
              <p:cNvPr id="48" name="Rectangle 47">
                <a:extLst>
                  <a:ext uri="{FF2B5EF4-FFF2-40B4-BE49-F238E27FC236}">
                    <a16:creationId xmlns:a16="http://schemas.microsoft.com/office/drawing/2014/main" xmlns="" id="{A89A7444-9928-41D5-9A56-9B544C347582}"/>
                  </a:ext>
                </a:extLst>
              </p:cNvPr>
              <p:cNvSpPr/>
              <p:nvPr/>
            </p:nvSpPr>
            <p:spPr>
              <a:xfrm>
                <a:off x="5827750" y="1557991"/>
                <a:ext cx="2789360" cy="11489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9" name="Oval 48">
                <a:extLst>
                  <a:ext uri="{FF2B5EF4-FFF2-40B4-BE49-F238E27FC236}">
                    <a16:creationId xmlns:a16="http://schemas.microsoft.com/office/drawing/2014/main" xmlns="" id="{FA2D5C5A-AA33-4237-8500-D7E9630EB9C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xmlns="" id="{D802A055-5834-44B4-AA54-B9E13036A320}"/>
                      </a:ext>
                    </a:extLst>
                  </p:cNvPr>
                  <p:cNvSpPr txBox="1"/>
                  <p:nvPr/>
                </p:nvSpPr>
                <p:spPr>
                  <a:xfrm>
                    <a:off x="5903864" y="1733409"/>
                    <a:ext cx="2590648" cy="795875"/>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ea typeface="Calibri" panose="020F0502020204030204" pitchFamily="34" charset="0"/>
                                  <a:cs typeface="Times New Roman" panose="02020603050405020304" pitchFamily="18" charset="0"/>
                                </a:rPr>
                              </m:ctrlPr>
                            </m:funcPr>
                            <m:fName>
                              <m:limLow>
                                <m:limLowPr>
                                  <m:ctrlPr>
                                    <a:rPr lang="en-US" sz="2800" b="1" i="1">
                                      <a:solidFill>
                                        <a:prstClr val="black"/>
                                      </a:solidFill>
                                      <a:latin typeface="Cambria Math"/>
                                      <a:ea typeface="Calibri" panose="020F0502020204030204" pitchFamily="34" charset="0"/>
                                      <a:cs typeface="Times New Roman" panose="02020603050405020304" pitchFamily="18" charset="0"/>
                                    </a:rPr>
                                  </m:ctrlPr>
                                </m:limLowPr>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𝐦𝐢𝐧</m:t>
                                  </m:r>
                                </m:e>
                                <m:lim>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rad>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func>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50" name="TextBox 49">
                    <a:extLst>
                      <a:ext uri="{FF2B5EF4-FFF2-40B4-BE49-F238E27FC236}">
                        <a16:creationId xmlns:a16="http://schemas.microsoft.com/office/drawing/2014/main" id="{D802A055-5834-44B4-AA54-B9E13036A320}"/>
                      </a:ext>
                    </a:extLst>
                  </p:cNvPr>
                  <p:cNvSpPr txBox="1">
                    <a:spLocks noRot="1" noChangeAspect="1" noMove="1" noResize="1" noEditPoints="1" noAdjustHandles="1" noChangeArrowheads="1" noChangeShapeType="1" noTextEdit="1"/>
                  </p:cNvSpPr>
                  <p:nvPr/>
                </p:nvSpPr>
                <p:spPr>
                  <a:xfrm>
                    <a:off x="5903864" y="1733409"/>
                    <a:ext cx="2590648" cy="795875"/>
                  </a:xfrm>
                  <a:prstGeom prst="rect">
                    <a:avLst/>
                  </a:prstGeom>
                  <a:blipFill>
                    <a:blip r:embed="rId3"/>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F4AA2100-92FE-47E6-A8E8-2A51A492239F}"/>
                </a:ext>
              </a:extLst>
            </p:cNvPr>
            <p:cNvGrpSpPr/>
            <p:nvPr/>
          </p:nvGrpSpPr>
          <p:grpSpPr>
            <a:xfrm>
              <a:off x="3163101" y="1501345"/>
              <a:ext cx="3090381" cy="1235850"/>
              <a:chOff x="5537206" y="1557992"/>
              <a:chExt cx="3079904" cy="1148896"/>
            </a:xfrm>
          </p:grpSpPr>
          <p:sp>
            <p:nvSpPr>
              <p:cNvPr id="45" name="Rectangle 44">
                <a:extLst>
                  <a:ext uri="{FF2B5EF4-FFF2-40B4-BE49-F238E27FC236}">
                    <a16:creationId xmlns:a16="http://schemas.microsoft.com/office/drawing/2014/main" xmlns="" id="{79EA3AAC-98DC-49F0-9991-2BA0C53FC2D3}"/>
                  </a:ext>
                </a:extLst>
              </p:cNvPr>
              <p:cNvSpPr/>
              <p:nvPr/>
            </p:nvSpPr>
            <p:spPr>
              <a:xfrm>
                <a:off x="5827750" y="1557992"/>
                <a:ext cx="2789360" cy="11488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6" name="Oval 45">
                <a:extLst>
                  <a:ext uri="{FF2B5EF4-FFF2-40B4-BE49-F238E27FC236}">
                    <a16:creationId xmlns:a16="http://schemas.microsoft.com/office/drawing/2014/main" xmlns="" id="{B17F00EE-FDE6-4443-A493-1E1CB238A18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xmlns="" id="{62CCE4A6-34C2-4047-9940-0971FCFACAE3}"/>
                      </a:ext>
                    </a:extLst>
                  </p:cNvPr>
                  <p:cNvSpPr txBox="1"/>
                  <p:nvPr/>
                </p:nvSpPr>
                <p:spPr>
                  <a:xfrm>
                    <a:off x="5704280" y="1641125"/>
                    <a:ext cx="2867265" cy="870938"/>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ea typeface="Calibri" panose="020F0502020204030204" pitchFamily="34" charset="0"/>
                                  <a:cs typeface="Times New Roman" panose="02020603050405020304" pitchFamily="18" charset="0"/>
                                </a:rPr>
                              </m:ctrlPr>
                            </m:funcPr>
                            <m:fName>
                              <m:limLow>
                                <m:limLowPr>
                                  <m:ctrlPr>
                                    <a:rPr lang="en-US" sz="2800" b="1" i="1">
                                      <a:solidFill>
                                        <a:prstClr val="black"/>
                                      </a:solidFill>
                                      <a:latin typeface="Cambria Math"/>
                                      <a:ea typeface="Calibri" panose="020F0502020204030204" pitchFamily="34" charset="0"/>
                                      <a:cs typeface="Times New Roman" panose="02020603050405020304" pitchFamily="18" charset="0"/>
                                    </a:rPr>
                                  </m:ctrlPr>
                                </m:limLowPr>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𝐦𝐚𝐱</m:t>
                                  </m:r>
                                </m:e>
                                <m:lim>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rad>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func>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7" name="TextBox 46">
                    <a:extLst>
                      <a:ext uri="{FF2B5EF4-FFF2-40B4-BE49-F238E27FC236}">
                        <a16:creationId xmlns:a16="http://schemas.microsoft.com/office/drawing/2014/main" id="{62CCE4A6-34C2-4047-9940-0971FCFACAE3}"/>
                      </a:ext>
                    </a:extLst>
                  </p:cNvPr>
                  <p:cNvSpPr txBox="1">
                    <a:spLocks noRot="1" noChangeAspect="1" noMove="1" noResize="1" noEditPoints="1" noAdjustHandles="1" noChangeArrowheads="1" noChangeShapeType="1" noTextEdit="1"/>
                  </p:cNvSpPr>
                  <p:nvPr/>
                </p:nvSpPr>
                <p:spPr>
                  <a:xfrm>
                    <a:off x="5704280" y="1641125"/>
                    <a:ext cx="2867265" cy="870938"/>
                  </a:xfrm>
                  <a:prstGeom prst="rect">
                    <a:avLst/>
                  </a:prstGeom>
                  <a:blipFill>
                    <a:blip r:embed="rId4"/>
                    <a:stretch>
                      <a:fillRect/>
                    </a:stretch>
                  </a:blipFill>
                </p:spPr>
                <p:txBody>
                  <a:bodyPr/>
                  <a:lstStyle/>
                  <a:p>
                    <a:r>
                      <a:rPr lang="en-SG">
                        <a:noFill/>
                      </a:rPr>
                      <a:t> </a:t>
                    </a:r>
                  </a:p>
                </p:txBody>
              </p:sp>
            </mc:Fallback>
          </mc:AlternateContent>
        </p:grpSp>
        <p:grpSp>
          <p:nvGrpSpPr>
            <p:cNvPr id="37" name="Group 36">
              <a:extLst>
                <a:ext uri="{FF2B5EF4-FFF2-40B4-BE49-F238E27FC236}">
                  <a16:creationId xmlns:a16="http://schemas.microsoft.com/office/drawing/2014/main" xmlns="" id="{3E69BC88-1451-4732-AC96-8AFF96D8E99F}"/>
                </a:ext>
              </a:extLst>
            </p:cNvPr>
            <p:cNvGrpSpPr/>
            <p:nvPr/>
          </p:nvGrpSpPr>
          <p:grpSpPr>
            <a:xfrm>
              <a:off x="5981628" y="1501343"/>
              <a:ext cx="3187768" cy="1235851"/>
              <a:chOff x="5440147" y="1557992"/>
              <a:chExt cx="3176963" cy="1148895"/>
            </a:xfrm>
          </p:grpSpPr>
          <p:sp>
            <p:nvSpPr>
              <p:cNvPr id="42" name="Rectangle 41">
                <a:extLst>
                  <a:ext uri="{FF2B5EF4-FFF2-40B4-BE49-F238E27FC236}">
                    <a16:creationId xmlns:a16="http://schemas.microsoft.com/office/drawing/2014/main" xmlns="" id="{EBCC482E-3210-4A02-B289-8066C4F28623}"/>
                  </a:ext>
                </a:extLst>
              </p:cNvPr>
              <p:cNvSpPr/>
              <p:nvPr/>
            </p:nvSpPr>
            <p:spPr>
              <a:xfrm>
                <a:off x="5827750" y="1557992"/>
                <a:ext cx="2789360" cy="114889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3" name="Oval 42">
                <a:extLst>
                  <a:ext uri="{FF2B5EF4-FFF2-40B4-BE49-F238E27FC236}">
                    <a16:creationId xmlns:a16="http://schemas.microsoft.com/office/drawing/2014/main" xmlns="" id="{574A7E12-4A29-43C3-B8EA-0FBD14BDC88D}"/>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35EE2600-8E4D-4BD2-A9EA-6FEE3FECFF8B}"/>
                      </a:ext>
                    </a:extLst>
                  </p:cNvPr>
                  <p:cNvSpPr txBox="1"/>
                  <p:nvPr/>
                </p:nvSpPr>
                <p:spPr>
                  <a:xfrm>
                    <a:off x="5440147" y="1705916"/>
                    <a:ext cx="3176963" cy="798803"/>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ea typeface="Calibri" panose="020F0502020204030204" pitchFamily="34" charset="0"/>
                                  <a:cs typeface="Times New Roman" panose="02020603050405020304" pitchFamily="18" charset="0"/>
                                </a:rPr>
                              </m:ctrlPr>
                            </m:funcPr>
                            <m:fName>
                              <m:limLow>
                                <m:limLowPr>
                                  <m:ctrlPr>
                                    <a:rPr lang="en-US" sz="2800" b="1" i="1">
                                      <a:solidFill>
                                        <a:prstClr val="black"/>
                                      </a:solidFill>
                                      <a:latin typeface="Cambria Math"/>
                                      <a:ea typeface="Calibri" panose="020F0502020204030204" pitchFamily="34" charset="0"/>
                                      <a:cs typeface="Times New Roman" panose="02020603050405020304" pitchFamily="18" charset="0"/>
                                    </a:rPr>
                                  </m:ctrlPr>
                                </m:limLowPr>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𝐦𝐚𝐱</m:t>
                                  </m:r>
                                </m:e>
                                <m:lim>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e>
                                  </m:rad>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2800" b="1" i="1">
                                          <a:solidFill>
                                            <a:prstClr val="black"/>
                                          </a:solidFill>
                                          <a:latin typeface="Cambria Math"/>
                                          <a:ea typeface="Calibri" panose="020F0502020204030204" pitchFamily="34" charset="0"/>
                                          <a:cs typeface="Times New Roman" panose="02020603050405020304" pitchFamily="18" charset="0"/>
                                        </a:rPr>
                                      </m:ctrlPr>
                                    </m:radPr>
                                    <m:deg/>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e>
                                  </m:rad>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e>
                          </m:func>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4" name="TextBox 43">
                    <a:extLst>
                      <a:ext uri="{FF2B5EF4-FFF2-40B4-BE49-F238E27FC236}">
                        <a16:creationId xmlns:a16="http://schemas.microsoft.com/office/drawing/2014/main" id="{35EE2600-8E4D-4BD2-A9EA-6FEE3FECFF8B}"/>
                      </a:ext>
                    </a:extLst>
                  </p:cNvPr>
                  <p:cNvSpPr txBox="1">
                    <a:spLocks noRot="1" noChangeAspect="1" noMove="1" noResize="1" noEditPoints="1" noAdjustHandles="1" noChangeArrowheads="1" noChangeShapeType="1" noTextEdit="1"/>
                  </p:cNvSpPr>
                  <p:nvPr/>
                </p:nvSpPr>
                <p:spPr>
                  <a:xfrm>
                    <a:off x="5440147" y="1705916"/>
                    <a:ext cx="3176963" cy="798803"/>
                  </a:xfrm>
                  <a:prstGeom prst="rect">
                    <a:avLst/>
                  </a:prstGeom>
                  <a:blipFill>
                    <a:blip r:embed="rId5"/>
                    <a:stretch>
                      <a:fillRect/>
                    </a:stretch>
                  </a:blipFill>
                </p:spPr>
                <p:txBody>
                  <a:bodyPr/>
                  <a:lstStyle/>
                  <a:p>
                    <a:r>
                      <a:rPr lang="en-SG">
                        <a:noFill/>
                      </a:rPr>
                      <a:t> </a:t>
                    </a:r>
                  </a:p>
                </p:txBody>
              </p:sp>
            </mc:Fallback>
          </mc:AlternateContent>
        </p:grpSp>
        <p:grpSp>
          <p:nvGrpSpPr>
            <p:cNvPr id="38" name="Group 37">
              <a:extLst>
                <a:ext uri="{FF2B5EF4-FFF2-40B4-BE49-F238E27FC236}">
                  <a16:creationId xmlns:a16="http://schemas.microsoft.com/office/drawing/2014/main" xmlns="" id="{913B63AA-CFC1-4AC1-94D7-5B4FD8359CDB}"/>
                </a:ext>
              </a:extLst>
            </p:cNvPr>
            <p:cNvGrpSpPr/>
            <p:nvPr/>
          </p:nvGrpSpPr>
          <p:grpSpPr>
            <a:xfrm>
              <a:off x="8958815" y="1501345"/>
              <a:ext cx="3654867" cy="1235849"/>
              <a:chOff x="5501203" y="1557992"/>
              <a:chExt cx="3642477" cy="1148895"/>
            </a:xfrm>
          </p:grpSpPr>
          <p:sp>
            <p:nvSpPr>
              <p:cNvPr id="39" name="Rectangle 38">
                <a:extLst>
                  <a:ext uri="{FF2B5EF4-FFF2-40B4-BE49-F238E27FC236}">
                    <a16:creationId xmlns:a16="http://schemas.microsoft.com/office/drawing/2014/main" xmlns="" id="{2F533B63-DD3A-41EA-B001-90A112440A5E}"/>
                  </a:ext>
                </a:extLst>
              </p:cNvPr>
              <p:cNvSpPr/>
              <p:nvPr/>
            </p:nvSpPr>
            <p:spPr>
              <a:xfrm>
                <a:off x="5827750" y="1557992"/>
                <a:ext cx="2789360" cy="114889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0" name="Oval 39">
                <a:extLst>
                  <a:ext uri="{FF2B5EF4-FFF2-40B4-BE49-F238E27FC236}">
                    <a16:creationId xmlns:a16="http://schemas.microsoft.com/office/drawing/2014/main" xmlns="" id="{1E379340-AD7A-4B25-8926-81611C36C4F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B2B8D67B-DB73-4974-B80A-9D4456FD00E7}"/>
                      </a:ext>
                    </a:extLst>
                  </p:cNvPr>
                  <p:cNvSpPr txBox="1"/>
                  <p:nvPr/>
                </p:nvSpPr>
                <p:spPr>
                  <a:xfrm>
                    <a:off x="5501203" y="1702218"/>
                    <a:ext cx="3642477" cy="798804"/>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rPr>
                              </m:ctrlPr>
                            </m:funcPr>
                            <m:fName>
                              <m:limLow>
                                <m:limLowPr>
                                  <m:ctrlPr>
                                    <a:rPr lang="en-US" sz="2800" b="1" i="1">
                                      <a:solidFill>
                                        <a:prstClr val="black"/>
                                      </a:solidFill>
                                      <a:latin typeface="Cambria Math"/>
                                    </a:rPr>
                                  </m:ctrlPr>
                                </m:limLowPr>
                                <m:e>
                                  <m:r>
                                    <a:rPr lang="en-US" sz="2800" b="1">
                                      <a:solidFill>
                                        <a:prstClr val="black"/>
                                      </a:solidFill>
                                      <a:latin typeface="Cambria Math" panose="02040503050406030204" pitchFamily="18" charset="0"/>
                                    </a:rPr>
                                    <m:t>𝒎𝒊𝒏</m:t>
                                  </m:r>
                                </m:e>
                                <m:lim>
                                  <m:r>
                                    <a:rPr lang="en-US" sz="2800" b="1">
                                      <a:solidFill>
                                        <a:prstClr val="black"/>
                                      </a:solidFill>
                                      <a:latin typeface="Cambria Math" panose="02040503050406030204" pitchFamily="18" charset="0"/>
                                    </a:rPr>
                                    <m:t>[−</m:t>
                                  </m:r>
                                  <m:rad>
                                    <m:radPr>
                                      <m:degHide m:val="on"/>
                                      <m:ctrlPr>
                                        <a:rPr lang="en-US" sz="2800" b="1" i="1">
                                          <a:solidFill>
                                            <a:prstClr val="black"/>
                                          </a:solidFill>
                                          <a:latin typeface="Cambria Math"/>
                                        </a:rPr>
                                      </m:ctrlPr>
                                    </m:radPr>
                                    <m:deg/>
                                    <m:e>
                                      <m:r>
                                        <a:rPr lang="en-US" sz="2800" b="1">
                                          <a:solidFill>
                                            <a:prstClr val="black"/>
                                          </a:solidFill>
                                          <a:latin typeface="Cambria Math" panose="02040503050406030204" pitchFamily="18" charset="0"/>
                                        </a:rPr>
                                        <m:t>𝟑</m:t>
                                      </m:r>
                                    </m:e>
                                  </m:rad>
                                  <m:r>
                                    <a:rPr lang="en-US" sz="2800" b="1">
                                      <a:solidFill>
                                        <a:prstClr val="black"/>
                                      </a:solidFill>
                                      <a:latin typeface="Cambria Math" panose="02040503050406030204" pitchFamily="18" charset="0"/>
                                    </a:rPr>
                                    <m:t>; </m:t>
                                  </m:r>
                                  <m:rad>
                                    <m:radPr>
                                      <m:degHide m:val="on"/>
                                      <m:ctrlPr>
                                        <a:rPr lang="en-US" sz="2800" b="1" i="1">
                                          <a:solidFill>
                                            <a:prstClr val="black"/>
                                          </a:solidFill>
                                          <a:latin typeface="Cambria Math"/>
                                        </a:rPr>
                                      </m:ctrlPr>
                                    </m:radPr>
                                    <m:deg/>
                                    <m:e>
                                      <m:r>
                                        <a:rPr lang="en-US" sz="2800" b="1">
                                          <a:solidFill>
                                            <a:prstClr val="black"/>
                                          </a:solidFill>
                                          <a:latin typeface="Cambria Math" panose="02040503050406030204" pitchFamily="18" charset="0"/>
                                        </a:rPr>
                                        <m:t>𝟓</m:t>
                                      </m:r>
                                    </m:e>
                                  </m:rad>
                                  <m:r>
                                    <a:rPr lang="en-US" sz="2800" b="1">
                                      <a:solidFill>
                                        <a:prstClr val="black"/>
                                      </a:solidFill>
                                      <a:latin typeface="Cambria Math" panose="02040503050406030204" pitchFamily="18" charset="0"/>
                                    </a:rPr>
                                    <m:t>)</m:t>
                                  </m:r>
                                </m:lim>
                              </m:limLow>
                            </m:fName>
                            <m:e>
                              <m:r>
                                <a:rPr lang="en-US" sz="2800" b="1">
                                  <a:solidFill>
                                    <a:prstClr val="black"/>
                                  </a:solidFill>
                                  <a:latin typeface="Cambria Math" panose="02040503050406030204" pitchFamily="18" charset="0"/>
                                </a:rPr>
                                <m:t>𝒚</m:t>
                              </m:r>
                            </m:e>
                          </m:func>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1" name="TextBox 40">
                    <a:extLst>
                      <a:ext uri="{FF2B5EF4-FFF2-40B4-BE49-F238E27FC236}">
                        <a16:creationId xmlns:a16="http://schemas.microsoft.com/office/drawing/2014/main" id="{B2B8D67B-DB73-4974-B80A-9D4456FD00E7}"/>
                      </a:ext>
                    </a:extLst>
                  </p:cNvPr>
                  <p:cNvSpPr txBox="1">
                    <a:spLocks noRot="1" noChangeAspect="1" noMove="1" noResize="1" noEditPoints="1" noAdjustHandles="1" noChangeArrowheads="1" noChangeShapeType="1" noTextEdit="1"/>
                  </p:cNvSpPr>
                  <p:nvPr/>
                </p:nvSpPr>
                <p:spPr>
                  <a:xfrm>
                    <a:off x="5501203" y="1702218"/>
                    <a:ext cx="3642477" cy="798804"/>
                  </a:xfrm>
                  <a:prstGeom prst="rect">
                    <a:avLst/>
                  </a:prstGeom>
                  <a:blipFill>
                    <a:blip r:embed="rId6"/>
                    <a:stretch>
                      <a:fillRect/>
                    </a:stretch>
                  </a:blipFill>
                </p:spPr>
                <p:txBody>
                  <a:bodyPr/>
                  <a:lstStyle/>
                  <a:p>
                    <a:r>
                      <a:rPr lang="en-SG">
                        <a:noFill/>
                      </a:rPr>
                      <a:t> </a:t>
                    </a:r>
                  </a:p>
                </p:txBody>
              </p:sp>
            </mc:Fallback>
          </mc:AlternateContent>
        </p:grpSp>
      </p:grpSp>
      <p:sp>
        <p:nvSpPr>
          <p:cNvPr id="51" name="Oval 50">
            <a:extLst>
              <a:ext uri="{FF2B5EF4-FFF2-40B4-BE49-F238E27FC236}">
                <a16:creationId xmlns:a16="http://schemas.microsoft.com/office/drawing/2014/main" xmlns="" id="{55D44BF2-D673-4F7D-8B04-FBF80955CA65}"/>
              </a:ext>
            </a:extLst>
          </p:cNvPr>
          <p:cNvSpPr/>
          <p:nvPr/>
        </p:nvSpPr>
        <p:spPr>
          <a:xfrm>
            <a:off x="8939288" y="4278227"/>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xmlns="" id="{07B9C93E-307C-4495-9699-60AA079A3914}"/>
                  </a:ext>
                </a:extLst>
              </p:cNvPr>
              <p:cNvSpPr/>
              <p:nvPr/>
            </p:nvSpPr>
            <p:spPr>
              <a:xfrm>
                <a:off x="552602" y="92586"/>
                <a:ext cx="11771586" cy="126887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52" name="Rectangle 51">
                <a:extLst>
                  <a:ext uri="{FF2B5EF4-FFF2-40B4-BE49-F238E27FC236}">
                    <a16:creationId xmlns:a16="http://schemas.microsoft.com/office/drawing/2014/main" id="{07B9C93E-307C-4495-9699-60AA079A3914}"/>
                  </a:ext>
                </a:extLst>
              </p:cNvPr>
              <p:cNvSpPr>
                <a:spLocks noRot="1" noChangeAspect="1" noMove="1" noResize="1" noEditPoints="1" noAdjustHandles="1" noChangeArrowheads="1" noChangeShapeType="1" noTextEdit="1"/>
              </p:cNvSpPr>
              <p:nvPr/>
            </p:nvSpPr>
            <p:spPr>
              <a:xfrm>
                <a:off x="552602" y="92586"/>
                <a:ext cx="11771586" cy="1268874"/>
              </a:xfrm>
              <a:prstGeom prst="rect">
                <a:avLst/>
              </a:prstGeom>
              <a:blipFill>
                <a:blip r:embed="rId7"/>
                <a:stretch>
                  <a:fillRect l="-1346" t="-3365" b="-14904"/>
                </a:stretch>
              </a:blipFill>
            </p:spPr>
            <p:txBody>
              <a:bodyPr/>
              <a:lstStyle/>
              <a:p>
                <a:r>
                  <a:rPr lang="en-SG">
                    <a:noFill/>
                  </a:rPr>
                  <a:t> </a:t>
                </a:r>
              </a:p>
            </p:txBody>
          </p:sp>
        </mc:Fallback>
      </mc:AlternateContent>
      <p:pic>
        <p:nvPicPr>
          <p:cNvPr id="53" name="Picture 52">
            <a:extLst>
              <a:ext uri="{FF2B5EF4-FFF2-40B4-BE49-F238E27FC236}">
                <a16:creationId xmlns:a16="http://schemas.microsoft.com/office/drawing/2014/main" xmlns="" id="{58CEDD95-D24A-4674-A8D1-3DB1C177B8AA}"/>
              </a:ext>
            </a:extLst>
          </p:cNvPr>
          <p:cNvPicPr/>
          <p:nvPr/>
        </p:nvPicPr>
        <p:blipFill>
          <a:blip r:embed="rId8">
            <a:lum bright="-20000" contrast="30000"/>
            <a:extLst>
              <a:ext uri="{28A0092B-C50C-407E-A947-70E740481C1C}">
                <a14:useLocalDpi xmlns:a14="http://schemas.microsoft.com/office/drawing/2010/main" val="0"/>
              </a:ext>
            </a:extLst>
          </a:blip>
          <a:srcRect/>
          <a:stretch>
            <a:fillRect/>
          </a:stretch>
        </p:blipFill>
        <p:spPr bwMode="auto">
          <a:xfrm>
            <a:off x="3486665" y="1423832"/>
            <a:ext cx="5218670" cy="1932945"/>
          </a:xfrm>
          <a:prstGeom prst="rect">
            <a:avLst/>
          </a:prstGeom>
          <a:noFill/>
          <a:ln>
            <a:noFill/>
          </a:ln>
        </p:spPr>
      </p:pic>
      <p:sp>
        <p:nvSpPr>
          <p:cNvPr id="54" name="Rectangle 53">
            <a:extLst>
              <a:ext uri="{FF2B5EF4-FFF2-40B4-BE49-F238E27FC236}">
                <a16:creationId xmlns:a16="http://schemas.microsoft.com/office/drawing/2014/main" xmlns="" id="{E6383083-DEEC-4612-B84F-E0CF5513A4CB}"/>
              </a:ext>
            </a:extLst>
          </p:cNvPr>
          <p:cNvSpPr/>
          <p:nvPr/>
        </p:nvSpPr>
        <p:spPr>
          <a:xfrm>
            <a:off x="373415" y="3232987"/>
            <a:ext cx="11665131" cy="613245"/>
          </a:xfrm>
          <a:prstGeom prst="rect">
            <a:avLst/>
          </a:prstGeom>
        </p:spPr>
        <p:txBody>
          <a:bodyPr wrap="square">
            <a:spAutoFit/>
          </a:bodyPr>
          <a:lstStyle/>
          <a:p>
            <a:pPr marL="612140" lvl="0" indent="-612140" algn="just">
              <a:lnSpc>
                <a:spcPct val="115000"/>
              </a:lnSpc>
              <a:spcAft>
                <a:spcPts val="800"/>
              </a:spcAft>
              <a:defRPr/>
            </a:pP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Khẳng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sau</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đây</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đúng</a:t>
            </a:r>
            <a:r>
              <a:rPr lang="en-US"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xmlns="" id="{139B5715-35E7-435D-A031-754257F78B9B}"/>
                  </a:ext>
                </a:extLst>
              </p:cNvPr>
              <p:cNvSpPr/>
              <p:nvPr/>
            </p:nvSpPr>
            <p:spPr>
              <a:xfrm>
                <a:off x="-284489" y="5206707"/>
                <a:ext cx="12276083" cy="1268874"/>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14:m>
                  <m:oMath xmlns:m="http://schemas.openxmlformats.org/officeDocument/2006/math">
                    <m:r>
                      <a:rPr kumimoji="0" lang="en-US" sz="32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5" name="Rectangle 54">
                <a:extLst>
                  <a:ext uri="{FF2B5EF4-FFF2-40B4-BE49-F238E27FC236}">
                    <a16:creationId xmlns:a16="http://schemas.microsoft.com/office/drawing/2014/main" id="{139B5715-35E7-435D-A031-754257F78B9B}"/>
                  </a:ext>
                </a:extLst>
              </p:cNvPr>
              <p:cNvSpPr>
                <a:spLocks noRot="1" noChangeAspect="1" noMove="1" noResize="1" noEditPoints="1" noAdjustHandles="1" noChangeArrowheads="1" noChangeShapeType="1" noTextEdit="1"/>
              </p:cNvSpPr>
              <p:nvPr/>
            </p:nvSpPr>
            <p:spPr>
              <a:xfrm>
                <a:off x="-284489" y="5206707"/>
                <a:ext cx="12276083" cy="1268874"/>
              </a:xfrm>
              <a:prstGeom prst="rect">
                <a:avLst/>
              </a:prstGeom>
              <a:blipFill>
                <a:blip r:embed="rId9"/>
                <a:stretch>
                  <a:fillRect t="-3365" b="-14904"/>
                </a:stretch>
              </a:blipFill>
            </p:spPr>
            <p:txBody>
              <a:bodyPr/>
              <a:lstStyle/>
              <a:p>
                <a:r>
                  <a:rPr lang="en-SG">
                    <a:noFill/>
                  </a:rPr>
                  <a:t> </a:t>
                </a:r>
              </a:p>
            </p:txBody>
          </p:sp>
        </mc:Fallback>
      </mc:AlternateContent>
    </p:spTree>
    <p:extLst>
      <p:ext uri="{BB962C8B-B14F-4D97-AF65-F5344CB8AC3E}">
        <p14:creationId xmlns:p14="http://schemas.microsoft.com/office/powerpoint/2010/main" val="14624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ipe(left)">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Back or Previous 9">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xmlns="" id="{F4E89CCB-3036-4C95-98AD-D071F803219D}"/>
              </a:ext>
            </a:extLst>
          </p:cNvPr>
          <p:cNvGrpSpPr/>
          <p:nvPr/>
        </p:nvGrpSpPr>
        <p:grpSpPr>
          <a:xfrm>
            <a:off x="147058" y="3997470"/>
            <a:ext cx="11648031" cy="2771530"/>
            <a:chOff x="181921" y="3636268"/>
            <a:chExt cx="11594842" cy="2999381"/>
          </a:xfrm>
        </p:grpSpPr>
        <p:sp>
          <p:nvSpPr>
            <p:cNvPr id="12" name="Rounded Rectangle 4">
              <a:extLst>
                <a:ext uri="{FF2B5EF4-FFF2-40B4-BE49-F238E27FC236}">
                  <a16:creationId xmlns:a16="http://schemas.microsoft.com/office/drawing/2014/main" xmlns="" id="{698E6E50-7544-45C5-BBBC-B818377FA8FB}"/>
                </a:ext>
              </a:extLst>
            </p:cNvPr>
            <p:cNvSpPr/>
            <p:nvPr/>
          </p:nvSpPr>
          <p:spPr>
            <a:xfrm>
              <a:off x="181921" y="3778488"/>
              <a:ext cx="11594842" cy="2857161"/>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xmlns="" id="{72FF3D98-48A9-461E-A718-AA9C4BCA4964}"/>
                </a:ext>
              </a:extLst>
            </p:cNvPr>
            <p:cNvGrpSpPr/>
            <p:nvPr/>
          </p:nvGrpSpPr>
          <p:grpSpPr>
            <a:xfrm>
              <a:off x="203200" y="3636268"/>
              <a:ext cx="2342698" cy="599404"/>
              <a:chOff x="1275608" y="6239450"/>
              <a:chExt cx="4592537" cy="1089090"/>
            </a:xfrm>
          </p:grpSpPr>
          <p:sp>
            <p:nvSpPr>
              <p:cNvPr id="14" name="Freeform 20">
                <a:extLst>
                  <a:ext uri="{FF2B5EF4-FFF2-40B4-BE49-F238E27FC236}">
                    <a16:creationId xmlns:a16="http://schemas.microsoft.com/office/drawing/2014/main" xmlns="" id="{19B07D1A-D9DA-42D7-8F12-AB11E1FA602B}"/>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TextBox 14">
                <a:extLst>
                  <a:ext uri="{FF2B5EF4-FFF2-40B4-BE49-F238E27FC236}">
                    <a16:creationId xmlns:a16="http://schemas.microsoft.com/office/drawing/2014/main" xmlns="" id="{A6C4383B-7690-4EF7-8F28-DF3EF1EF6DA8}"/>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xmlns="" id="{07FE6874-9887-4BFD-AFDA-1772FDC8A164}"/>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7" name="Freeform 9">
                <a:extLst>
                  <a:ext uri="{FF2B5EF4-FFF2-40B4-BE49-F238E27FC236}">
                    <a16:creationId xmlns:a16="http://schemas.microsoft.com/office/drawing/2014/main" xmlns="" id="{578DD9EC-6E47-45AB-ACE9-A97577261EC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8" name="Group 17">
            <a:extLst>
              <a:ext uri="{FF2B5EF4-FFF2-40B4-BE49-F238E27FC236}">
                <a16:creationId xmlns:a16="http://schemas.microsoft.com/office/drawing/2014/main" xmlns="" id="{48939F3E-10EC-44D8-89F8-A353E7E9DDA7}"/>
              </a:ext>
            </a:extLst>
          </p:cNvPr>
          <p:cNvGrpSpPr/>
          <p:nvPr/>
        </p:nvGrpSpPr>
        <p:grpSpPr>
          <a:xfrm>
            <a:off x="147058" y="45466"/>
            <a:ext cx="11906395" cy="2747415"/>
            <a:chOff x="534987" y="1647866"/>
            <a:chExt cx="23340848" cy="4608507"/>
          </a:xfrm>
        </p:grpSpPr>
        <p:sp>
          <p:nvSpPr>
            <p:cNvPr id="19" name="Rounded Rectangle 24">
              <a:extLst>
                <a:ext uri="{FF2B5EF4-FFF2-40B4-BE49-F238E27FC236}">
                  <a16:creationId xmlns:a16="http://schemas.microsoft.com/office/drawing/2014/main" xmlns="" id="{52C2F07C-9A3D-4854-AFFB-76231B13D5DD}"/>
                </a:ext>
              </a:extLst>
            </p:cNvPr>
            <p:cNvSpPr/>
            <p:nvPr/>
          </p:nvSpPr>
          <p:spPr bwMode="auto">
            <a:xfrm>
              <a:off x="755649" y="1720890"/>
              <a:ext cx="23120186" cy="453548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20" name="Group 19">
              <a:extLst>
                <a:ext uri="{FF2B5EF4-FFF2-40B4-BE49-F238E27FC236}">
                  <a16:creationId xmlns:a16="http://schemas.microsoft.com/office/drawing/2014/main" xmlns="" id="{978943C1-AC32-437C-99D1-3A7A0DEC7F76}"/>
                </a:ext>
              </a:extLst>
            </p:cNvPr>
            <p:cNvGrpSpPr/>
            <p:nvPr/>
          </p:nvGrpSpPr>
          <p:grpSpPr>
            <a:xfrm>
              <a:off x="534987" y="1647866"/>
              <a:ext cx="3505200" cy="1176337"/>
              <a:chOff x="534987" y="1647866"/>
              <a:chExt cx="3505200" cy="1176337"/>
            </a:xfrm>
          </p:grpSpPr>
          <p:sp>
            <p:nvSpPr>
              <p:cNvPr id="21" name="Isosceles Triangle 44">
                <a:extLst>
                  <a:ext uri="{FF2B5EF4-FFF2-40B4-BE49-F238E27FC236}">
                    <a16:creationId xmlns:a16="http://schemas.microsoft.com/office/drawing/2014/main" xmlns="" id="{E6196840-1F89-4029-86E1-C48056AEF19C}"/>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22" name="Pentagon 27">
                <a:extLst>
                  <a:ext uri="{FF2B5EF4-FFF2-40B4-BE49-F238E27FC236}">
                    <a16:creationId xmlns:a16="http://schemas.microsoft.com/office/drawing/2014/main" xmlns="" id="{CEDAB813-A2EB-4AC2-806B-8B127A53FA28}"/>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3" name="Group 11">
                <a:extLst>
                  <a:ext uri="{FF2B5EF4-FFF2-40B4-BE49-F238E27FC236}">
                    <a16:creationId xmlns:a16="http://schemas.microsoft.com/office/drawing/2014/main" xmlns="" id="{5053B413-CF44-4193-B29F-BC30B752FC2B}"/>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6" name="Freeform 31">
                  <a:extLst>
                    <a:ext uri="{FF2B5EF4-FFF2-40B4-BE49-F238E27FC236}">
                      <a16:creationId xmlns:a16="http://schemas.microsoft.com/office/drawing/2014/main" xmlns="" id="{1FC5A608-B1D1-4AD6-A887-F9D90B85F705}"/>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Freeform 32">
                  <a:extLst>
                    <a:ext uri="{FF2B5EF4-FFF2-40B4-BE49-F238E27FC236}">
                      <a16:creationId xmlns:a16="http://schemas.microsoft.com/office/drawing/2014/main" xmlns="" id="{51FDD7D8-AEB3-4BCE-9B84-2B25E3735E64}"/>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Freeform 33">
                  <a:extLst>
                    <a:ext uri="{FF2B5EF4-FFF2-40B4-BE49-F238E27FC236}">
                      <a16:creationId xmlns:a16="http://schemas.microsoft.com/office/drawing/2014/main" xmlns="" id="{F0C89F11-47AB-48A2-8973-90BEC83D5C10}"/>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84FD58AB-2305-47E7-9220-E49B3B75CBD8}"/>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0" name="Rectangle 29">
                  <a:extLst>
                    <a:ext uri="{FF2B5EF4-FFF2-40B4-BE49-F238E27FC236}">
                      <a16:creationId xmlns:a16="http://schemas.microsoft.com/office/drawing/2014/main" xmlns="" id="{2D8F0578-9F7C-4FEA-9521-24F6B94FD5B6}"/>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1" name="Rectangle 30">
                  <a:extLst>
                    <a:ext uri="{FF2B5EF4-FFF2-40B4-BE49-F238E27FC236}">
                      <a16:creationId xmlns:a16="http://schemas.microsoft.com/office/drawing/2014/main" xmlns="" id="{8F67678C-71EB-4A8A-8032-A7F82BF04584}"/>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32" name="Rectangle 31">
                  <a:extLst>
                    <a:ext uri="{FF2B5EF4-FFF2-40B4-BE49-F238E27FC236}">
                      <a16:creationId xmlns:a16="http://schemas.microsoft.com/office/drawing/2014/main" xmlns="" id="{7B370CC3-2F27-417F-AF31-2928A10991C4}"/>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4" name="Chevron 29">
                <a:extLst>
                  <a:ext uri="{FF2B5EF4-FFF2-40B4-BE49-F238E27FC236}">
                    <a16:creationId xmlns:a16="http://schemas.microsoft.com/office/drawing/2014/main" xmlns="" id="{E128641C-F4D2-4509-AC6D-4E8A7A2C1C06}"/>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5" name="TextBox 13">
                <a:extLst>
                  <a:ext uri="{FF2B5EF4-FFF2-40B4-BE49-F238E27FC236}">
                    <a16:creationId xmlns:a16="http://schemas.microsoft.com/office/drawing/2014/main" xmlns="" id="{073B266A-9502-43C0-B62E-7CB8504A54F8}"/>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6</a:t>
                </a:r>
              </a:p>
            </p:txBody>
          </p:sp>
        </p:grpSp>
      </p:grpSp>
      <p:grpSp>
        <p:nvGrpSpPr>
          <p:cNvPr id="33" name="Group 32">
            <a:extLst>
              <a:ext uri="{FF2B5EF4-FFF2-40B4-BE49-F238E27FC236}">
                <a16:creationId xmlns:a16="http://schemas.microsoft.com/office/drawing/2014/main" xmlns="" id="{EFF7D201-87B3-49F2-8D2B-FCC35AB44478}"/>
              </a:ext>
            </a:extLst>
          </p:cNvPr>
          <p:cNvGrpSpPr/>
          <p:nvPr/>
        </p:nvGrpSpPr>
        <p:grpSpPr>
          <a:xfrm>
            <a:off x="72571" y="2953454"/>
            <a:ext cx="11838141" cy="914286"/>
            <a:chOff x="247181" y="1501340"/>
            <a:chExt cx="11838141" cy="914405"/>
          </a:xfrm>
        </p:grpSpPr>
        <p:grpSp>
          <p:nvGrpSpPr>
            <p:cNvPr id="34" name="Group 33">
              <a:extLst>
                <a:ext uri="{FF2B5EF4-FFF2-40B4-BE49-F238E27FC236}">
                  <a16:creationId xmlns:a16="http://schemas.microsoft.com/office/drawing/2014/main" xmlns="" id="{278DB31D-6A16-4166-933E-3A5450455FA2}"/>
                </a:ext>
              </a:extLst>
            </p:cNvPr>
            <p:cNvGrpSpPr/>
            <p:nvPr/>
          </p:nvGrpSpPr>
          <p:grpSpPr>
            <a:xfrm>
              <a:off x="247181" y="1501340"/>
              <a:ext cx="3090381" cy="914401"/>
              <a:chOff x="5537206" y="1557991"/>
              <a:chExt cx="3079904" cy="850065"/>
            </a:xfrm>
          </p:grpSpPr>
          <p:sp>
            <p:nvSpPr>
              <p:cNvPr id="47" name="Rectangle 46">
                <a:extLst>
                  <a:ext uri="{FF2B5EF4-FFF2-40B4-BE49-F238E27FC236}">
                    <a16:creationId xmlns:a16="http://schemas.microsoft.com/office/drawing/2014/main" xmlns="" id="{41F56447-3740-43E1-8C5C-A2335256010B}"/>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8" name="Oval 47">
                <a:extLst>
                  <a:ext uri="{FF2B5EF4-FFF2-40B4-BE49-F238E27FC236}">
                    <a16:creationId xmlns:a16="http://schemas.microsoft.com/office/drawing/2014/main" xmlns="" id="{A672538D-F8AF-43B8-9629-9EB3EB050DC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CCF73FFA-3853-4B3F-867D-D0F80CC5880B}"/>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2</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9" name="TextBox 48">
                    <a:extLst>
                      <a:ext uri="{FF2B5EF4-FFF2-40B4-BE49-F238E27FC236}">
                        <a16:creationId xmlns:a16="http://schemas.microsoft.com/office/drawing/2014/main" id="{CCF73FFA-3853-4B3F-867D-D0F80CC5880B}"/>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35" name="Group 34">
              <a:extLst>
                <a:ext uri="{FF2B5EF4-FFF2-40B4-BE49-F238E27FC236}">
                  <a16:creationId xmlns:a16="http://schemas.microsoft.com/office/drawing/2014/main" xmlns="" id="{CC6A7F89-43DD-4811-AA3A-A0FFCB801E37}"/>
                </a:ext>
              </a:extLst>
            </p:cNvPr>
            <p:cNvGrpSpPr/>
            <p:nvPr/>
          </p:nvGrpSpPr>
          <p:grpSpPr>
            <a:xfrm>
              <a:off x="3163101" y="1501344"/>
              <a:ext cx="3090381" cy="914401"/>
              <a:chOff x="5537206" y="1557992"/>
              <a:chExt cx="3079904" cy="850064"/>
            </a:xfrm>
          </p:grpSpPr>
          <p:sp>
            <p:nvSpPr>
              <p:cNvPr id="44" name="Rectangle 43">
                <a:extLst>
                  <a:ext uri="{FF2B5EF4-FFF2-40B4-BE49-F238E27FC236}">
                    <a16:creationId xmlns:a16="http://schemas.microsoft.com/office/drawing/2014/main" xmlns="" id="{42C4A118-DBEE-4713-AE43-413BD65D57D5}"/>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5" name="Oval 44">
                <a:extLst>
                  <a:ext uri="{FF2B5EF4-FFF2-40B4-BE49-F238E27FC236}">
                    <a16:creationId xmlns:a16="http://schemas.microsoft.com/office/drawing/2014/main" xmlns="" id="{DB7FD191-95C9-4AD9-AC27-11CD9015E87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2F764FF5-6FF7-42F3-A116-870C8F806EC6}"/>
                      </a:ext>
                    </a:extLst>
                  </p:cNvPr>
                  <p:cNvSpPr txBox="1"/>
                  <p:nvPr/>
                </p:nvSpPr>
                <p:spPr>
                  <a:xfrm>
                    <a:off x="5978841" y="1767772"/>
                    <a:ext cx="2280848" cy="486470"/>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d>
                            <m:dPr>
                              <m:begChr m:val="|"/>
                              <m:endChr m:val="|"/>
                              <m:ctrlPr>
                                <a:rPr lang="en-US" sz="2800" b="1" i="1">
                                  <a:solidFill>
                                    <a:prstClr val="black"/>
                                  </a:solidFill>
                                  <a:latin typeface="Cambria Math"/>
                                  <a:ea typeface="Calibri" panose="020F0502020204030204" pitchFamily="34" charset="0"/>
                                  <a:cs typeface="Times New Roman" panose="02020603050405020304" pitchFamily="18" charset="0"/>
                                </a:rPr>
                              </m:ctrlPr>
                            </m:dPr>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𝒇</m:t>
                              </m:r>
                              <m:d>
                                <m:dPr>
                                  <m:ctrlPr>
                                    <a:rPr lang="en-US" sz="2800" b="1" i="1">
                                      <a:solidFill>
                                        <a:prstClr val="black"/>
                                      </a:solidFill>
                                      <a:latin typeface="Cambria Math"/>
                                      <a:ea typeface="Calibri" panose="020F0502020204030204" pitchFamily="34" charset="0"/>
                                      <a:cs typeface="Times New Roman" panose="02020603050405020304" pitchFamily="18" charset="0"/>
                                    </a:rPr>
                                  </m:ctrlPr>
                                </m:dPr>
                                <m:e>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e>
                              </m:d>
                            </m:e>
                          </m:d>
                          <m:r>
                            <a:rPr lang="en-US"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6" name="TextBox 45">
                    <a:extLst>
                      <a:ext uri="{FF2B5EF4-FFF2-40B4-BE49-F238E27FC236}">
                        <a16:creationId xmlns:a16="http://schemas.microsoft.com/office/drawing/2014/main" id="{2F764FF5-6FF7-42F3-A116-870C8F806EC6}"/>
                      </a:ext>
                    </a:extLst>
                  </p:cNvPr>
                  <p:cNvSpPr txBox="1">
                    <a:spLocks noRot="1" noChangeAspect="1" noMove="1" noResize="1" noEditPoints="1" noAdjustHandles="1" noChangeArrowheads="1" noChangeShapeType="1" noTextEdit="1"/>
                  </p:cNvSpPr>
                  <p:nvPr/>
                </p:nvSpPr>
                <p:spPr>
                  <a:xfrm>
                    <a:off x="5978841" y="1767772"/>
                    <a:ext cx="2280848" cy="486470"/>
                  </a:xfrm>
                  <a:prstGeom prst="rect">
                    <a:avLst/>
                  </a:prstGeom>
                  <a:blipFill>
                    <a:blip r:embed="rId4"/>
                    <a:stretch>
                      <a:fillRect/>
                    </a:stretch>
                  </a:blipFill>
                </p:spPr>
                <p:txBody>
                  <a:bodyPr/>
                  <a:lstStyle/>
                  <a:p>
                    <a:r>
                      <a:rPr lang="en-SG">
                        <a:noFill/>
                      </a:rPr>
                      <a:t> </a:t>
                    </a:r>
                  </a:p>
                </p:txBody>
              </p:sp>
            </mc:Fallback>
          </mc:AlternateContent>
        </p:grpSp>
        <p:grpSp>
          <p:nvGrpSpPr>
            <p:cNvPr id="36" name="Group 35">
              <a:extLst>
                <a:ext uri="{FF2B5EF4-FFF2-40B4-BE49-F238E27FC236}">
                  <a16:creationId xmlns:a16="http://schemas.microsoft.com/office/drawing/2014/main" xmlns="" id="{8225B51D-94F4-4BE5-AE75-B297EEE4E1A4}"/>
                </a:ext>
              </a:extLst>
            </p:cNvPr>
            <p:cNvGrpSpPr/>
            <p:nvPr/>
          </p:nvGrpSpPr>
          <p:grpSpPr>
            <a:xfrm>
              <a:off x="6079021" y="1501343"/>
              <a:ext cx="3090381" cy="914402"/>
              <a:chOff x="5537206" y="1557992"/>
              <a:chExt cx="3079904" cy="850064"/>
            </a:xfrm>
          </p:grpSpPr>
          <p:sp>
            <p:nvSpPr>
              <p:cNvPr id="41" name="Rectangle 40">
                <a:extLst>
                  <a:ext uri="{FF2B5EF4-FFF2-40B4-BE49-F238E27FC236}">
                    <a16:creationId xmlns:a16="http://schemas.microsoft.com/office/drawing/2014/main" xmlns="" id="{341F816E-3249-4C36-A13B-B51FFE44F6B3}"/>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2" name="Oval 41">
                <a:extLst>
                  <a:ext uri="{FF2B5EF4-FFF2-40B4-BE49-F238E27FC236}">
                    <a16:creationId xmlns:a16="http://schemas.microsoft.com/office/drawing/2014/main" xmlns="" id="{5B718E65-4444-4F1C-BBDD-875CC9248BE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70736D28-06D2-4B96-959A-CE1FA1EB2AC2}"/>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3" name="TextBox 42">
                    <a:extLst>
                      <a:ext uri="{FF2B5EF4-FFF2-40B4-BE49-F238E27FC236}">
                        <a16:creationId xmlns:a16="http://schemas.microsoft.com/office/drawing/2014/main" id="{70736D28-06D2-4B96-959A-CE1FA1EB2AC2}"/>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37" name="Group 36">
              <a:extLst>
                <a:ext uri="{FF2B5EF4-FFF2-40B4-BE49-F238E27FC236}">
                  <a16:creationId xmlns:a16="http://schemas.microsoft.com/office/drawing/2014/main" xmlns="" id="{EE32A10B-3524-4FD5-9EDF-5F116366C111}"/>
                </a:ext>
              </a:extLst>
            </p:cNvPr>
            <p:cNvGrpSpPr/>
            <p:nvPr/>
          </p:nvGrpSpPr>
          <p:grpSpPr>
            <a:xfrm>
              <a:off x="8994941" y="1501345"/>
              <a:ext cx="3090381" cy="914400"/>
              <a:chOff x="5537206" y="1557992"/>
              <a:chExt cx="3079904" cy="850063"/>
            </a:xfrm>
          </p:grpSpPr>
          <p:sp>
            <p:nvSpPr>
              <p:cNvPr id="38" name="Rectangle 37">
                <a:extLst>
                  <a:ext uri="{FF2B5EF4-FFF2-40B4-BE49-F238E27FC236}">
                    <a16:creationId xmlns:a16="http://schemas.microsoft.com/office/drawing/2014/main" xmlns="" id="{A757AFB2-347F-4618-B90B-3FC41218E2A0}"/>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9" name="Oval 38">
                <a:extLst>
                  <a:ext uri="{FF2B5EF4-FFF2-40B4-BE49-F238E27FC236}">
                    <a16:creationId xmlns:a16="http://schemas.microsoft.com/office/drawing/2014/main" xmlns="" id="{E224D004-4325-4878-96B7-271ED187B4BD}"/>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FF3977A7-A661-4524-9090-F5F31C6FB5EB}"/>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1</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0" name="TextBox 39">
                    <a:extLst>
                      <a:ext uri="{FF2B5EF4-FFF2-40B4-BE49-F238E27FC236}">
                        <a16:creationId xmlns:a16="http://schemas.microsoft.com/office/drawing/2014/main" id="{FF3977A7-A661-4524-9090-F5F31C6FB5EB}"/>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50" name="Oval 49">
            <a:extLst>
              <a:ext uri="{FF2B5EF4-FFF2-40B4-BE49-F238E27FC236}">
                <a16:creationId xmlns:a16="http://schemas.microsoft.com/office/drawing/2014/main" xmlns="" id="{5434AA47-9899-4C26-962C-7BD1146F60DE}"/>
              </a:ext>
            </a:extLst>
          </p:cNvPr>
          <p:cNvSpPr/>
          <p:nvPr/>
        </p:nvSpPr>
        <p:spPr>
          <a:xfrm>
            <a:off x="5907806" y="3225660"/>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xmlns="" id="{6D953CA9-7990-46B5-8167-CEDDB09E15F9}"/>
                  </a:ext>
                </a:extLst>
              </p:cNvPr>
              <p:cNvSpPr/>
              <p:nvPr/>
            </p:nvSpPr>
            <p:spPr>
              <a:xfrm>
                <a:off x="196974" y="559643"/>
                <a:ext cx="12097407" cy="159043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−2;4</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như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bên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Tìm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func>
                      <m:func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uncPr>
                      <m:fName>
                        <m:limLow>
                          <m:limLow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limLowPr>
                          <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max</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−2;4</m:t>
                                </m:r>
                              </m:e>
                            </m:d>
                          </m:lim>
                        </m:limLow>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mc:Choice>
        <mc:Fallback xmlns="">
          <p:sp>
            <p:nvSpPr>
              <p:cNvPr id="51" name="Rectangle 50">
                <a:extLst>
                  <a:ext uri="{FF2B5EF4-FFF2-40B4-BE49-F238E27FC236}">
                    <a16:creationId xmlns:a16="http://schemas.microsoft.com/office/drawing/2014/main" id="{6D953CA9-7990-46B5-8167-CEDDB09E15F9}"/>
                  </a:ext>
                </a:extLst>
              </p:cNvPr>
              <p:cNvSpPr>
                <a:spLocks noRot="1" noChangeAspect="1" noMove="1" noResize="1" noEditPoints="1" noAdjustHandles="1" noChangeArrowheads="1" noChangeShapeType="1" noTextEdit="1"/>
              </p:cNvSpPr>
              <p:nvPr/>
            </p:nvSpPr>
            <p:spPr>
              <a:xfrm>
                <a:off x="196974" y="559643"/>
                <a:ext cx="12097407" cy="1590435"/>
              </a:xfrm>
              <a:prstGeom prst="rect">
                <a:avLst/>
              </a:prstGeom>
              <a:blipFill>
                <a:blip r:embed="rId7"/>
                <a:stretch>
                  <a:fillRect l="-1259" t="-3448"/>
                </a:stretch>
              </a:blipFill>
            </p:spPr>
            <p:txBody>
              <a:bodyPr/>
              <a:lstStyle/>
              <a:p>
                <a:r>
                  <a:rPr lang="en-SG">
                    <a:noFill/>
                  </a:rPr>
                  <a:t> </a:t>
                </a:r>
              </a:p>
            </p:txBody>
          </p:sp>
        </mc:Fallback>
      </mc:AlternateContent>
      <p:pic>
        <p:nvPicPr>
          <p:cNvPr id="52" name="Picture 51">
            <a:extLst>
              <a:ext uri="{FF2B5EF4-FFF2-40B4-BE49-F238E27FC236}">
                <a16:creationId xmlns:a16="http://schemas.microsoft.com/office/drawing/2014/main" xmlns="" id="{061DE942-9350-4D6D-AD1F-9ED69AC29CC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7574280" y="219854"/>
            <a:ext cx="4129499" cy="2518177"/>
          </a:xfrm>
          <a:prstGeom prst="rect">
            <a:avLst/>
          </a:prstGeom>
          <a:noFill/>
          <a:ln>
            <a:noFill/>
          </a:ln>
        </p:spPr>
      </p:pic>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xmlns="" id="{7C3CEBCF-B86C-4D33-B02F-88693AB6470F}"/>
                  </a:ext>
                </a:extLst>
              </p:cNvPr>
              <p:cNvSpPr/>
              <p:nvPr/>
            </p:nvSpPr>
            <p:spPr>
              <a:xfrm>
                <a:off x="-1474842" y="4439475"/>
                <a:ext cx="8818178" cy="1327543"/>
              </a:xfrm>
              <a:prstGeom prst="rect">
                <a:avLst/>
              </a:prstGeom>
            </p:spPr>
            <p:txBody>
              <a:bodyPr wrap="square">
                <a:spAutoFit/>
              </a:bodyPr>
              <a:lstStyle/>
              <a:p>
                <a:pPr marL="629920" marR="0" lvl="0" indent="0" algn="ctr"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612140" algn="just" defTabSz="914400" rtl="0" eaLnBrk="1" fontAlgn="auto" latinLnBrk="0" hangingPunct="1">
                  <a:lnSpc>
                    <a:spcPct val="115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3" name="Rectangle 52">
                <a:extLst>
                  <a:ext uri="{FF2B5EF4-FFF2-40B4-BE49-F238E27FC236}">
                    <a16:creationId xmlns:a16="http://schemas.microsoft.com/office/drawing/2014/main" id="{7C3CEBCF-B86C-4D33-B02F-88693AB6470F}"/>
                  </a:ext>
                </a:extLst>
              </p:cNvPr>
              <p:cNvSpPr>
                <a:spLocks noRot="1" noChangeAspect="1" noMove="1" noResize="1" noEditPoints="1" noAdjustHandles="1" noChangeArrowheads="1" noChangeShapeType="1" noTextEdit="1"/>
              </p:cNvSpPr>
              <p:nvPr/>
            </p:nvSpPr>
            <p:spPr>
              <a:xfrm>
                <a:off x="-1474842" y="4439475"/>
                <a:ext cx="8818178" cy="1327543"/>
              </a:xfrm>
              <a:prstGeom prst="rect">
                <a:avLst/>
              </a:prstGeom>
              <a:blipFill>
                <a:blip r:embed="rId9"/>
                <a:stretch>
                  <a:fillRect t="-4128" b="-10550"/>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xmlns="" id="{B74325C9-0404-4F1D-B941-53043E5F95E6}"/>
                  </a:ext>
                </a:extLst>
              </p:cNvPr>
              <p:cNvSpPr/>
              <p:nvPr/>
            </p:nvSpPr>
            <p:spPr>
              <a:xfrm>
                <a:off x="316036" y="5761805"/>
                <a:ext cx="6155083" cy="895886"/>
              </a:xfrm>
              <a:prstGeom prst="rect">
                <a:avLst/>
              </a:prstGeom>
            </p:spPr>
            <p:txBody>
              <a:bodyPr wrap="none">
                <a:spAutoFit/>
              </a:bodyPr>
              <a:lstStyle/>
              <a:p>
                <a:pPr marL="629920" marR="0" lvl="0" indent="-612140" algn="l" defTabSz="914400" rtl="0" eaLnBrk="1" fontAlgn="auto" latinLnBrk="0" hangingPunct="1">
                  <a:lnSpc>
                    <a:spcPct val="115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ra   </a:t>
                </a:r>
                <a14:m>
                  <m:oMath xmlns:m="http://schemas.openxmlformats.org/officeDocument/2006/math">
                    <m:func>
                      <m:func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uncPr>
                      <m:fName>
                        <m:limLow>
                          <m:limLow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limLowPr>
                          <m:e>
                            <m:r>
                              <m:rPr>
                                <m:sty m:val="p"/>
                              </m:rPr>
                              <a:rPr kumimoji="0" lang="en-US"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max</m:t>
                            </m:r>
                          </m:e>
                          <m:lim>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−2;4</m:t>
                                </m:r>
                              </m:e>
                            </m:d>
                          </m:lim>
                        </m:limLow>
                      </m:fName>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oMath>
                </a14:m>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4" name="Rectangle 53">
                <a:extLst>
                  <a:ext uri="{FF2B5EF4-FFF2-40B4-BE49-F238E27FC236}">
                    <a16:creationId xmlns:a16="http://schemas.microsoft.com/office/drawing/2014/main" id="{B74325C9-0404-4F1D-B941-53043E5F95E6}"/>
                  </a:ext>
                </a:extLst>
              </p:cNvPr>
              <p:cNvSpPr>
                <a:spLocks noRot="1" noChangeAspect="1" noMove="1" noResize="1" noEditPoints="1" noAdjustHandles="1" noChangeArrowheads="1" noChangeShapeType="1" noTextEdit="1"/>
              </p:cNvSpPr>
              <p:nvPr/>
            </p:nvSpPr>
            <p:spPr>
              <a:xfrm>
                <a:off x="316036" y="5761805"/>
                <a:ext cx="6155083" cy="895886"/>
              </a:xfrm>
              <a:prstGeom prst="rect">
                <a:avLst/>
              </a:prstGeom>
              <a:blipFill>
                <a:blip r:embed="rId10"/>
                <a:stretch>
                  <a:fillRect l="-2277"/>
                </a:stretch>
              </a:blipFill>
            </p:spPr>
            <p:txBody>
              <a:bodyPr/>
              <a:lstStyle/>
              <a:p>
                <a:r>
                  <a:rPr lang="en-SG">
                    <a:noFill/>
                  </a:rPr>
                  <a:t> </a:t>
                </a:r>
              </a:p>
            </p:txBody>
          </p:sp>
        </mc:Fallback>
      </mc:AlternateContent>
      <p:pic>
        <p:nvPicPr>
          <p:cNvPr id="55" name="Picture 54">
            <a:extLst>
              <a:ext uri="{FF2B5EF4-FFF2-40B4-BE49-F238E27FC236}">
                <a16:creationId xmlns:a16="http://schemas.microsoft.com/office/drawing/2014/main" xmlns="" id="{C398CDFC-4D99-448D-86CF-DCD7438B7A11}"/>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7117080" y="4150415"/>
            <a:ext cx="3931919" cy="2567228"/>
          </a:xfrm>
          <a:prstGeom prst="rect">
            <a:avLst/>
          </a:prstGeom>
          <a:noFill/>
          <a:ln>
            <a:noFill/>
          </a:ln>
        </p:spPr>
      </p:pic>
    </p:spTree>
    <p:extLst>
      <p:ext uri="{BB962C8B-B14F-4D97-AF65-F5344CB8AC3E}">
        <p14:creationId xmlns:p14="http://schemas.microsoft.com/office/powerpoint/2010/main" val="35075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wipe(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3" grpId="0"/>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ack or Previous 5">
            <a:hlinkClick r:id="rId2" action="ppaction://hlinksldjump" highlightClick="1"/>
          </p:cNvPr>
          <p:cNvSpPr/>
          <p:nvPr/>
        </p:nvSpPr>
        <p:spPr>
          <a:xfrm>
            <a:off x="11736593" y="6513797"/>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 name="Group 6">
            <a:extLst>
              <a:ext uri="{FF2B5EF4-FFF2-40B4-BE49-F238E27FC236}">
                <a16:creationId xmlns:a16="http://schemas.microsoft.com/office/drawing/2014/main" xmlns="" id="{47FA6437-D2EF-4D03-9E33-00AD1EF01EEE}"/>
              </a:ext>
            </a:extLst>
          </p:cNvPr>
          <p:cNvGrpSpPr/>
          <p:nvPr/>
        </p:nvGrpSpPr>
        <p:grpSpPr>
          <a:xfrm>
            <a:off x="187045" y="2548603"/>
            <a:ext cx="11889190" cy="3887742"/>
            <a:chOff x="184495" y="3636268"/>
            <a:chExt cx="11834900" cy="4481565"/>
          </a:xfrm>
        </p:grpSpPr>
        <p:sp>
          <p:nvSpPr>
            <p:cNvPr id="8" name="Rounded Rectangle 4">
              <a:extLst>
                <a:ext uri="{FF2B5EF4-FFF2-40B4-BE49-F238E27FC236}">
                  <a16:creationId xmlns:a16="http://schemas.microsoft.com/office/drawing/2014/main" xmlns="" id="{AFD254E8-2CED-418D-BED1-6A393EE4F27E}"/>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9" name="Group 8">
              <a:extLst>
                <a:ext uri="{FF2B5EF4-FFF2-40B4-BE49-F238E27FC236}">
                  <a16:creationId xmlns:a16="http://schemas.microsoft.com/office/drawing/2014/main" xmlns="" id="{96689179-DB9B-4480-870B-63685C27FDC8}"/>
                </a:ext>
              </a:extLst>
            </p:cNvPr>
            <p:cNvGrpSpPr/>
            <p:nvPr/>
          </p:nvGrpSpPr>
          <p:grpSpPr>
            <a:xfrm>
              <a:off x="203200" y="3636268"/>
              <a:ext cx="2342698" cy="599404"/>
              <a:chOff x="1275608" y="6239450"/>
              <a:chExt cx="4592538" cy="1089090"/>
            </a:xfrm>
          </p:grpSpPr>
          <p:sp>
            <p:nvSpPr>
              <p:cNvPr id="10" name="Freeform 20">
                <a:extLst>
                  <a:ext uri="{FF2B5EF4-FFF2-40B4-BE49-F238E27FC236}">
                    <a16:creationId xmlns:a16="http://schemas.microsoft.com/office/drawing/2014/main" xmlns="" id="{15D1462E-FA61-46A2-965F-E0CA62444DED}"/>
                  </a:ext>
                </a:extLst>
              </p:cNvPr>
              <p:cNvSpPr>
                <a:spLocks/>
              </p:cNvSpPr>
              <p:nvPr/>
            </p:nvSpPr>
            <p:spPr bwMode="auto">
              <a:xfrm rot="16200000" flipV="1">
                <a:off x="3417885" y="4701166"/>
                <a:ext cx="828630" cy="4071892"/>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1" name="TextBox 10">
                <a:extLst>
                  <a:ext uri="{FF2B5EF4-FFF2-40B4-BE49-F238E27FC236}">
                    <a16:creationId xmlns:a16="http://schemas.microsoft.com/office/drawing/2014/main" xmlns="" id="{A8E1332B-C3B8-4D98-91D6-46CF4FF4370D}"/>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 name="Round Diagonal Corner Rectangle 8">
                <a:extLst>
                  <a:ext uri="{FF2B5EF4-FFF2-40B4-BE49-F238E27FC236}">
                    <a16:creationId xmlns:a16="http://schemas.microsoft.com/office/drawing/2014/main" xmlns="" id="{3842412A-90C1-4014-AD3F-727B5D9C60C2}"/>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3" name="Freeform 9">
                <a:extLst>
                  <a:ext uri="{FF2B5EF4-FFF2-40B4-BE49-F238E27FC236}">
                    <a16:creationId xmlns:a16="http://schemas.microsoft.com/office/drawing/2014/main" xmlns="" id="{47F5A888-5A08-48AD-8588-2382E39C43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4" name="Group 13">
            <a:extLst>
              <a:ext uri="{FF2B5EF4-FFF2-40B4-BE49-F238E27FC236}">
                <a16:creationId xmlns:a16="http://schemas.microsoft.com/office/drawing/2014/main" xmlns="" id="{95CD9F72-22EB-4244-87A5-E51A80C2507D}"/>
              </a:ext>
            </a:extLst>
          </p:cNvPr>
          <p:cNvGrpSpPr/>
          <p:nvPr/>
        </p:nvGrpSpPr>
        <p:grpSpPr>
          <a:xfrm>
            <a:off x="147058" y="45466"/>
            <a:ext cx="11958542" cy="1343973"/>
            <a:chOff x="534987" y="1647866"/>
            <a:chExt cx="22316750" cy="2254377"/>
          </a:xfrm>
        </p:grpSpPr>
        <p:sp>
          <p:nvSpPr>
            <p:cNvPr id="15" name="Rounded Rectangle 24">
              <a:extLst>
                <a:ext uri="{FF2B5EF4-FFF2-40B4-BE49-F238E27FC236}">
                  <a16:creationId xmlns:a16="http://schemas.microsoft.com/office/drawing/2014/main" xmlns="" id="{F400BE89-2206-4CF9-96AD-B4C4874DD50C}"/>
                </a:ext>
              </a:extLst>
            </p:cNvPr>
            <p:cNvSpPr/>
            <p:nvPr/>
          </p:nvSpPr>
          <p:spPr bwMode="auto">
            <a:xfrm>
              <a:off x="755649" y="1720890"/>
              <a:ext cx="22096088"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6" name="Group 15">
              <a:extLst>
                <a:ext uri="{FF2B5EF4-FFF2-40B4-BE49-F238E27FC236}">
                  <a16:creationId xmlns:a16="http://schemas.microsoft.com/office/drawing/2014/main" xmlns="" id="{96260769-6B0B-4FBA-B1E7-B1DE75718DEE}"/>
                </a:ext>
              </a:extLst>
            </p:cNvPr>
            <p:cNvGrpSpPr/>
            <p:nvPr/>
          </p:nvGrpSpPr>
          <p:grpSpPr>
            <a:xfrm>
              <a:off x="534987" y="1647866"/>
              <a:ext cx="3505200" cy="1176337"/>
              <a:chOff x="534987" y="1647866"/>
              <a:chExt cx="3505200" cy="1176337"/>
            </a:xfrm>
          </p:grpSpPr>
          <p:sp>
            <p:nvSpPr>
              <p:cNvPr id="17" name="Isosceles Triangle 44">
                <a:extLst>
                  <a:ext uri="{FF2B5EF4-FFF2-40B4-BE49-F238E27FC236}">
                    <a16:creationId xmlns:a16="http://schemas.microsoft.com/office/drawing/2014/main" xmlns="" id="{5F5E28B2-45B9-465C-9BD1-9C34CC54DE85}"/>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8" name="Pentagon 27">
                <a:extLst>
                  <a:ext uri="{FF2B5EF4-FFF2-40B4-BE49-F238E27FC236}">
                    <a16:creationId xmlns:a16="http://schemas.microsoft.com/office/drawing/2014/main" xmlns="" id="{22CBDBCC-25A2-41C6-B873-F6754836DF33}"/>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9" name="Group 11">
                <a:extLst>
                  <a:ext uri="{FF2B5EF4-FFF2-40B4-BE49-F238E27FC236}">
                    <a16:creationId xmlns:a16="http://schemas.microsoft.com/office/drawing/2014/main" xmlns="" id="{0926C56E-D448-465C-B1FB-E568D2DE1E1D}"/>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2" name="Freeform 31">
                  <a:extLst>
                    <a:ext uri="{FF2B5EF4-FFF2-40B4-BE49-F238E27FC236}">
                      <a16:creationId xmlns:a16="http://schemas.microsoft.com/office/drawing/2014/main" xmlns="" id="{7E1D4553-9D59-40C5-B12D-4FAC546B77E8}"/>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3" name="Freeform 32">
                  <a:extLst>
                    <a:ext uri="{FF2B5EF4-FFF2-40B4-BE49-F238E27FC236}">
                      <a16:creationId xmlns:a16="http://schemas.microsoft.com/office/drawing/2014/main" xmlns="" id="{A581C863-5ABF-4ED1-AC3D-D13BADECEC4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4" name="Freeform 33">
                  <a:extLst>
                    <a:ext uri="{FF2B5EF4-FFF2-40B4-BE49-F238E27FC236}">
                      <a16:creationId xmlns:a16="http://schemas.microsoft.com/office/drawing/2014/main" xmlns="" id="{956197CB-07CA-41FC-9A71-079BF6DCBC89}"/>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5" name="Rectangle 24">
                  <a:extLst>
                    <a:ext uri="{FF2B5EF4-FFF2-40B4-BE49-F238E27FC236}">
                      <a16:creationId xmlns:a16="http://schemas.microsoft.com/office/drawing/2014/main" xmlns="" id="{CA982CCF-F82D-4942-83C4-6C92E9608ED3}"/>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Rectangle 25">
                  <a:extLst>
                    <a:ext uri="{FF2B5EF4-FFF2-40B4-BE49-F238E27FC236}">
                      <a16:creationId xmlns:a16="http://schemas.microsoft.com/office/drawing/2014/main" xmlns="" id="{6F0650B8-5C25-4CEF-9143-8F1E89BCB6CA}"/>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Rectangle 26">
                  <a:extLst>
                    <a:ext uri="{FF2B5EF4-FFF2-40B4-BE49-F238E27FC236}">
                      <a16:creationId xmlns:a16="http://schemas.microsoft.com/office/drawing/2014/main" xmlns="" id="{64D242FC-982B-403E-A04C-40586C9D0C3A}"/>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70A62167-6A97-439F-9BB9-2B4286FB7B5E}"/>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0" name="Chevron 29">
                <a:extLst>
                  <a:ext uri="{FF2B5EF4-FFF2-40B4-BE49-F238E27FC236}">
                    <a16:creationId xmlns:a16="http://schemas.microsoft.com/office/drawing/2014/main" xmlns="" id="{EAB87BAF-F3F0-4201-8CEF-9CB91EB7E178}"/>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1" name="TextBox 13">
                <a:extLst>
                  <a:ext uri="{FF2B5EF4-FFF2-40B4-BE49-F238E27FC236}">
                    <a16:creationId xmlns:a16="http://schemas.microsoft.com/office/drawing/2014/main" xmlns="" id="{D035DF2B-62BD-47B8-9CB6-ADA583F2CA0C}"/>
                  </a:ext>
                </a:extLst>
              </p:cNvPr>
              <p:cNvSpPr txBox="1">
                <a:spLocks noChangeArrowheads="1"/>
              </p:cNvSpPr>
              <p:nvPr/>
            </p:nvSpPr>
            <p:spPr bwMode="auto">
              <a:xfrm>
                <a:off x="1588705" y="1653395"/>
                <a:ext cx="2169428"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7</a:t>
                </a:r>
              </a:p>
            </p:txBody>
          </p:sp>
        </p:grpSp>
      </p:grpSp>
      <p:grpSp>
        <p:nvGrpSpPr>
          <p:cNvPr id="29" name="Group 28">
            <a:extLst>
              <a:ext uri="{FF2B5EF4-FFF2-40B4-BE49-F238E27FC236}">
                <a16:creationId xmlns:a16="http://schemas.microsoft.com/office/drawing/2014/main" xmlns="" id="{E4903DFD-3F4E-4FE2-B81F-723B78B86423}"/>
              </a:ext>
            </a:extLst>
          </p:cNvPr>
          <p:cNvGrpSpPr/>
          <p:nvPr/>
        </p:nvGrpSpPr>
        <p:grpSpPr>
          <a:xfrm>
            <a:off x="267459" y="1519210"/>
            <a:ext cx="11838141" cy="914286"/>
            <a:chOff x="247181" y="1501340"/>
            <a:chExt cx="11838141" cy="914405"/>
          </a:xfrm>
        </p:grpSpPr>
        <p:grpSp>
          <p:nvGrpSpPr>
            <p:cNvPr id="30" name="Group 29">
              <a:extLst>
                <a:ext uri="{FF2B5EF4-FFF2-40B4-BE49-F238E27FC236}">
                  <a16:creationId xmlns:a16="http://schemas.microsoft.com/office/drawing/2014/main" xmlns="" id="{6961CA8B-684D-4B8D-AEAA-7B271E2641E8}"/>
                </a:ext>
              </a:extLst>
            </p:cNvPr>
            <p:cNvGrpSpPr/>
            <p:nvPr/>
          </p:nvGrpSpPr>
          <p:grpSpPr>
            <a:xfrm>
              <a:off x="247181" y="1501340"/>
              <a:ext cx="3090381" cy="914401"/>
              <a:chOff x="5537206" y="1557991"/>
              <a:chExt cx="3079904" cy="850065"/>
            </a:xfrm>
          </p:grpSpPr>
          <p:sp>
            <p:nvSpPr>
              <p:cNvPr id="43" name="Rectangle 42">
                <a:extLst>
                  <a:ext uri="{FF2B5EF4-FFF2-40B4-BE49-F238E27FC236}">
                    <a16:creationId xmlns:a16="http://schemas.microsoft.com/office/drawing/2014/main" xmlns="" id="{C737876D-081F-4A79-B7FD-21B02BC97FB4}"/>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4" name="Oval 43">
                <a:extLst>
                  <a:ext uri="{FF2B5EF4-FFF2-40B4-BE49-F238E27FC236}">
                    <a16:creationId xmlns:a16="http://schemas.microsoft.com/office/drawing/2014/main" xmlns="" id="{7F76D014-5C10-4984-AAE9-E7C7B2838AAD}"/>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DAEF757A-C3F3-4BF4-892D-DE76C571F5D3}"/>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SG" sz="2999" b="0" i="1" u="none" strike="noStrike" kern="0" cap="none" spc="0" normalizeH="0" baseline="0" noProof="0" smtClean="0">
                              <a:ln>
                                <a:noFill/>
                              </a:ln>
                              <a:solidFill>
                                <a:prstClr val="white"/>
                              </a:solidFill>
                              <a:effectLst/>
                              <a:uLnTx/>
                              <a:uFillTx/>
                              <a:latin typeface="Cambria Math" panose="02040503050406030204" pitchFamily="18" charset="0"/>
                            </a:rPr>
                            <m:t>𝑥</m:t>
                          </m:r>
                          <m:r>
                            <a:rPr kumimoji="0" lang="en-SG" sz="2999" b="0" i="1" u="none" strike="noStrike" kern="0" cap="none" spc="0" normalizeH="0" baseline="0" noProof="0" smtClean="0">
                              <a:ln>
                                <a:noFill/>
                              </a:ln>
                              <a:solidFill>
                                <a:prstClr val="white"/>
                              </a:solidFill>
                              <a:effectLst/>
                              <a:uLnTx/>
                              <a:uFillTx/>
                              <a:latin typeface="Cambria Math" panose="02040503050406030204" pitchFamily="18" charset="0"/>
                            </a:rPr>
                            <m:t>=</m:t>
                          </m:r>
                          <m:r>
                            <m:rPr>
                              <m:nor/>
                            </m:rPr>
                            <a:rPr kumimoji="0" lang="en-SG" sz="2999" b="0" i="1" u="none" strike="noStrike" kern="0" cap="none" spc="0" normalizeH="0" baseline="0" noProof="0" smtClean="0">
                              <a:ln>
                                <a:noFill/>
                              </a:ln>
                              <a:solidFill>
                                <a:prstClr val="white"/>
                              </a:solidFill>
                              <a:effectLst/>
                              <a:uLnTx/>
                              <a:uFillTx/>
                              <a:latin typeface="Cambria Math" panose="02040503050406030204" pitchFamily="18" charset="0"/>
                            </a:rPr>
                            <m:t>−2</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5" name="TextBox 44">
                    <a:extLst>
                      <a:ext uri="{FF2B5EF4-FFF2-40B4-BE49-F238E27FC236}">
                        <a16:creationId xmlns:a16="http://schemas.microsoft.com/office/drawing/2014/main" id="{DAEF757A-C3F3-4BF4-892D-DE76C571F5D3}"/>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31" name="Group 30">
              <a:extLst>
                <a:ext uri="{FF2B5EF4-FFF2-40B4-BE49-F238E27FC236}">
                  <a16:creationId xmlns:a16="http://schemas.microsoft.com/office/drawing/2014/main" xmlns="" id="{F6A7641B-5004-4E45-9440-2B8CD536788A}"/>
                </a:ext>
              </a:extLst>
            </p:cNvPr>
            <p:cNvGrpSpPr/>
            <p:nvPr/>
          </p:nvGrpSpPr>
          <p:grpSpPr>
            <a:xfrm>
              <a:off x="3163101" y="1501344"/>
              <a:ext cx="3090381" cy="914401"/>
              <a:chOff x="5537206" y="1557992"/>
              <a:chExt cx="3079904" cy="850064"/>
            </a:xfrm>
          </p:grpSpPr>
          <p:sp>
            <p:nvSpPr>
              <p:cNvPr id="40" name="Rectangle 39">
                <a:extLst>
                  <a:ext uri="{FF2B5EF4-FFF2-40B4-BE49-F238E27FC236}">
                    <a16:creationId xmlns:a16="http://schemas.microsoft.com/office/drawing/2014/main" xmlns="" id="{02A19CE7-C570-4E5F-89FD-F68BE6D28168}"/>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1" name="Oval 40">
                <a:extLst>
                  <a:ext uri="{FF2B5EF4-FFF2-40B4-BE49-F238E27FC236}">
                    <a16:creationId xmlns:a16="http://schemas.microsoft.com/office/drawing/2014/main" xmlns="" id="{ED88CFC3-65BC-49CC-A2CC-FD1A15BA4C0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E9B9AE3A-3B61-4ACE-9921-1AAD0342635F}"/>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i="1" kern="0" smtClean="0">
                              <a:solidFill>
                                <a:prstClr val="white"/>
                              </a:solidFill>
                              <a:latin typeface="Cambria Math" panose="02040503050406030204" pitchFamily="18" charset="0"/>
                            </a:rPr>
                            <m:t>𝑥</m:t>
                          </m:r>
                          <m:r>
                            <a:rPr lang="en-SG" sz="2999" b="0" i="1" kern="0" smtClean="0">
                              <a:solidFill>
                                <a:prstClr val="white"/>
                              </a:solidFill>
                              <a:latin typeface="Cambria Math" panose="02040503050406030204" pitchFamily="18" charset="0"/>
                            </a:rPr>
                            <m:t>=0</m:t>
                          </m:r>
                          <m:r>
                            <m:rPr>
                              <m:nor/>
                            </m:rPr>
                            <a:rPr kumimoji="0" lang="vi-VN" sz="2999" b="0" u="none" strike="noStrike" kern="0" cap="none" spc="0" normalizeH="0" baseline="0" noProof="0" dirty="0">
                              <a:ln>
                                <a:noFill/>
                              </a:ln>
                              <a:solidFill>
                                <a:prstClr val="white"/>
                              </a:solidFill>
                              <a:effectLst/>
                              <a:uLnTx/>
                              <a:uFillTx/>
                            </a:rPr>
                            <m:t>.</m:t>
                          </m:r>
                        </m:oMath>
                      </m:oMathPara>
                    </a14:m>
                    <a:endParaRPr kumimoji="0" lang="en-US" sz="2999" b="0" u="none" strike="noStrike" kern="0" cap="none" spc="0" normalizeH="0" baseline="0" noProof="0" dirty="0">
                      <a:ln>
                        <a:noFill/>
                      </a:ln>
                      <a:solidFill>
                        <a:prstClr val="white"/>
                      </a:solidFill>
                      <a:effectLst/>
                      <a:uLnTx/>
                      <a:uFillTx/>
                    </a:endParaRPr>
                  </a:p>
                </p:txBody>
              </p:sp>
            </mc:Choice>
            <mc:Fallback xmlns="">
              <p:sp>
                <p:nvSpPr>
                  <p:cNvPr id="42" name="TextBox 41">
                    <a:extLst>
                      <a:ext uri="{FF2B5EF4-FFF2-40B4-BE49-F238E27FC236}">
                        <a16:creationId xmlns:a16="http://schemas.microsoft.com/office/drawing/2014/main" id="{E9B9AE3A-3B61-4ACE-9921-1AAD0342635F}"/>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2" name="Group 31">
              <a:extLst>
                <a:ext uri="{FF2B5EF4-FFF2-40B4-BE49-F238E27FC236}">
                  <a16:creationId xmlns:a16="http://schemas.microsoft.com/office/drawing/2014/main" xmlns="" id="{440CCDE5-A573-42C3-987C-C38079BAA689}"/>
                </a:ext>
              </a:extLst>
            </p:cNvPr>
            <p:cNvGrpSpPr/>
            <p:nvPr/>
          </p:nvGrpSpPr>
          <p:grpSpPr>
            <a:xfrm>
              <a:off x="6079021" y="1501343"/>
              <a:ext cx="3090381" cy="914402"/>
              <a:chOff x="5537206" y="1557992"/>
              <a:chExt cx="3079904" cy="850064"/>
            </a:xfrm>
          </p:grpSpPr>
          <p:sp>
            <p:nvSpPr>
              <p:cNvPr id="37" name="Rectangle 36">
                <a:extLst>
                  <a:ext uri="{FF2B5EF4-FFF2-40B4-BE49-F238E27FC236}">
                    <a16:creationId xmlns:a16="http://schemas.microsoft.com/office/drawing/2014/main" xmlns="" id="{540FE147-505B-4DE0-B842-A7F9632ADA0A}"/>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8" name="Oval 37">
                <a:extLst>
                  <a:ext uri="{FF2B5EF4-FFF2-40B4-BE49-F238E27FC236}">
                    <a16:creationId xmlns:a16="http://schemas.microsoft.com/office/drawing/2014/main" xmlns="" id="{36A6D72A-BFE3-4AE5-8273-44366F88088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D5DD267A-7103-4773-98DF-F141FFCA36E2}"/>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i="1" kern="0" smtClean="0">
                              <a:solidFill>
                                <a:prstClr val="white"/>
                              </a:solidFill>
                              <a:latin typeface="Cambria Math" panose="02040503050406030204" pitchFamily="18" charset="0"/>
                            </a:rPr>
                            <m:t>𝑥</m:t>
                          </m:r>
                          <m:r>
                            <a:rPr lang="en-SG" sz="2999" b="0" i="1" kern="0" smtClean="0">
                              <a:solidFill>
                                <a:prstClr val="white"/>
                              </a:solidFill>
                              <a:latin typeface="Cambria Math" panose="02040503050406030204" pitchFamily="18" charset="0"/>
                            </a:rPr>
                            <m:t>=2</m:t>
                          </m:r>
                          <m:r>
                            <m:rPr>
                              <m:nor/>
                            </m:rPr>
                            <a:rPr kumimoji="0" lang="vi-VN" sz="2999" b="0" u="none" strike="noStrike" kern="0" cap="none" spc="0" normalizeH="0" baseline="0" noProof="0" dirty="0">
                              <a:ln>
                                <a:noFill/>
                              </a:ln>
                              <a:solidFill>
                                <a:prstClr val="white"/>
                              </a:solidFill>
                              <a:effectLst/>
                              <a:uLnTx/>
                              <a:uFillTx/>
                            </a:rPr>
                            <m:t>.</m:t>
                          </m:r>
                        </m:oMath>
                      </m:oMathPara>
                    </a14:m>
                    <a:endParaRPr kumimoji="0" lang="en-US" sz="2999" b="0" u="none" strike="noStrike" kern="0" cap="none" spc="0" normalizeH="0" baseline="0" noProof="0" dirty="0">
                      <a:ln>
                        <a:noFill/>
                      </a:ln>
                      <a:solidFill>
                        <a:prstClr val="white"/>
                      </a:solidFill>
                      <a:effectLst/>
                      <a:uLnTx/>
                      <a:uFillTx/>
                    </a:endParaRPr>
                  </a:p>
                </p:txBody>
              </p:sp>
            </mc:Choice>
            <mc:Fallback xmlns="">
              <p:sp>
                <p:nvSpPr>
                  <p:cNvPr id="39" name="TextBox 38">
                    <a:extLst>
                      <a:ext uri="{FF2B5EF4-FFF2-40B4-BE49-F238E27FC236}">
                        <a16:creationId xmlns:a16="http://schemas.microsoft.com/office/drawing/2014/main" id="{D5DD267A-7103-4773-98DF-F141FFCA36E2}"/>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33" name="Group 32">
              <a:extLst>
                <a:ext uri="{FF2B5EF4-FFF2-40B4-BE49-F238E27FC236}">
                  <a16:creationId xmlns:a16="http://schemas.microsoft.com/office/drawing/2014/main" xmlns="" id="{FAF256F1-E7ED-493A-B144-1CEED2E44251}"/>
                </a:ext>
              </a:extLst>
            </p:cNvPr>
            <p:cNvGrpSpPr/>
            <p:nvPr/>
          </p:nvGrpSpPr>
          <p:grpSpPr>
            <a:xfrm>
              <a:off x="8994941" y="1501345"/>
              <a:ext cx="3090381" cy="914400"/>
              <a:chOff x="5537206" y="1557992"/>
              <a:chExt cx="3079904" cy="850063"/>
            </a:xfrm>
          </p:grpSpPr>
          <p:sp>
            <p:nvSpPr>
              <p:cNvPr id="34" name="Rectangle 33">
                <a:extLst>
                  <a:ext uri="{FF2B5EF4-FFF2-40B4-BE49-F238E27FC236}">
                    <a16:creationId xmlns:a16="http://schemas.microsoft.com/office/drawing/2014/main" xmlns="" id="{CAF570AA-D080-44D2-AAE7-C90A31737496}"/>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5" name="Oval 34">
                <a:extLst>
                  <a:ext uri="{FF2B5EF4-FFF2-40B4-BE49-F238E27FC236}">
                    <a16:creationId xmlns:a16="http://schemas.microsoft.com/office/drawing/2014/main" xmlns="" id="{00999636-A56B-49B9-92E0-2C66DC3CA7DE}"/>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899D6975-A01E-4755-9B10-70E14FB0F8D3}"/>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i="1" kern="0" smtClean="0">
                              <a:solidFill>
                                <a:prstClr val="white"/>
                              </a:solidFill>
                              <a:latin typeface="Cambria Math" panose="02040503050406030204" pitchFamily="18" charset="0"/>
                            </a:rPr>
                            <m:t>𝑥</m:t>
                          </m:r>
                          <m:r>
                            <a:rPr lang="en-SG" sz="2999" b="0" i="1" kern="0" smtClean="0">
                              <a:solidFill>
                                <a:prstClr val="white"/>
                              </a:solidFill>
                              <a:latin typeface="Cambria Math" panose="02040503050406030204" pitchFamily="18" charset="0"/>
                            </a:rPr>
                            <m:t>=3</m:t>
                          </m:r>
                          <m:r>
                            <m:rPr>
                              <m:nor/>
                            </m:rPr>
                            <a:rPr kumimoji="0" lang="vi-VN" sz="2999" b="0" u="none" strike="noStrike" kern="0" cap="none" spc="0" normalizeH="0" baseline="0" noProof="0" dirty="0">
                              <a:ln>
                                <a:noFill/>
                              </a:ln>
                              <a:solidFill>
                                <a:prstClr val="white"/>
                              </a:solidFill>
                              <a:effectLst/>
                              <a:uLnTx/>
                              <a:uFillTx/>
                            </a:rPr>
                            <m:t>.</m:t>
                          </m:r>
                        </m:oMath>
                      </m:oMathPara>
                    </a14:m>
                    <a:endParaRPr kumimoji="0" lang="en-US" sz="2999" b="0" u="none" strike="noStrike" kern="0" cap="none" spc="0" normalizeH="0" baseline="0" noProof="0" dirty="0">
                      <a:ln>
                        <a:noFill/>
                      </a:ln>
                      <a:solidFill>
                        <a:prstClr val="white"/>
                      </a:solidFill>
                      <a:effectLst/>
                      <a:uLnTx/>
                      <a:uFillTx/>
                    </a:endParaRPr>
                  </a:p>
                </p:txBody>
              </p:sp>
            </mc:Choice>
            <mc:Fallback xmlns="">
              <p:sp>
                <p:nvSpPr>
                  <p:cNvPr id="36" name="TextBox 35">
                    <a:extLst>
                      <a:ext uri="{FF2B5EF4-FFF2-40B4-BE49-F238E27FC236}">
                        <a16:creationId xmlns:a16="http://schemas.microsoft.com/office/drawing/2014/main" id="{899D6975-A01E-4755-9B10-70E14FB0F8D3}"/>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6"/>
                    <a:stretch>
                      <a:fillRect/>
                    </a:stretch>
                  </a:blipFill>
                </p:spPr>
                <p:txBody>
                  <a:bodyPr/>
                  <a:lstStyle/>
                  <a:p>
                    <a:r>
                      <a:rPr lang="en-SG">
                        <a:noFill/>
                      </a:rPr>
                      <a:t> </a:t>
                    </a:r>
                  </a:p>
                </p:txBody>
              </p:sp>
            </mc:Fallback>
          </mc:AlternateContent>
        </p:grpSp>
      </p:grpSp>
      <p:sp>
        <p:nvSpPr>
          <p:cNvPr id="46" name="Oval 45">
            <a:extLst>
              <a:ext uri="{FF2B5EF4-FFF2-40B4-BE49-F238E27FC236}">
                <a16:creationId xmlns:a16="http://schemas.microsoft.com/office/drawing/2014/main" xmlns="" id="{F367FB90-50A3-43DD-80F7-A9501C9C2A0C}"/>
              </a:ext>
            </a:extLst>
          </p:cNvPr>
          <p:cNvSpPr/>
          <p:nvPr/>
        </p:nvSpPr>
        <p:spPr>
          <a:xfrm>
            <a:off x="6138200" y="1785052"/>
            <a:ext cx="546116" cy="482374"/>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xmlns="" id="{7AB45C37-C42F-45D0-B2E3-FA0E38DFA0FF}"/>
                  </a:ext>
                </a:extLst>
              </p:cNvPr>
              <p:cNvSpPr/>
              <p:nvPr/>
            </p:nvSpPr>
            <p:spPr>
              <a:xfrm>
                <a:off x="187045" y="301741"/>
                <a:ext cx="12507310" cy="946862"/>
              </a:xfrm>
              <a:prstGeom prst="rect">
                <a:avLst/>
              </a:prstGeom>
            </p:spPr>
            <p:txBody>
              <a:bodyPr wrap="square">
                <a:spAutoFit/>
              </a:bodyPr>
              <a:lstStyle/>
              <a:p>
                <a:pPr marL="0" marR="0" lvl="0" indent="0" algn="l" defTabSz="914400" rtl="0" eaLnBrk="1" fontAlgn="auto" latinLnBrk="0" hangingPunct="1">
                  <a:lnSpc>
                    <a:spcPct val="115000"/>
                  </a:lnSpc>
                  <a:spcBef>
                    <a:spcPts val="600"/>
                  </a:spcBef>
                  <a:spcAft>
                    <a:spcPts val="1000"/>
                  </a:spcAft>
                  <a:buClr>
                    <a:srgbClr val="0000FF"/>
                  </a:buClr>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fPr>
                      <m:num>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14:m>
                  <m:oMath xmlns:m="http://schemas.openxmlformats.org/officeDocument/2006/math">
                    <m:r>
                      <a:rPr kumimoji="0" lang="en-SG" sz="32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 +∞)</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47" name="Rectangle 46">
                <a:extLst>
                  <a:ext uri="{FF2B5EF4-FFF2-40B4-BE49-F238E27FC236}">
                    <a16:creationId xmlns:a16="http://schemas.microsoft.com/office/drawing/2014/main" id="{7AB45C37-C42F-45D0-B2E3-FA0E38DFA0FF}"/>
                  </a:ext>
                </a:extLst>
              </p:cNvPr>
              <p:cNvSpPr>
                <a:spLocks noRot="1" noChangeAspect="1" noMove="1" noResize="1" noEditPoints="1" noAdjustHandles="1" noChangeArrowheads="1" noChangeShapeType="1" noTextEdit="1"/>
              </p:cNvSpPr>
              <p:nvPr/>
            </p:nvSpPr>
            <p:spPr>
              <a:xfrm>
                <a:off x="187045" y="301741"/>
                <a:ext cx="12507310" cy="946862"/>
              </a:xfrm>
              <a:prstGeom prst="rect">
                <a:avLst/>
              </a:prstGeom>
              <a:blipFill>
                <a:blip r:embed="rId7"/>
                <a:stretch>
                  <a:fillRect l="-1268" b="-7692"/>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0A08FA9B-1B2A-4B6D-8DA1-93EC22F0F711}"/>
                  </a:ext>
                </a:extLst>
              </p:cNvPr>
              <p:cNvSpPr/>
              <p:nvPr/>
            </p:nvSpPr>
            <p:spPr>
              <a:xfrm>
                <a:off x="-157655" y="3490342"/>
                <a:ext cx="12507310" cy="2724977"/>
              </a:xfrm>
              <a:prstGeom prst="rect">
                <a:avLst/>
              </a:prstGeom>
            </p:spPr>
            <p:txBody>
              <a:bodyPr wrap="square">
                <a:spAutoFit/>
              </a:bodyPr>
              <a:lstStyle/>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đầu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vì</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𝟎</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thuộc</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 +∞)</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11</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630555"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thì</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khoảng</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 +∞)</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3200" b="1" i="0" u="none" strike="noStrike" kern="1200" cap="none" spc="0" normalizeH="0" baseline="0" noProof="0" dirty="0">
                    <a:ln>
                      <a:noFill/>
                    </a:ln>
                    <a:solidFill>
                      <a:srgbClr val="FF00FF"/>
                    </a:solidFill>
                    <a:effectLst/>
                    <a:uLnTx/>
                    <a:uFillTx/>
                    <a:latin typeface="Times New Roman" panose="02020603050405020304" pitchFamily="18" charset="0"/>
                    <a:ea typeface="MS Mincho"/>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8" name="Rectangle 47">
                <a:extLst>
                  <a:ext uri="{FF2B5EF4-FFF2-40B4-BE49-F238E27FC236}">
                    <a16:creationId xmlns:a16="http://schemas.microsoft.com/office/drawing/2014/main" id="{0A08FA9B-1B2A-4B6D-8DA1-93EC22F0F711}"/>
                  </a:ext>
                </a:extLst>
              </p:cNvPr>
              <p:cNvSpPr>
                <a:spLocks noRot="1" noChangeAspect="1" noMove="1" noResize="1" noEditPoints="1" noAdjustHandles="1" noChangeArrowheads="1" noChangeShapeType="1" noTextEdit="1"/>
              </p:cNvSpPr>
              <p:nvPr/>
            </p:nvSpPr>
            <p:spPr>
              <a:xfrm>
                <a:off x="-157655" y="3490342"/>
                <a:ext cx="12507310" cy="2724977"/>
              </a:xfrm>
              <a:prstGeom prst="rect">
                <a:avLst/>
              </a:prstGeom>
              <a:blipFill>
                <a:blip r:embed="rId8"/>
                <a:stretch>
                  <a:fillRect t="-3132" b="-4922"/>
                </a:stretch>
              </a:blipFill>
            </p:spPr>
            <p:txBody>
              <a:bodyPr/>
              <a:lstStyle/>
              <a:p>
                <a:r>
                  <a:rPr lang="en-SG">
                    <a:noFill/>
                  </a:rPr>
                  <a:t> </a:t>
                </a:r>
              </a:p>
            </p:txBody>
          </p:sp>
        </mc:Fallback>
      </mc:AlternateContent>
    </p:spTree>
    <p:extLst>
      <p:ext uri="{BB962C8B-B14F-4D97-AF65-F5344CB8AC3E}">
        <p14:creationId xmlns:p14="http://schemas.microsoft.com/office/powerpoint/2010/main" val="299811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00A10D13-4ADA-4A3D-9DDE-8A20248FA830}"/>
              </a:ext>
            </a:extLst>
          </p:cNvPr>
          <p:cNvGrpSpPr/>
          <p:nvPr/>
        </p:nvGrpSpPr>
        <p:grpSpPr>
          <a:xfrm>
            <a:off x="147058" y="45466"/>
            <a:ext cx="11906395" cy="5524788"/>
            <a:chOff x="534987" y="1647866"/>
            <a:chExt cx="23340848" cy="9267266"/>
          </a:xfrm>
        </p:grpSpPr>
        <p:sp>
          <p:nvSpPr>
            <p:cNvPr id="7" name="Rounded Rectangle 24">
              <a:extLst>
                <a:ext uri="{FF2B5EF4-FFF2-40B4-BE49-F238E27FC236}">
                  <a16:creationId xmlns:a16="http://schemas.microsoft.com/office/drawing/2014/main" xmlns="" id="{D61ECCC1-9D31-45E1-91BD-80264B0D7BB7}"/>
                </a:ext>
              </a:extLst>
            </p:cNvPr>
            <p:cNvSpPr/>
            <p:nvPr/>
          </p:nvSpPr>
          <p:spPr bwMode="auto">
            <a:xfrm>
              <a:off x="755649" y="1720890"/>
              <a:ext cx="23120186" cy="9194242"/>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a:extLst>
                <a:ext uri="{FF2B5EF4-FFF2-40B4-BE49-F238E27FC236}">
                  <a16:creationId xmlns:a16="http://schemas.microsoft.com/office/drawing/2014/main" xmlns="" id="{DDF0FFB9-C62B-4550-A750-9C24F550D832}"/>
                </a:ext>
              </a:extLst>
            </p:cNvPr>
            <p:cNvGrpSpPr/>
            <p:nvPr/>
          </p:nvGrpSpPr>
          <p:grpSpPr>
            <a:xfrm>
              <a:off x="534987" y="1647866"/>
              <a:ext cx="3505200" cy="1176337"/>
              <a:chOff x="534987" y="1647866"/>
              <a:chExt cx="3505200" cy="1176337"/>
            </a:xfrm>
          </p:grpSpPr>
          <p:sp>
            <p:nvSpPr>
              <p:cNvPr id="9" name="Isosceles Triangle 44">
                <a:extLst>
                  <a:ext uri="{FF2B5EF4-FFF2-40B4-BE49-F238E27FC236}">
                    <a16:creationId xmlns:a16="http://schemas.microsoft.com/office/drawing/2014/main" xmlns="" id="{420C0E49-106B-44DD-B32B-41BB7C6B5DFA}"/>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0" name="Pentagon 27">
                <a:extLst>
                  <a:ext uri="{FF2B5EF4-FFF2-40B4-BE49-F238E27FC236}">
                    <a16:creationId xmlns:a16="http://schemas.microsoft.com/office/drawing/2014/main" xmlns="" id="{7B319FFC-E27C-4E16-B6ED-5ECFEA03EFFD}"/>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1" name="Group 11">
                <a:extLst>
                  <a:ext uri="{FF2B5EF4-FFF2-40B4-BE49-F238E27FC236}">
                    <a16:creationId xmlns:a16="http://schemas.microsoft.com/office/drawing/2014/main" xmlns="" id="{C527F5DF-C4C1-46B5-8F45-1A72F99D02A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4" name="Freeform 31">
                  <a:extLst>
                    <a:ext uri="{FF2B5EF4-FFF2-40B4-BE49-F238E27FC236}">
                      <a16:creationId xmlns:a16="http://schemas.microsoft.com/office/drawing/2014/main" xmlns="" id="{4BD4748E-8666-4E51-81B7-BF0895EB8B72}"/>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Freeform 32">
                  <a:extLst>
                    <a:ext uri="{FF2B5EF4-FFF2-40B4-BE49-F238E27FC236}">
                      <a16:creationId xmlns:a16="http://schemas.microsoft.com/office/drawing/2014/main" xmlns="" id="{DFD3AB55-59A7-499E-8A3E-A3ED5B93F5E2}"/>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Freeform 33">
                  <a:extLst>
                    <a:ext uri="{FF2B5EF4-FFF2-40B4-BE49-F238E27FC236}">
                      <a16:creationId xmlns:a16="http://schemas.microsoft.com/office/drawing/2014/main" xmlns="" id="{A89AC0E6-DB4B-42D2-A2E0-BA0B6BEA869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7" name="Rectangle 16">
                  <a:extLst>
                    <a:ext uri="{FF2B5EF4-FFF2-40B4-BE49-F238E27FC236}">
                      <a16:creationId xmlns:a16="http://schemas.microsoft.com/office/drawing/2014/main" xmlns="" id="{8717C280-4D73-45E8-A6E5-13E5A4881B86}"/>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8" name="Rectangle 17">
                  <a:extLst>
                    <a:ext uri="{FF2B5EF4-FFF2-40B4-BE49-F238E27FC236}">
                      <a16:creationId xmlns:a16="http://schemas.microsoft.com/office/drawing/2014/main" xmlns="" id="{3598CBF8-507D-4760-A133-00015085BD07}"/>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9" name="Rectangle 18">
                  <a:extLst>
                    <a:ext uri="{FF2B5EF4-FFF2-40B4-BE49-F238E27FC236}">
                      <a16:creationId xmlns:a16="http://schemas.microsoft.com/office/drawing/2014/main" xmlns="" id="{1169BB2B-ED53-40A8-B3BC-43FAEBD353C8}"/>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0" name="Rectangle 19">
                  <a:extLst>
                    <a:ext uri="{FF2B5EF4-FFF2-40B4-BE49-F238E27FC236}">
                      <a16:creationId xmlns:a16="http://schemas.microsoft.com/office/drawing/2014/main" xmlns="" id="{D39A62E5-8858-49E8-BFD8-22DACBD31F44}"/>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2" name="Chevron 29">
                <a:extLst>
                  <a:ext uri="{FF2B5EF4-FFF2-40B4-BE49-F238E27FC236}">
                    <a16:creationId xmlns:a16="http://schemas.microsoft.com/office/drawing/2014/main" xmlns="" id="{40ADD4CB-43C5-4A6F-9716-5906DB0EA339}"/>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xmlns="" id="{D54AEEAD-6772-4158-BFCA-2FA72D714CF5}"/>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8</a:t>
                </a:r>
              </a:p>
            </p:txBody>
          </p:sp>
        </p:grpSp>
      </p:grpSp>
      <p:grpSp>
        <p:nvGrpSpPr>
          <p:cNvPr id="21" name="Group 20">
            <a:extLst>
              <a:ext uri="{FF2B5EF4-FFF2-40B4-BE49-F238E27FC236}">
                <a16:creationId xmlns:a16="http://schemas.microsoft.com/office/drawing/2014/main" xmlns="" id="{8D724F95-C1F7-44C8-9D80-842123E70FED}"/>
              </a:ext>
            </a:extLst>
          </p:cNvPr>
          <p:cNvGrpSpPr/>
          <p:nvPr/>
        </p:nvGrpSpPr>
        <p:grpSpPr>
          <a:xfrm>
            <a:off x="204555" y="5705038"/>
            <a:ext cx="11838141" cy="914286"/>
            <a:chOff x="247181" y="1501340"/>
            <a:chExt cx="11838141" cy="914405"/>
          </a:xfrm>
        </p:grpSpPr>
        <p:grpSp>
          <p:nvGrpSpPr>
            <p:cNvPr id="22" name="Group 21">
              <a:extLst>
                <a:ext uri="{FF2B5EF4-FFF2-40B4-BE49-F238E27FC236}">
                  <a16:creationId xmlns:a16="http://schemas.microsoft.com/office/drawing/2014/main" xmlns="" id="{B3631440-C3F2-44D4-921A-DFCF0C6D32E5}"/>
                </a:ext>
              </a:extLst>
            </p:cNvPr>
            <p:cNvGrpSpPr/>
            <p:nvPr/>
          </p:nvGrpSpPr>
          <p:grpSpPr>
            <a:xfrm>
              <a:off x="247181" y="1501340"/>
              <a:ext cx="3090381" cy="914401"/>
              <a:chOff x="5537206" y="1557991"/>
              <a:chExt cx="3079904" cy="850065"/>
            </a:xfrm>
          </p:grpSpPr>
          <p:sp>
            <p:nvSpPr>
              <p:cNvPr id="35" name="Rectangle 34">
                <a:extLst>
                  <a:ext uri="{FF2B5EF4-FFF2-40B4-BE49-F238E27FC236}">
                    <a16:creationId xmlns:a16="http://schemas.microsoft.com/office/drawing/2014/main" xmlns="" id="{5CD4251B-0923-44E5-B94A-0CCB7FC3CFA8}"/>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6" name="Oval 35">
                <a:extLst>
                  <a:ext uri="{FF2B5EF4-FFF2-40B4-BE49-F238E27FC236}">
                    <a16:creationId xmlns:a16="http://schemas.microsoft.com/office/drawing/2014/main" xmlns="" id="{10E76648-8C72-43EF-9A13-F995A726B48D}"/>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A5B91162-8D75-436B-AEAC-27DA30FBFB59}"/>
                      </a:ext>
                    </a:extLst>
                  </p:cNvPr>
                  <p:cNvSpPr txBox="1"/>
                  <p:nvPr/>
                </p:nvSpPr>
                <p:spPr>
                  <a:xfrm>
                    <a:off x="6108332" y="173239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smtClean="0">
                              <a:solidFill>
                                <a:prstClr val="white"/>
                              </a:solidFill>
                              <a:latin typeface="Cambria Math" panose="02040503050406030204" pitchFamily="18" charset="0"/>
                            </a:rPr>
                            <m:t>−</m:t>
                          </m:r>
                          <m:r>
                            <a:rPr lang="en-SG" sz="2999" b="0" i="1" kern="0" smtClean="0">
                              <a:solidFill>
                                <a:prstClr val="white"/>
                              </a:solidFill>
                              <a:latin typeface="Cambria Math" panose="020405030504060302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7" name="TextBox 36">
                    <a:extLst>
                      <a:ext uri="{FF2B5EF4-FFF2-40B4-BE49-F238E27FC236}">
                        <a16:creationId xmlns:a16="http://schemas.microsoft.com/office/drawing/2014/main" id="{A5B91162-8D75-436B-AEAC-27DA30FBFB59}"/>
                      </a:ext>
                    </a:extLst>
                  </p:cNvPr>
                  <p:cNvSpPr txBox="1">
                    <a:spLocks noRot="1" noChangeAspect="1" noMove="1" noResize="1" noEditPoints="1" noAdjustHandles="1" noChangeArrowheads="1" noChangeShapeType="1" noTextEdit="1"/>
                  </p:cNvSpPr>
                  <p:nvPr/>
                </p:nvSpPr>
                <p:spPr>
                  <a:xfrm>
                    <a:off x="6108332" y="1732392"/>
                    <a:ext cx="2280848" cy="514967"/>
                  </a:xfrm>
                  <a:prstGeom prst="rect">
                    <a:avLst/>
                  </a:prstGeom>
                  <a:blipFill>
                    <a:blip r:embed="rId2"/>
                    <a:stretch>
                      <a:fillRect/>
                    </a:stretch>
                  </a:blipFill>
                </p:spPr>
                <p:txBody>
                  <a:bodyPr/>
                  <a:lstStyle/>
                  <a:p>
                    <a:r>
                      <a:rPr lang="en-SG">
                        <a:noFill/>
                      </a:rPr>
                      <a:t> </a:t>
                    </a:r>
                  </a:p>
                </p:txBody>
              </p:sp>
            </mc:Fallback>
          </mc:AlternateContent>
        </p:grpSp>
        <p:grpSp>
          <p:nvGrpSpPr>
            <p:cNvPr id="23" name="Group 22">
              <a:extLst>
                <a:ext uri="{FF2B5EF4-FFF2-40B4-BE49-F238E27FC236}">
                  <a16:creationId xmlns:a16="http://schemas.microsoft.com/office/drawing/2014/main" xmlns="" id="{279501D1-4A74-4522-A6D8-EB27E2C0595F}"/>
                </a:ext>
              </a:extLst>
            </p:cNvPr>
            <p:cNvGrpSpPr/>
            <p:nvPr/>
          </p:nvGrpSpPr>
          <p:grpSpPr>
            <a:xfrm>
              <a:off x="3163101" y="1501344"/>
              <a:ext cx="3090381" cy="914401"/>
              <a:chOff x="5537206" y="1557992"/>
              <a:chExt cx="3079904" cy="850064"/>
            </a:xfrm>
          </p:grpSpPr>
          <p:sp>
            <p:nvSpPr>
              <p:cNvPr id="32" name="Rectangle 31">
                <a:extLst>
                  <a:ext uri="{FF2B5EF4-FFF2-40B4-BE49-F238E27FC236}">
                    <a16:creationId xmlns:a16="http://schemas.microsoft.com/office/drawing/2014/main" xmlns="" id="{CC9BF464-48B6-4570-9EB7-DA9C9D4537A0}"/>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3" name="Oval 32">
                <a:extLst>
                  <a:ext uri="{FF2B5EF4-FFF2-40B4-BE49-F238E27FC236}">
                    <a16:creationId xmlns:a16="http://schemas.microsoft.com/office/drawing/2014/main" xmlns="" id="{4B0D5D9F-26D9-4779-ADDF-E7309FCCE92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12DA8D58-9ACB-424B-897B-1C8DFB97846F}"/>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999" b="0" i="1" u="none" strike="noStrike" kern="0" cap="none" spc="0" normalizeH="0" baseline="0" noProof="0">
                              <a:ln>
                                <a:noFill/>
                              </a:ln>
                              <a:solidFill>
                                <a:prstClr val="white"/>
                              </a:solidFill>
                              <a:effectLst/>
                              <a:uLnTx/>
                              <a:uFillTx/>
                              <a:latin typeface="Cambria Math" panose="02040503050406030204" pitchFamily="18" charset="0"/>
                            </a:rPr>
                            <m:t>1</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4" name="TextBox 33">
                    <a:extLst>
                      <a:ext uri="{FF2B5EF4-FFF2-40B4-BE49-F238E27FC236}">
                        <a16:creationId xmlns:a16="http://schemas.microsoft.com/office/drawing/2014/main" id="{12DA8D58-9ACB-424B-897B-1C8DFB97846F}"/>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3"/>
                    <a:stretch>
                      <a:fillRect/>
                    </a:stretch>
                  </a:blipFill>
                </p:spPr>
                <p:txBody>
                  <a:bodyPr/>
                  <a:lstStyle/>
                  <a:p>
                    <a:r>
                      <a:rPr lang="en-SG">
                        <a:noFill/>
                      </a:rPr>
                      <a:t> </a:t>
                    </a:r>
                  </a:p>
                </p:txBody>
              </p:sp>
            </mc:Fallback>
          </mc:AlternateContent>
        </p:grpSp>
        <p:grpSp>
          <p:nvGrpSpPr>
            <p:cNvPr id="24" name="Group 23">
              <a:extLst>
                <a:ext uri="{FF2B5EF4-FFF2-40B4-BE49-F238E27FC236}">
                  <a16:creationId xmlns:a16="http://schemas.microsoft.com/office/drawing/2014/main" xmlns="" id="{236951E0-B1FA-48E1-96AB-4F77198DD6C6}"/>
                </a:ext>
              </a:extLst>
            </p:cNvPr>
            <p:cNvGrpSpPr/>
            <p:nvPr/>
          </p:nvGrpSpPr>
          <p:grpSpPr>
            <a:xfrm>
              <a:off x="6079021" y="1501343"/>
              <a:ext cx="3090381" cy="914402"/>
              <a:chOff x="5537206" y="1557992"/>
              <a:chExt cx="3079904" cy="850064"/>
            </a:xfrm>
          </p:grpSpPr>
          <p:sp>
            <p:nvSpPr>
              <p:cNvPr id="29" name="Rectangle 28">
                <a:extLst>
                  <a:ext uri="{FF2B5EF4-FFF2-40B4-BE49-F238E27FC236}">
                    <a16:creationId xmlns:a16="http://schemas.microsoft.com/office/drawing/2014/main" xmlns="" id="{C54EED0F-C9BA-49EA-B6EB-378AA94974A8}"/>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0" name="Oval 29">
                <a:extLst>
                  <a:ext uri="{FF2B5EF4-FFF2-40B4-BE49-F238E27FC236}">
                    <a16:creationId xmlns:a16="http://schemas.microsoft.com/office/drawing/2014/main" xmlns="" id="{5287E3FA-4EB4-4EC7-A87C-ABBB52D149B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1053D9D4-6DAB-40C5-B2FA-C0F42152BD84}"/>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1" name="TextBox 30">
                    <a:extLst>
                      <a:ext uri="{FF2B5EF4-FFF2-40B4-BE49-F238E27FC236}">
                        <a16:creationId xmlns:a16="http://schemas.microsoft.com/office/drawing/2014/main" id="{1053D9D4-6DAB-40C5-B2FA-C0F42152BD84}"/>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4"/>
                    <a:stretch>
                      <a:fillRect/>
                    </a:stretch>
                  </a:blipFill>
                </p:spPr>
                <p:txBody>
                  <a:bodyPr/>
                  <a:lstStyle/>
                  <a:p>
                    <a:r>
                      <a:rPr lang="en-SG">
                        <a:noFill/>
                      </a:rPr>
                      <a:t> </a:t>
                    </a:r>
                  </a:p>
                </p:txBody>
              </p:sp>
            </mc:Fallback>
          </mc:AlternateContent>
        </p:grpSp>
        <p:grpSp>
          <p:nvGrpSpPr>
            <p:cNvPr id="25" name="Group 24">
              <a:extLst>
                <a:ext uri="{FF2B5EF4-FFF2-40B4-BE49-F238E27FC236}">
                  <a16:creationId xmlns:a16="http://schemas.microsoft.com/office/drawing/2014/main" xmlns="" id="{1F2C1D9B-9F53-410E-B336-E030E4BCC4C0}"/>
                </a:ext>
              </a:extLst>
            </p:cNvPr>
            <p:cNvGrpSpPr/>
            <p:nvPr/>
          </p:nvGrpSpPr>
          <p:grpSpPr>
            <a:xfrm>
              <a:off x="8994941" y="1501345"/>
              <a:ext cx="3090381" cy="914400"/>
              <a:chOff x="5537206" y="1557992"/>
              <a:chExt cx="3079904" cy="850063"/>
            </a:xfrm>
          </p:grpSpPr>
          <p:sp>
            <p:nvSpPr>
              <p:cNvPr id="26" name="Rectangle 25">
                <a:extLst>
                  <a:ext uri="{FF2B5EF4-FFF2-40B4-BE49-F238E27FC236}">
                    <a16:creationId xmlns:a16="http://schemas.microsoft.com/office/drawing/2014/main" xmlns="" id="{F643FA3A-9194-41DE-B254-AFDB6722F72E}"/>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xmlns="" id="{1C80729E-1CE0-4353-A665-235442CF1E0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AED62AF6-7DD6-4A76-BAF1-D3B5F4158835}"/>
                      </a:ext>
                    </a:extLst>
                  </p:cNvPr>
                  <p:cNvSpPr txBox="1"/>
                  <p:nvPr/>
                </p:nvSpPr>
                <p:spPr>
                  <a:xfrm>
                    <a:off x="6078059" y="1779051"/>
                    <a:ext cx="2493487"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SG" sz="2999" b="0" i="0" u="none" strike="noStrike" kern="0" cap="none" spc="0" normalizeH="0" baseline="0" noProof="0" dirty="0" smtClean="0">
                              <a:ln>
                                <a:noFill/>
                              </a:ln>
                              <a:solidFill>
                                <a:prstClr val="white"/>
                              </a:solidFill>
                              <a:effectLst/>
                              <a:uLnTx/>
                              <a:uFillTx/>
                            </a:rPr>
                            <m:t>−1</m:t>
                          </m:r>
                          <m:r>
                            <m:rPr>
                              <m:nor/>
                            </m:rPr>
                            <a:rPr kumimoji="0" lang="vi-VN" sz="2999" b="0" i="0" u="none" strike="noStrike" kern="0" cap="none" spc="0" normalizeH="0" baseline="0" noProof="0" dirty="0">
                              <a:ln>
                                <a:noFill/>
                              </a:ln>
                              <a:solidFill>
                                <a:prstClr val="white"/>
                              </a:solidFill>
                              <a:effectLst/>
                              <a:uLnTx/>
                              <a:uFillTx/>
                            </a:rPr>
                            <m:t>.</m:t>
                          </m:r>
                        </m:oMath>
                      </m:oMathPara>
                    </a14:m>
                    <a:endParaRPr kumimoji="0" lang="en-US" sz="2999" b="0" i="0" u="none" strike="noStrike" kern="0" cap="none" spc="0" normalizeH="0" baseline="0" noProof="0" dirty="0">
                      <a:ln>
                        <a:noFill/>
                      </a:ln>
                      <a:solidFill>
                        <a:prstClr val="white"/>
                      </a:solidFill>
                      <a:effectLst/>
                      <a:uLnTx/>
                      <a:uFillTx/>
                    </a:endParaRPr>
                  </a:p>
                </p:txBody>
              </p:sp>
            </mc:Choice>
            <mc:Fallback xmlns="">
              <p:sp>
                <p:nvSpPr>
                  <p:cNvPr id="28" name="TextBox 27">
                    <a:extLst>
                      <a:ext uri="{FF2B5EF4-FFF2-40B4-BE49-F238E27FC236}">
                        <a16:creationId xmlns:a16="http://schemas.microsoft.com/office/drawing/2014/main" id="{AED62AF6-7DD6-4A76-BAF1-D3B5F4158835}"/>
                      </a:ext>
                    </a:extLst>
                  </p:cNvPr>
                  <p:cNvSpPr txBox="1">
                    <a:spLocks noRot="1" noChangeAspect="1" noMove="1" noResize="1" noEditPoints="1" noAdjustHandles="1" noChangeArrowheads="1" noChangeShapeType="1" noTextEdit="1"/>
                  </p:cNvSpPr>
                  <p:nvPr/>
                </p:nvSpPr>
                <p:spPr>
                  <a:xfrm>
                    <a:off x="6078059" y="1779051"/>
                    <a:ext cx="2493487" cy="514967"/>
                  </a:xfrm>
                  <a:prstGeom prst="rect">
                    <a:avLst/>
                  </a:prstGeom>
                  <a:blipFill>
                    <a:blip r:embed="rId5"/>
                    <a:stretch>
                      <a:fillRect/>
                    </a:stretch>
                  </a:blipFill>
                </p:spPr>
                <p:txBody>
                  <a:bodyPr/>
                  <a:lstStyle/>
                  <a:p>
                    <a:r>
                      <a:rPr lang="en-SG">
                        <a:noFill/>
                      </a:rPr>
                      <a:t> </a:t>
                    </a:r>
                  </a:p>
                </p:txBody>
              </p:sp>
            </mc:Fallback>
          </mc:AlternateContent>
        </p:grpSp>
      </p:grpSp>
      <p:sp>
        <p:nvSpPr>
          <p:cNvPr id="38" name="Oval 37">
            <a:extLst>
              <a:ext uri="{FF2B5EF4-FFF2-40B4-BE49-F238E27FC236}">
                <a16:creationId xmlns:a16="http://schemas.microsoft.com/office/drawing/2014/main" xmlns="" id="{33306970-C485-4312-984F-5A8076505DE4}"/>
              </a:ext>
            </a:extLst>
          </p:cNvPr>
          <p:cNvSpPr/>
          <p:nvPr/>
        </p:nvSpPr>
        <p:spPr>
          <a:xfrm>
            <a:off x="3120475" y="5950708"/>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xmlns="" id="{701D9A42-2EB4-4C3F-A1B9-6810F43FF800}"/>
                  </a:ext>
                </a:extLst>
              </p:cNvPr>
              <p:cNvSpPr/>
              <p:nvPr/>
            </p:nvSpPr>
            <p:spPr>
              <a:xfrm>
                <a:off x="290509" y="577440"/>
                <a:ext cx="11330152" cy="122495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1000"/>
                  </a:spcAft>
                  <a:buClr>
                    <a:srgbClr val="0000FF"/>
                  </a:buClr>
                  <a:buSzTx/>
                  <a:buFontTx/>
                  <a:buNone/>
                  <a:tabLst>
                    <a:tab pos="629920" algn="l"/>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Cho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xác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định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liên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tục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−3;3</m:t>
                        </m:r>
                      </m:e>
                    </m:d>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như</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vẽ</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mc:Choice>
        <mc:Fallback xmlns="">
          <p:sp>
            <p:nvSpPr>
              <p:cNvPr id="39" name="Rectangle 38">
                <a:extLst>
                  <a:ext uri="{FF2B5EF4-FFF2-40B4-BE49-F238E27FC236}">
                    <a16:creationId xmlns:a16="http://schemas.microsoft.com/office/drawing/2014/main" id="{701D9A42-2EB4-4C3F-A1B9-6810F43FF800}"/>
                  </a:ext>
                </a:extLst>
              </p:cNvPr>
              <p:cNvSpPr>
                <a:spLocks noRot="1" noChangeAspect="1" noMove="1" noResize="1" noEditPoints="1" noAdjustHandles="1" noChangeArrowheads="1" noChangeShapeType="1" noTextEdit="1"/>
              </p:cNvSpPr>
              <p:nvPr/>
            </p:nvSpPr>
            <p:spPr>
              <a:xfrm>
                <a:off x="290509" y="577440"/>
                <a:ext cx="11330152" cy="1224951"/>
              </a:xfrm>
              <a:prstGeom prst="rect">
                <a:avLst/>
              </a:prstGeom>
              <a:blipFill>
                <a:blip r:embed="rId6"/>
                <a:stretch>
                  <a:fillRect l="-1399" t="-4478" r="-1346" b="-11443"/>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54FD4B17-F7BB-4935-A8DA-DE3955973F50}"/>
                  </a:ext>
                </a:extLst>
              </p:cNvPr>
              <p:cNvSpPr/>
              <p:nvPr/>
            </p:nvSpPr>
            <p:spPr>
              <a:xfrm>
                <a:off x="259620" y="1740186"/>
                <a:ext cx="6859201" cy="1852367"/>
              </a:xfrm>
              <a:prstGeom prst="rect">
                <a:avLst/>
              </a:prstGeom>
            </p:spPr>
            <p:txBody>
              <a:bodyPr wrap="square">
                <a:spAutoFit/>
              </a:bodyPr>
              <a:lstStyle/>
              <a:p>
                <a:pPr marL="612140" marR="0" lvl="0" indent="-61214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61214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−3;3</m:t>
                        </m:r>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612140" marR="0" lvl="0" indent="-612140"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nào</a:t>
                </a:r>
                <a:r>
                  <a:rPr kumimoji="0" lang="vi-VN" sz="32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đây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0" name="Rectangle 39">
                <a:extLst>
                  <a:ext uri="{FF2B5EF4-FFF2-40B4-BE49-F238E27FC236}">
                    <a16:creationId xmlns:a16="http://schemas.microsoft.com/office/drawing/2014/main" id="{54FD4B17-F7BB-4935-A8DA-DE3955973F50}"/>
                  </a:ext>
                </a:extLst>
              </p:cNvPr>
              <p:cNvSpPr>
                <a:spLocks noRot="1" noChangeAspect="1" noMove="1" noResize="1" noEditPoints="1" noAdjustHandles="1" noChangeArrowheads="1" noChangeShapeType="1" noTextEdit="1"/>
              </p:cNvSpPr>
              <p:nvPr/>
            </p:nvSpPr>
            <p:spPr>
              <a:xfrm>
                <a:off x="259620" y="1740186"/>
                <a:ext cx="6859201" cy="1852367"/>
              </a:xfrm>
              <a:prstGeom prst="rect">
                <a:avLst/>
              </a:prstGeom>
              <a:blipFill>
                <a:blip r:embed="rId7"/>
                <a:stretch>
                  <a:fillRect l="-2311" t="-4605" b="-9211"/>
                </a:stretch>
              </a:blipFill>
            </p:spPr>
            <p:txBody>
              <a:bodyPr/>
              <a:lstStyle/>
              <a:p>
                <a:r>
                  <a:rPr lang="en-SG">
                    <a:noFill/>
                  </a:rPr>
                  <a:t> </a:t>
                </a:r>
              </a:p>
            </p:txBody>
          </p:sp>
        </mc:Fallback>
      </mc:AlternateContent>
      <p:pic>
        <p:nvPicPr>
          <p:cNvPr id="41" name="Picture 40">
            <a:extLst>
              <a:ext uri="{FF2B5EF4-FFF2-40B4-BE49-F238E27FC236}">
                <a16:creationId xmlns:a16="http://schemas.microsoft.com/office/drawing/2014/main" xmlns="" id="{2C768BD5-FD7C-470D-A003-EBC89CFA3B3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2667" y="1573632"/>
            <a:ext cx="5548824" cy="3257448"/>
          </a:xfrm>
          <a:prstGeom prst="rect">
            <a:avLst/>
          </a:prstGeom>
          <a:noFill/>
          <a:ln>
            <a:noFill/>
          </a:ln>
        </p:spPr>
      </p:pic>
    </p:spTree>
    <p:extLst>
      <p:ext uri="{BB962C8B-B14F-4D97-AF65-F5344CB8AC3E}">
        <p14:creationId xmlns:p14="http://schemas.microsoft.com/office/powerpoint/2010/main" val="91638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Back or Previous 6">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xmlns="" id="{11E9EDEE-037D-41FD-BE7F-680B20E3C143}"/>
              </a:ext>
            </a:extLst>
          </p:cNvPr>
          <p:cNvGrpSpPr/>
          <p:nvPr/>
        </p:nvGrpSpPr>
        <p:grpSpPr>
          <a:xfrm>
            <a:off x="151405" y="210249"/>
            <a:ext cx="11889190" cy="6338465"/>
            <a:chOff x="184495" y="3682134"/>
            <a:chExt cx="11834900" cy="4435699"/>
          </a:xfrm>
        </p:grpSpPr>
        <p:sp>
          <p:nvSpPr>
            <p:cNvPr id="9" name="Rounded Rectangle 4">
              <a:extLst>
                <a:ext uri="{FF2B5EF4-FFF2-40B4-BE49-F238E27FC236}">
                  <a16:creationId xmlns:a16="http://schemas.microsoft.com/office/drawing/2014/main" xmlns="" id="{2FEC341A-B687-46E9-AF16-1EB99BFA0ECF}"/>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xmlns="" id="{C1BA50F1-0641-4A1E-9314-51C342B7D881}"/>
                </a:ext>
              </a:extLst>
            </p:cNvPr>
            <p:cNvGrpSpPr/>
            <p:nvPr/>
          </p:nvGrpSpPr>
          <p:grpSpPr>
            <a:xfrm>
              <a:off x="203200" y="3682134"/>
              <a:ext cx="2342698" cy="628188"/>
              <a:chOff x="1275608" y="6322796"/>
              <a:chExt cx="4592537" cy="1141390"/>
            </a:xfrm>
          </p:grpSpPr>
          <p:sp>
            <p:nvSpPr>
              <p:cNvPr id="11" name="Freeform 20">
                <a:extLst>
                  <a:ext uri="{FF2B5EF4-FFF2-40B4-BE49-F238E27FC236}">
                    <a16:creationId xmlns:a16="http://schemas.microsoft.com/office/drawing/2014/main" xmlns="" id="{E2C4CE6B-6399-497B-9529-7DA8A033CC6A}"/>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2" name="TextBox 11">
                <a:extLst>
                  <a:ext uri="{FF2B5EF4-FFF2-40B4-BE49-F238E27FC236}">
                    <a16:creationId xmlns:a16="http://schemas.microsoft.com/office/drawing/2014/main" xmlns="" id="{D1DBC127-A66C-47FB-BBEA-F29D01BF5097}"/>
                  </a:ext>
                </a:extLst>
              </p:cNvPr>
              <p:cNvSpPr txBox="1"/>
              <p:nvPr/>
            </p:nvSpPr>
            <p:spPr>
              <a:xfrm>
                <a:off x="2187354" y="6375096"/>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3" name="Round Diagonal Corner Rectangle 8">
                <a:extLst>
                  <a:ext uri="{FF2B5EF4-FFF2-40B4-BE49-F238E27FC236}">
                    <a16:creationId xmlns:a16="http://schemas.microsoft.com/office/drawing/2014/main" xmlns="" id="{D9A5462F-65A1-4078-ADA1-E182C1C4E410}"/>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4" name="Freeform 9">
                <a:extLst>
                  <a:ext uri="{FF2B5EF4-FFF2-40B4-BE49-F238E27FC236}">
                    <a16:creationId xmlns:a16="http://schemas.microsoft.com/office/drawing/2014/main" xmlns="" id="{3C0F7E36-7A36-4AC7-9643-D39E31CF5AB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xmlns="" id="{BC065878-A0C4-4BAE-8156-8E169B13827D}"/>
                  </a:ext>
                </a:extLst>
              </p:cNvPr>
              <p:cNvSpPr/>
              <p:nvPr/>
            </p:nvSpPr>
            <p:spPr>
              <a:xfrm>
                <a:off x="-255709" y="835089"/>
                <a:ext cx="11992302" cy="1110689"/>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15" name="Rectangle 14">
                <a:extLst>
                  <a:ext uri="{FF2B5EF4-FFF2-40B4-BE49-F238E27FC236}">
                    <a16:creationId xmlns:a16="http://schemas.microsoft.com/office/drawing/2014/main" id="{BC065878-A0C4-4BAE-8156-8E169B13827D}"/>
                  </a:ext>
                </a:extLst>
              </p:cNvPr>
              <p:cNvSpPr>
                <a:spLocks noRot="1" noChangeAspect="1" noMove="1" noResize="1" noEditPoints="1" noAdjustHandles="1" noChangeArrowheads="1" noChangeShapeType="1" noTextEdit="1"/>
              </p:cNvSpPr>
              <p:nvPr/>
            </p:nvSpPr>
            <p:spPr>
              <a:xfrm>
                <a:off x="-255709" y="835089"/>
                <a:ext cx="11992302" cy="1110689"/>
              </a:xfrm>
              <a:prstGeom prst="rect">
                <a:avLst/>
              </a:prstGeom>
              <a:blipFill>
                <a:blip r:embed="rId3"/>
                <a:stretch>
                  <a:fillRect t="-7692" b="-17033"/>
                </a:stretch>
              </a:blipFill>
            </p:spPr>
            <p:txBody>
              <a:bodyPr/>
              <a:lstStyle/>
              <a:p>
                <a:r>
                  <a:rPr lang="en-SG">
                    <a:noFill/>
                  </a:rPr>
                  <a:t> </a:t>
                </a:r>
              </a:p>
            </p:txBody>
          </p:sp>
        </mc:Fallback>
      </mc:AlternateContent>
      <p:pic>
        <p:nvPicPr>
          <p:cNvPr id="16" name="Picture 15">
            <a:extLst>
              <a:ext uri="{FF2B5EF4-FFF2-40B4-BE49-F238E27FC236}">
                <a16:creationId xmlns:a16="http://schemas.microsoft.com/office/drawing/2014/main" xmlns="" id="{22A9C5DB-CCBA-4166-A446-57CCEE0E45F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88456" y="2227052"/>
            <a:ext cx="6415089" cy="2984205"/>
          </a:xfrm>
          <a:prstGeom prst="rect">
            <a:avLst/>
          </a:prstGeom>
          <a:noFill/>
          <a:ln>
            <a:noFill/>
          </a:ln>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84CFBD1A-D451-458A-9E91-8EBBA9B195C6}"/>
                  </a:ext>
                </a:extLst>
              </p:cNvPr>
              <p:cNvSpPr/>
              <p:nvPr/>
            </p:nvSpPr>
            <p:spPr>
              <a:xfrm>
                <a:off x="0" y="5239917"/>
                <a:ext cx="11267090" cy="1146211"/>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Dựa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thấy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b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sub>
                    </m:sSub>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84CFBD1A-D451-458A-9E91-8EBBA9B195C6}"/>
                  </a:ext>
                </a:extLst>
              </p:cNvPr>
              <p:cNvSpPr>
                <a:spLocks noRot="1" noChangeAspect="1" noMove="1" noResize="1" noEditPoints="1" noAdjustHandles="1" noChangeArrowheads="1" noChangeShapeType="1" noTextEdit="1"/>
              </p:cNvSpPr>
              <p:nvPr/>
            </p:nvSpPr>
            <p:spPr>
              <a:xfrm>
                <a:off x="0" y="5239917"/>
                <a:ext cx="11267090" cy="1146211"/>
              </a:xfrm>
              <a:prstGeom prst="rect">
                <a:avLst/>
              </a:prstGeom>
              <a:blipFill>
                <a:blip r:embed="rId5"/>
                <a:stretch>
                  <a:fillRect t="-7447" b="-13298"/>
                </a:stretch>
              </a:blipFill>
            </p:spPr>
            <p:txBody>
              <a:bodyPr/>
              <a:lstStyle/>
              <a:p>
                <a:r>
                  <a:rPr lang="en-SG">
                    <a:noFill/>
                  </a:rPr>
                  <a:t> </a:t>
                </a:r>
              </a:p>
            </p:txBody>
          </p:sp>
        </mc:Fallback>
      </mc:AlternateContent>
    </p:spTree>
    <p:extLst>
      <p:ext uri="{BB962C8B-B14F-4D97-AF65-F5344CB8AC3E}">
        <p14:creationId xmlns:p14="http://schemas.microsoft.com/office/powerpoint/2010/main" val="43081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Back or Previous 2">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a:extLst>
              <a:ext uri="{FF2B5EF4-FFF2-40B4-BE49-F238E27FC236}">
                <a16:creationId xmlns:a16="http://schemas.microsoft.com/office/drawing/2014/main" xmlns="" id="{7A6A23A8-92E1-427F-9D40-5C996A2946DF}"/>
              </a:ext>
            </a:extLst>
          </p:cNvPr>
          <p:cNvGrpSpPr/>
          <p:nvPr/>
        </p:nvGrpSpPr>
        <p:grpSpPr>
          <a:xfrm>
            <a:off x="72571" y="2389484"/>
            <a:ext cx="11889190" cy="4141119"/>
            <a:chOff x="184495" y="3636268"/>
            <a:chExt cx="11834900" cy="4481565"/>
          </a:xfrm>
        </p:grpSpPr>
        <p:sp>
          <p:nvSpPr>
            <p:cNvPr id="6" name="Rounded Rectangle 4">
              <a:extLst>
                <a:ext uri="{FF2B5EF4-FFF2-40B4-BE49-F238E27FC236}">
                  <a16:creationId xmlns:a16="http://schemas.microsoft.com/office/drawing/2014/main" xmlns="" id="{5C11BC07-1709-4EC8-9518-FE4A1880FC14}"/>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7" name="Group 6">
              <a:extLst>
                <a:ext uri="{FF2B5EF4-FFF2-40B4-BE49-F238E27FC236}">
                  <a16:creationId xmlns:a16="http://schemas.microsoft.com/office/drawing/2014/main" xmlns="" id="{10349BD2-F085-46D5-810A-8B51E904ED85}"/>
                </a:ext>
              </a:extLst>
            </p:cNvPr>
            <p:cNvGrpSpPr/>
            <p:nvPr/>
          </p:nvGrpSpPr>
          <p:grpSpPr>
            <a:xfrm>
              <a:off x="203200" y="3636268"/>
              <a:ext cx="2342698" cy="599404"/>
              <a:chOff x="1275608" y="6239450"/>
              <a:chExt cx="4592537" cy="1089090"/>
            </a:xfrm>
          </p:grpSpPr>
          <p:sp>
            <p:nvSpPr>
              <p:cNvPr id="8" name="Freeform 20">
                <a:extLst>
                  <a:ext uri="{FF2B5EF4-FFF2-40B4-BE49-F238E27FC236}">
                    <a16:creationId xmlns:a16="http://schemas.microsoft.com/office/drawing/2014/main" xmlns="" id="{611E2EB6-9CC4-4811-A384-D67CA8B2BADE}"/>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9" name="TextBox 8">
                <a:extLst>
                  <a:ext uri="{FF2B5EF4-FFF2-40B4-BE49-F238E27FC236}">
                    <a16:creationId xmlns:a16="http://schemas.microsoft.com/office/drawing/2014/main" xmlns="" id="{4066D0DC-9E85-4EC9-BDA6-B217151AE286}"/>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0" name="Round Diagonal Corner Rectangle 8">
                <a:extLst>
                  <a:ext uri="{FF2B5EF4-FFF2-40B4-BE49-F238E27FC236}">
                    <a16:creationId xmlns:a16="http://schemas.microsoft.com/office/drawing/2014/main" xmlns="" id="{E68EF958-C8B7-4830-B98C-F834EDE3FB47}"/>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1" name="Freeform 9">
                <a:extLst>
                  <a:ext uri="{FF2B5EF4-FFF2-40B4-BE49-F238E27FC236}">
                    <a16:creationId xmlns:a16="http://schemas.microsoft.com/office/drawing/2014/main" xmlns="" id="{08AAB06A-C67E-4A38-BEE7-AEB5E604E422}"/>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2" name="Group 11">
            <a:extLst>
              <a:ext uri="{FF2B5EF4-FFF2-40B4-BE49-F238E27FC236}">
                <a16:creationId xmlns:a16="http://schemas.microsoft.com/office/drawing/2014/main" xmlns="" id="{D0DB7D57-4852-4A4D-8F97-0D3997C7EABA}"/>
              </a:ext>
            </a:extLst>
          </p:cNvPr>
          <p:cNvGrpSpPr/>
          <p:nvPr/>
        </p:nvGrpSpPr>
        <p:grpSpPr>
          <a:xfrm>
            <a:off x="147058" y="45466"/>
            <a:ext cx="11906395" cy="1343973"/>
            <a:chOff x="534987" y="1647866"/>
            <a:chExt cx="23340848" cy="2254377"/>
          </a:xfrm>
        </p:grpSpPr>
        <p:sp>
          <p:nvSpPr>
            <p:cNvPr id="13" name="Rounded Rectangle 24">
              <a:extLst>
                <a:ext uri="{FF2B5EF4-FFF2-40B4-BE49-F238E27FC236}">
                  <a16:creationId xmlns:a16="http://schemas.microsoft.com/office/drawing/2014/main" xmlns="" id="{BC3BB34E-FC52-4EE0-B8EC-78D0E359085E}"/>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4" name="Group 13">
              <a:extLst>
                <a:ext uri="{FF2B5EF4-FFF2-40B4-BE49-F238E27FC236}">
                  <a16:creationId xmlns:a16="http://schemas.microsoft.com/office/drawing/2014/main" xmlns="" id="{729355D5-E3A8-4A0B-B4B2-5E4C3B7DB447}"/>
                </a:ext>
              </a:extLst>
            </p:cNvPr>
            <p:cNvGrpSpPr/>
            <p:nvPr/>
          </p:nvGrpSpPr>
          <p:grpSpPr>
            <a:xfrm>
              <a:off x="534987" y="1647866"/>
              <a:ext cx="3505200" cy="1176337"/>
              <a:chOff x="534987" y="1647866"/>
              <a:chExt cx="3505200" cy="1176337"/>
            </a:xfrm>
          </p:grpSpPr>
          <p:sp>
            <p:nvSpPr>
              <p:cNvPr id="15" name="Isosceles Triangle 44">
                <a:extLst>
                  <a:ext uri="{FF2B5EF4-FFF2-40B4-BE49-F238E27FC236}">
                    <a16:creationId xmlns:a16="http://schemas.microsoft.com/office/drawing/2014/main" xmlns="" id="{C92484CF-9DF3-43F6-BC3A-D66508952E7C}"/>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6" name="Pentagon 27">
                <a:extLst>
                  <a:ext uri="{FF2B5EF4-FFF2-40B4-BE49-F238E27FC236}">
                    <a16:creationId xmlns:a16="http://schemas.microsoft.com/office/drawing/2014/main" xmlns="" id="{85888A67-ECB3-47AD-955B-A8A2C625DF50}"/>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17" name="Group 11">
                <a:extLst>
                  <a:ext uri="{FF2B5EF4-FFF2-40B4-BE49-F238E27FC236}">
                    <a16:creationId xmlns:a16="http://schemas.microsoft.com/office/drawing/2014/main" xmlns="" id="{BD1664FD-6D6F-4A56-B3ED-2E5956775A8D}"/>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0" name="Freeform 31">
                  <a:extLst>
                    <a:ext uri="{FF2B5EF4-FFF2-40B4-BE49-F238E27FC236}">
                      <a16:creationId xmlns:a16="http://schemas.microsoft.com/office/drawing/2014/main" xmlns="" id="{D4C2763F-314F-41BA-AD5A-366D49891CFF}"/>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1" name="Freeform 32">
                  <a:extLst>
                    <a:ext uri="{FF2B5EF4-FFF2-40B4-BE49-F238E27FC236}">
                      <a16:creationId xmlns:a16="http://schemas.microsoft.com/office/drawing/2014/main" xmlns="" id="{D0521237-9F58-41EF-9E5B-5A602501484E}"/>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2" name="Freeform 33">
                  <a:extLst>
                    <a:ext uri="{FF2B5EF4-FFF2-40B4-BE49-F238E27FC236}">
                      <a16:creationId xmlns:a16="http://schemas.microsoft.com/office/drawing/2014/main" xmlns="" id="{58972CA9-3A5F-4E15-A6D3-6B5042F274BA}"/>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3" name="Rectangle 22">
                  <a:extLst>
                    <a:ext uri="{FF2B5EF4-FFF2-40B4-BE49-F238E27FC236}">
                      <a16:creationId xmlns:a16="http://schemas.microsoft.com/office/drawing/2014/main" xmlns="" id="{EABFA62E-B584-4E00-99C0-7F39806C540B}"/>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4" name="Rectangle 23">
                  <a:extLst>
                    <a:ext uri="{FF2B5EF4-FFF2-40B4-BE49-F238E27FC236}">
                      <a16:creationId xmlns:a16="http://schemas.microsoft.com/office/drawing/2014/main" xmlns="" id="{468DE1D1-6E94-4A8D-B52D-3B0FCA0965D2}"/>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5" name="Rectangle 24">
                  <a:extLst>
                    <a:ext uri="{FF2B5EF4-FFF2-40B4-BE49-F238E27FC236}">
                      <a16:creationId xmlns:a16="http://schemas.microsoft.com/office/drawing/2014/main" xmlns="" id="{F314EF21-2876-4069-AF6E-EC49AF473E36}"/>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Rectangle 25">
                  <a:extLst>
                    <a:ext uri="{FF2B5EF4-FFF2-40B4-BE49-F238E27FC236}">
                      <a16:creationId xmlns:a16="http://schemas.microsoft.com/office/drawing/2014/main" xmlns="" id="{0AE0E4DC-5FEB-4A4D-AC0F-20C613B5363F}"/>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8" name="Chevron 29">
                <a:extLst>
                  <a:ext uri="{FF2B5EF4-FFF2-40B4-BE49-F238E27FC236}">
                    <a16:creationId xmlns:a16="http://schemas.microsoft.com/office/drawing/2014/main" xmlns="" id="{1A23CD91-7042-419E-8155-F9A85B0AFAF9}"/>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9" name="TextBox 13">
                <a:extLst>
                  <a:ext uri="{FF2B5EF4-FFF2-40B4-BE49-F238E27FC236}">
                    <a16:creationId xmlns:a16="http://schemas.microsoft.com/office/drawing/2014/main" xmlns="" id="{4E83C126-8A5F-43E1-9DE3-FE0D7F262F40}"/>
                  </a:ext>
                </a:extLst>
              </p:cNvPr>
              <p:cNvSpPr txBox="1">
                <a:spLocks noChangeArrowheads="1"/>
              </p:cNvSpPr>
              <p:nvPr/>
            </p:nvSpPr>
            <p:spPr bwMode="auto">
              <a:xfrm>
                <a:off x="1533960" y="1653395"/>
                <a:ext cx="2278919"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9</a:t>
                </a:r>
              </a:p>
            </p:txBody>
          </p:sp>
        </p:grpSp>
      </p:grpSp>
      <p:grpSp>
        <p:nvGrpSpPr>
          <p:cNvPr id="27" name="Group 26">
            <a:extLst>
              <a:ext uri="{FF2B5EF4-FFF2-40B4-BE49-F238E27FC236}">
                <a16:creationId xmlns:a16="http://schemas.microsoft.com/office/drawing/2014/main" xmlns="" id="{ABA20413-8C53-4B27-81D9-AA16BA053367}"/>
              </a:ext>
            </a:extLst>
          </p:cNvPr>
          <p:cNvGrpSpPr/>
          <p:nvPr/>
        </p:nvGrpSpPr>
        <p:grpSpPr>
          <a:xfrm>
            <a:off x="267459" y="1519208"/>
            <a:ext cx="11838141" cy="914295"/>
            <a:chOff x="247181" y="1501339"/>
            <a:chExt cx="11838141" cy="914414"/>
          </a:xfrm>
        </p:grpSpPr>
        <p:grpSp>
          <p:nvGrpSpPr>
            <p:cNvPr id="28" name="Group 27">
              <a:extLst>
                <a:ext uri="{FF2B5EF4-FFF2-40B4-BE49-F238E27FC236}">
                  <a16:creationId xmlns:a16="http://schemas.microsoft.com/office/drawing/2014/main" xmlns="" id="{F3DF8AB8-E388-4558-9371-D196527B3965}"/>
                </a:ext>
              </a:extLst>
            </p:cNvPr>
            <p:cNvGrpSpPr/>
            <p:nvPr/>
          </p:nvGrpSpPr>
          <p:grpSpPr>
            <a:xfrm>
              <a:off x="247181" y="1501339"/>
              <a:ext cx="3090381" cy="914401"/>
              <a:chOff x="5537206" y="1557991"/>
              <a:chExt cx="3079904" cy="850065"/>
            </a:xfrm>
          </p:grpSpPr>
          <p:sp>
            <p:nvSpPr>
              <p:cNvPr id="41" name="Rectangle 40">
                <a:extLst>
                  <a:ext uri="{FF2B5EF4-FFF2-40B4-BE49-F238E27FC236}">
                    <a16:creationId xmlns:a16="http://schemas.microsoft.com/office/drawing/2014/main" xmlns="" id="{FA71CE35-6CDE-46F1-994F-A91F17063A93}"/>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2" name="Oval 41">
                <a:extLst>
                  <a:ext uri="{FF2B5EF4-FFF2-40B4-BE49-F238E27FC236}">
                    <a16:creationId xmlns:a16="http://schemas.microsoft.com/office/drawing/2014/main" xmlns="" id="{ED265BE3-9FA6-41E7-AB22-9622E4B62DD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F99FB6E6-77FC-4E77-B896-C15445C74B15}"/>
                      </a:ext>
                    </a:extLst>
                  </p:cNvPr>
                  <p:cNvSpPr txBox="1"/>
                  <p:nvPr/>
                </p:nvSpPr>
                <p:spPr>
                  <a:xfrm>
                    <a:off x="6123623" y="1563073"/>
                    <a:ext cx="2280848" cy="838625"/>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b="1" i="1">
                                  <a:solidFill>
                                    <a:prstClr val="black"/>
                                  </a:solidFill>
                                  <a:latin typeface="Cambria Math"/>
                                </a:rPr>
                              </m:ctrlPr>
                            </m:fPr>
                            <m:num>
                              <m:r>
                                <a:rPr lang="vi-VN" sz="2800" b="1">
                                  <a:solidFill>
                                    <a:prstClr val="black"/>
                                  </a:solidFill>
                                  <a:latin typeface="Cambria Math" panose="02040503050406030204" pitchFamily="18" charset="0"/>
                                </a:rPr>
                                <m:t>𝟑𝟏</m:t>
                              </m:r>
                            </m:num>
                            <m:den>
                              <m:r>
                                <a:rPr lang="vi-VN" sz="2800" b="1">
                                  <a:solidFill>
                                    <a:prstClr val="black"/>
                                  </a:solidFill>
                                  <a:latin typeface="Cambria Math" panose="02040503050406030204" pitchFamily="18" charset="0"/>
                                </a:rPr>
                                <m:t>𝟖</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3" name="TextBox 42">
                    <a:extLst>
                      <a:ext uri="{FF2B5EF4-FFF2-40B4-BE49-F238E27FC236}">
                        <a16:creationId xmlns:a16="http://schemas.microsoft.com/office/drawing/2014/main" id="{F99FB6E6-77FC-4E77-B896-C15445C74B15}"/>
                      </a:ext>
                    </a:extLst>
                  </p:cNvPr>
                  <p:cNvSpPr txBox="1">
                    <a:spLocks noRot="1" noChangeAspect="1" noMove="1" noResize="1" noEditPoints="1" noAdjustHandles="1" noChangeArrowheads="1" noChangeShapeType="1" noTextEdit="1"/>
                  </p:cNvSpPr>
                  <p:nvPr/>
                </p:nvSpPr>
                <p:spPr>
                  <a:xfrm>
                    <a:off x="6123623" y="1563073"/>
                    <a:ext cx="2280848" cy="838625"/>
                  </a:xfrm>
                  <a:prstGeom prst="rect">
                    <a:avLst/>
                  </a:prstGeom>
                  <a:blipFill>
                    <a:blip r:embed="rId3"/>
                    <a:stretch>
                      <a:fillRect/>
                    </a:stretch>
                  </a:blipFill>
                </p:spPr>
                <p:txBody>
                  <a:bodyPr/>
                  <a:lstStyle/>
                  <a:p>
                    <a:r>
                      <a:rPr lang="en-SG">
                        <a:noFill/>
                      </a:rPr>
                      <a:t> </a:t>
                    </a:r>
                  </a:p>
                </p:txBody>
              </p:sp>
            </mc:Fallback>
          </mc:AlternateContent>
        </p:grpSp>
        <p:grpSp>
          <p:nvGrpSpPr>
            <p:cNvPr id="29" name="Group 28">
              <a:extLst>
                <a:ext uri="{FF2B5EF4-FFF2-40B4-BE49-F238E27FC236}">
                  <a16:creationId xmlns:a16="http://schemas.microsoft.com/office/drawing/2014/main" xmlns="" id="{084F0183-960A-4390-BFCF-615D6F78D7B7}"/>
                </a:ext>
              </a:extLst>
            </p:cNvPr>
            <p:cNvGrpSpPr/>
            <p:nvPr/>
          </p:nvGrpSpPr>
          <p:grpSpPr>
            <a:xfrm>
              <a:off x="3163101" y="1501344"/>
              <a:ext cx="3090381" cy="914401"/>
              <a:chOff x="5537206" y="1557992"/>
              <a:chExt cx="3079904" cy="850064"/>
            </a:xfrm>
          </p:grpSpPr>
          <p:sp>
            <p:nvSpPr>
              <p:cNvPr id="38" name="Rectangle 37">
                <a:extLst>
                  <a:ext uri="{FF2B5EF4-FFF2-40B4-BE49-F238E27FC236}">
                    <a16:creationId xmlns:a16="http://schemas.microsoft.com/office/drawing/2014/main" xmlns="" id="{B6E78B86-024D-4209-8994-BF9C7B0CEB6E}"/>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9" name="Oval 38">
                <a:extLst>
                  <a:ext uri="{FF2B5EF4-FFF2-40B4-BE49-F238E27FC236}">
                    <a16:creationId xmlns:a16="http://schemas.microsoft.com/office/drawing/2014/main" xmlns="" id="{58E9741C-71A9-414E-8429-C2BF1A69577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E6A54E60-CE1E-48E7-B172-B3F968B28CC1}"/>
                      </a:ext>
                    </a:extLst>
                  </p:cNvPr>
                  <p:cNvSpPr txBox="1"/>
                  <p:nvPr/>
                </p:nvSpPr>
                <p:spPr>
                  <a:xfrm>
                    <a:off x="5978841" y="1767772"/>
                    <a:ext cx="2280848" cy="51496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5</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0" name="TextBox 39">
                    <a:extLst>
                      <a:ext uri="{FF2B5EF4-FFF2-40B4-BE49-F238E27FC236}">
                        <a16:creationId xmlns:a16="http://schemas.microsoft.com/office/drawing/2014/main" id="{E6A54E60-CE1E-48E7-B172-B3F968B28CC1}"/>
                      </a:ext>
                    </a:extLst>
                  </p:cNvPr>
                  <p:cNvSpPr txBox="1">
                    <a:spLocks noRot="1" noChangeAspect="1" noMove="1" noResize="1" noEditPoints="1" noAdjustHandles="1" noChangeArrowheads="1" noChangeShapeType="1" noTextEdit="1"/>
                  </p:cNvSpPr>
                  <p:nvPr/>
                </p:nvSpPr>
                <p:spPr>
                  <a:xfrm>
                    <a:off x="5978841" y="1767772"/>
                    <a:ext cx="2280848" cy="514967"/>
                  </a:xfrm>
                  <a:prstGeom prst="rect">
                    <a:avLst/>
                  </a:prstGeom>
                  <a:blipFill>
                    <a:blip r:embed="rId4"/>
                    <a:stretch>
                      <a:fillRect/>
                    </a:stretch>
                  </a:blipFill>
                </p:spPr>
                <p:txBody>
                  <a:bodyPr/>
                  <a:lstStyle/>
                  <a:p>
                    <a:r>
                      <a:rPr lang="en-SG">
                        <a:noFill/>
                      </a:rPr>
                      <a:t> </a:t>
                    </a:r>
                  </a:p>
                </p:txBody>
              </p:sp>
            </mc:Fallback>
          </mc:AlternateContent>
        </p:grpSp>
        <p:grpSp>
          <p:nvGrpSpPr>
            <p:cNvPr id="30" name="Group 29">
              <a:extLst>
                <a:ext uri="{FF2B5EF4-FFF2-40B4-BE49-F238E27FC236}">
                  <a16:creationId xmlns:a16="http://schemas.microsoft.com/office/drawing/2014/main" xmlns="" id="{3D509EBC-A373-43B3-9508-9AF75F71D83F}"/>
                </a:ext>
              </a:extLst>
            </p:cNvPr>
            <p:cNvGrpSpPr/>
            <p:nvPr/>
          </p:nvGrpSpPr>
          <p:grpSpPr>
            <a:xfrm>
              <a:off x="6079021" y="1501343"/>
              <a:ext cx="3090381" cy="914402"/>
              <a:chOff x="5537206" y="1557992"/>
              <a:chExt cx="3079904" cy="850064"/>
            </a:xfrm>
          </p:grpSpPr>
          <p:sp>
            <p:nvSpPr>
              <p:cNvPr id="35" name="Rectangle 34">
                <a:extLst>
                  <a:ext uri="{FF2B5EF4-FFF2-40B4-BE49-F238E27FC236}">
                    <a16:creationId xmlns:a16="http://schemas.microsoft.com/office/drawing/2014/main" xmlns="" id="{30C404B5-3661-4C1B-AF79-ED4534982576}"/>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6" name="Oval 35">
                <a:extLst>
                  <a:ext uri="{FF2B5EF4-FFF2-40B4-BE49-F238E27FC236}">
                    <a16:creationId xmlns:a16="http://schemas.microsoft.com/office/drawing/2014/main" xmlns="" id="{78999B67-AB62-4435-A2F8-1F5B0F3643D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09322CD0-E0A2-406D-A9DB-DAB904675E20}"/>
                      </a:ext>
                    </a:extLst>
                  </p:cNvPr>
                  <p:cNvSpPr txBox="1"/>
                  <p:nvPr/>
                </p:nvSpPr>
                <p:spPr>
                  <a:xfrm>
                    <a:off x="6123623" y="1753409"/>
                    <a:ext cx="2280848" cy="514966"/>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defTabSz="108842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999" kern="0">
                              <a:solidFill>
                                <a:prstClr val="white"/>
                              </a:solidFill>
                              <a:latin typeface="Cambria Math" panose="02040503050406030204" pitchFamily="18" charset="0"/>
                            </a:rPr>
                            <m:t>4</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7" name="TextBox 36">
                    <a:extLst>
                      <a:ext uri="{FF2B5EF4-FFF2-40B4-BE49-F238E27FC236}">
                        <a16:creationId xmlns:a16="http://schemas.microsoft.com/office/drawing/2014/main" id="{09322CD0-E0A2-406D-A9DB-DAB904675E20}"/>
                      </a:ext>
                    </a:extLst>
                  </p:cNvPr>
                  <p:cNvSpPr txBox="1">
                    <a:spLocks noRot="1" noChangeAspect="1" noMove="1" noResize="1" noEditPoints="1" noAdjustHandles="1" noChangeArrowheads="1" noChangeShapeType="1" noTextEdit="1"/>
                  </p:cNvSpPr>
                  <p:nvPr/>
                </p:nvSpPr>
                <p:spPr>
                  <a:xfrm>
                    <a:off x="6123623" y="1753409"/>
                    <a:ext cx="2280848" cy="514966"/>
                  </a:xfrm>
                  <a:prstGeom prst="rect">
                    <a:avLst/>
                  </a:prstGeom>
                  <a:blipFill>
                    <a:blip r:embed="rId5"/>
                    <a:stretch>
                      <a:fillRect/>
                    </a:stretch>
                  </a:blipFill>
                </p:spPr>
                <p:txBody>
                  <a:bodyPr/>
                  <a:lstStyle/>
                  <a:p>
                    <a:r>
                      <a:rPr lang="en-SG">
                        <a:noFill/>
                      </a:rPr>
                      <a:t> </a:t>
                    </a:r>
                  </a:p>
                </p:txBody>
              </p:sp>
            </mc:Fallback>
          </mc:AlternateContent>
        </p:grpSp>
        <p:grpSp>
          <p:nvGrpSpPr>
            <p:cNvPr id="31" name="Group 30">
              <a:extLst>
                <a:ext uri="{FF2B5EF4-FFF2-40B4-BE49-F238E27FC236}">
                  <a16:creationId xmlns:a16="http://schemas.microsoft.com/office/drawing/2014/main" xmlns="" id="{9A48A6ED-B7A0-4A59-BCD9-AD63F881ABB3}"/>
                </a:ext>
              </a:extLst>
            </p:cNvPr>
            <p:cNvGrpSpPr/>
            <p:nvPr/>
          </p:nvGrpSpPr>
          <p:grpSpPr>
            <a:xfrm>
              <a:off x="8994941" y="1501351"/>
              <a:ext cx="3090381" cy="914402"/>
              <a:chOff x="5537206" y="1557992"/>
              <a:chExt cx="3079904" cy="850063"/>
            </a:xfrm>
          </p:grpSpPr>
          <p:sp>
            <p:nvSpPr>
              <p:cNvPr id="32" name="Rectangle 31">
                <a:extLst>
                  <a:ext uri="{FF2B5EF4-FFF2-40B4-BE49-F238E27FC236}">
                    <a16:creationId xmlns:a16="http://schemas.microsoft.com/office/drawing/2014/main" xmlns="" id="{3D0E0AB9-C764-49D9-8D6E-9A67EA966A11}"/>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3" name="Oval 32">
                <a:extLst>
                  <a:ext uri="{FF2B5EF4-FFF2-40B4-BE49-F238E27FC236}">
                    <a16:creationId xmlns:a16="http://schemas.microsoft.com/office/drawing/2014/main" xmlns="" id="{FA012E06-E4F9-4720-A284-861A3DC55EF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0214A8CC-3460-42D6-9013-34B6164270DB}"/>
                      </a:ext>
                    </a:extLst>
                  </p:cNvPr>
                  <p:cNvSpPr txBox="1"/>
                  <p:nvPr/>
                </p:nvSpPr>
                <p:spPr>
                  <a:xfrm>
                    <a:off x="6078059" y="1566509"/>
                    <a:ext cx="2493487" cy="838444"/>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
                            <m:fPr>
                              <m:ctrlPr>
                                <a:rPr lang="en-US" sz="2800" b="1" i="1">
                                  <a:solidFill>
                                    <a:prstClr val="black"/>
                                  </a:solidFill>
                                  <a:latin typeface="Cambria Math"/>
                                  <a:ea typeface="Calibri" panose="020F0502020204030204" pitchFamily="34" charset="0"/>
                                  <a:cs typeface="Times New Roman" panose="02020603050405020304" pitchFamily="18" charset="0"/>
                                </a:rPr>
                              </m:ctrlPr>
                            </m:fPr>
                            <m:num>
                              <m:r>
                                <a:rPr lang="vi-VN"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𝟐𝟒</m:t>
                              </m:r>
                            </m:num>
                            <m:den>
                              <m:r>
                                <a:rPr lang="vi-VN"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den>
                          </m:f>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4" name="TextBox 33">
                    <a:extLst>
                      <a:ext uri="{FF2B5EF4-FFF2-40B4-BE49-F238E27FC236}">
                        <a16:creationId xmlns:a16="http://schemas.microsoft.com/office/drawing/2014/main" id="{0214A8CC-3460-42D6-9013-34B6164270DB}"/>
                      </a:ext>
                    </a:extLst>
                  </p:cNvPr>
                  <p:cNvSpPr txBox="1">
                    <a:spLocks noRot="1" noChangeAspect="1" noMove="1" noResize="1" noEditPoints="1" noAdjustHandles="1" noChangeArrowheads="1" noChangeShapeType="1" noTextEdit="1"/>
                  </p:cNvSpPr>
                  <p:nvPr/>
                </p:nvSpPr>
                <p:spPr>
                  <a:xfrm>
                    <a:off x="6078059" y="1566509"/>
                    <a:ext cx="2493487" cy="838444"/>
                  </a:xfrm>
                  <a:prstGeom prst="rect">
                    <a:avLst/>
                  </a:prstGeom>
                  <a:blipFill>
                    <a:blip r:embed="rId6"/>
                    <a:stretch>
                      <a:fillRect/>
                    </a:stretch>
                  </a:blipFill>
                </p:spPr>
                <p:txBody>
                  <a:bodyPr/>
                  <a:lstStyle/>
                  <a:p>
                    <a:r>
                      <a:rPr lang="en-SG">
                        <a:noFill/>
                      </a:rPr>
                      <a:t> </a:t>
                    </a:r>
                  </a:p>
                </p:txBody>
              </p:sp>
            </mc:Fallback>
          </mc:AlternateContent>
        </p:grpSp>
      </p:grpSp>
      <p:sp>
        <p:nvSpPr>
          <p:cNvPr id="44" name="Oval 43">
            <a:extLst>
              <a:ext uri="{FF2B5EF4-FFF2-40B4-BE49-F238E27FC236}">
                <a16:creationId xmlns:a16="http://schemas.microsoft.com/office/drawing/2014/main" xmlns="" id="{A3B9E781-78E3-4D01-8BC2-946146963B44}"/>
              </a:ext>
            </a:extLst>
          </p:cNvPr>
          <p:cNvSpPr/>
          <p:nvPr/>
        </p:nvSpPr>
        <p:spPr>
          <a:xfrm>
            <a:off x="270691" y="1742636"/>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xmlns="" id="{E0DBAC84-4098-4B2E-865D-13CDD078FD0F}"/>
                  </a:ext>
                </a:extLst>
              </p:cNvPr>
              <p:cNvSpPr/>
              <p:nvPr/>
            </p:nvSpPr>
            <p:spPr>
              <a:xfrm>
                <a:off x="222956" y="534645"/>
                <a:ext cx="12202511" cy="612540"/>
              </a:xfrm>
              <a:prstGeom prst="rect">
                <a:avLst/>
              </a:prstGeom>
            </p:spPr>
            <p:txBody>
              <a:bodyPr wrap="square">
                <a:spAutoFit/>
              </a:bodyPr>
              <a:lstStyle/>
              <a:p>
                <a:pPr lvl="1">
                  <a:lnSpc>
                    <a:spcPct val="115000"/>
                  </a:lnSpc>
                  <a:spcAft>
                    <a:spcPts val="1000"/>
                  </a:spcAft>
                  <a:buClr>
                    <a:srgbClr val="0000FF"/>
                  </a:buClr>
                  <a:tabLst>
                    <a:tab pos="629920" algn="l"/>
                  </a:tabLst>
                  <a:defRPr/>
                </a:pPr>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Giá trị nhỏ nhất của hàm số </a:t>
                </a:r>
                <a14:m>
                  <m:oMath xmlns:m="http://schemas.openxmlformats.org/officeDocument/2006/math">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𝑦</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 </m:t>
                    </m:r>
                    <m:sSup>
                      <m:sSupPr>
                        <m:ctrlPr>
                          <a:rPr lang="en-US" sz="3200" i="1">
                            <a:solidFill>
                              <a:prstClr val="black"/>
                            </a:solidFill>
                            <a:latin typeface="Cambria Math"/>
                            <a:ea typeface="Calibri" panose="020F0502020204030204" pitchFamily="34" charset="0"/>
                            <a:cs typeface="Times New Roman" panose="02020603050405020304" pitchFamily="18" charset="0"/>
                          </a:rPr>
                        </m:ctrlPr>
                      </m:sSup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𝑠𝑖𝑛</m:t>
                        </m:r>
                      </m:e>
                      <m:sup>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up>
                    </m:sSup>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200" i="1">
                            <a:solidFill>
                              <a:prstClr val="black"/>
                            </a:solidFill>
                            <a:latin typeface="Cambria Math"/>
                            <a:ea typeface="Calibri" panose="020F0502020204030204" pitchFamily="34" charset="0"/>
                            <a:cs typeface="Times New Roman" panose="02020603050405020304" pitchFamily="18" charset="0"/>
                          </a:rPr>
                        </m:ctrlPr>
                      </m:sSupPr>
                      <m:e>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𝑐𝑜𝑠</m:t>
                        </m:r>
                      </m:e>
                      <m:sup>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2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oMath>
                </a14:m>
                <a:r>
                  <a:rPr lang="vi-VN"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bằng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5" name="Rectangle 44">
                <a:extLst>
                  <a:ext uri="{FF2B5EF4-FFF2-40B4-BE49-F238E27FC236}">
                    <a16:creationId xmlns:a16="http://schemas.microsoft.com/office/drawing/2014/main" id="{E0DBAC84-4098-4B2E-865D-13CDD078FD0F}"/>
                  </a:ext>
                </a:extLst>
              </p:cNvPr>
              <p:cNvSpPr>
                <a:spLocks noRot="1" noChangeAspect="1" noMove="1" noResize="1" noEditPoints="1" noAdjustHandles="1" noChangeArrowheads="1" noChangeShapeType="1" noTextEdit="1"/>
              </p:cNvSpPr>
              <p:nvPr/>
            </p:nvSpPr>
            <p:spPr>
              <a:xfrm>
                <a:off x="222956" y="534645"/>
                <a:ext cx="12202511" cy="612540"/>
              </a:xfrm>
              <a:prstGeom prst="rect">
                <a:avLst/>
              </a:prstGeom>
              <a:blipFill>
                <a:blip r:embed="rId7"/>
                <a:stretch>
                  <a:fillRect t="-9000" b="-32000"/>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9D7D1BA0-0BB3-463E-930D-C90995E9A228}"/>
                  </a:ext>
                </a:extLst>
              </p:cNvPr>
              <p:cNvSpPr/>
              <p:nvPr/>
            </p:nvSpPr>
            <p:spPr>
              <a:xfrm>
                <a:off x="91362" y="2905649"/>
                <a:ext cx="12202511" cy="3544881"/>
              </a:xfrm>
              <a:prstGeom prst="rect">
                <a:avLst/>
              </a:prstGeom>
            </p:spPr>
            <p:txBody>
              <a:bodyPr wrap="square">
                <a:spAutoFit/>
              </a:bodyPr>
              <a:lstStyle/>
              <a:p>
                <a:pPr lvl="1">
                  <a:lnSpc>
                    <a:spcPct val="115000"/>
                  </a:lnSpc>
                  <a:spcAft>
                    <a:spcPts val="1000"/>
                  </a:spcAft>
                  <a:buClr>
                    <a:srgbClr val="0000FF"/>
                  </a:buClr>
                  <a:tabLst>
                    <a:tab pos="629920" algn="l"/>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 </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𝑐𝑜𝑠</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+3=2</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Đặt </a:t>
                </a: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𝑠𝑖𝑛</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𝑡</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m:oMathPara>
                </a14:m>
                <a:endParaRPr kumimoji="0" lang="en-US" sz="32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629920" marR="0" lvl="0" indent="0" algn="l" defTabSz="914400" rtl="0" eaLnBrk="1" fontAlgn="auto" latinLnBrk="0" hangingPunct="1">
                  <a:lnSpc>
                    <a:spcPct val="115000"/>
                  </a:lnSpc>
                  <a:spcBef>
                    <a:spcPts val="0"/>
                  </a:spcBef>
                  <a:spcAft>
                    <a:spcPts val="800"/>
                  </a:spcAft>
                  <a:buClrTx/>
                  <a:buSzTx/>
                  <a:buFontTx/>
                  <a:buNone/>
                  <a:tabLst/>
                  <a:defRPr/>
                </a:pPr>
                <a14:m>
                  <m:oMath xmlns:m="http://schemas.openxmlformats.org/officeDocument/2006/math">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   </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  </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den>
                        </m:f>
                      </m:e>
                    </m:d>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den>
                    </m:f>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SG"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a:t>
                </a:r>
                <a14:m>
                  <m:oMath xmlns:m="http://schemas.openxmlformats.org/officeDocument/2006/math">
                    <m:func>
                      <m:func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uncPr>
                      <m:fName>
                        <m:limLow>
                          <m:limLow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limLowPr>
                          <m:e>
                            <m:r>
                              <m:rPr>
                                <m:sty m:val="p"/>
                              </m:rPr>
                              <a:rPr kumimoji="0" lang="vi-VN" sz="32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min</m:t>
                            </m:r>
                          </m:e>
                          <m:li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[0;1]</m:t>
                            </m:r>
                          </m:lim>
                        </m:limLow>
                      </m:fName>
                      <m:e>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31</m:t>
                            </m:r>
                          </m:num>
                          <m:den>
                            <m:r>
                              <a:rPr kumimoji="0" lang="vi-VN"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den>
                        </m:f>
                      </m:e>
                    </m:func>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46" name="Rectangle 45">
                <a:extLst>
                  <a:ext uri="{FF2B5EF4-FFF2-40B4-BE49-F238E27FC236}">
                    <a16:creationId xmlns:a16="http://schemas.microsoft.com/office/drawing/2014/main" id="{9D7D1BA0-0BB3-463E-930D-C90995E9A228}"/>
                  </a:ext>
                </a:extLst>
              </p:cNvPr>
              <p:cNvSpPr>
                <a:spLocks noRot="1" noChangeAspect="1" noMove="1" noResize="1" noEditPoints="1" noAdjustHandles="1" noChangeArrowheads="1" noChangeShapeType="1" noTextEdit="1"/>
              </p:cNvSpPr>
              <p:nvPr/>
            </p:nvSpPr>
            <p:spPr>
              <a:xfrm>
                <a:off x="91362" y="2905649"/>
                <a:ext cx="12202511" cy="3544881"/>
              </a:xfrm>
              <a:prstGeom prst="rect">
                <a:avLst/>
              </a:prstGeom>
              <a:blipFill>
                <a:blip r:embed="rId8"/>
                <a:stretch>
                  <a:fillRect t="-1549"/>
                </a:stretch>
              </a:blipFill>
            </p:spPr>
            <p:txBody>
              <a:bodyPr/>
              <a:lstStyle/>
              <a:p>
                <a:r>
                  <a:rPr lang="en-SG">
                    <a:noFill/>
                  </a:rPr>
                  <a:t> </a:t>
                </a:r>
              </a:p>
            </p:txBody>
          </p:sp>
        </mc:Fallback>
      </mc:AlternateContent>
    </p:spTree>
    <p:extLst>
      <p:ext uri="{BB962C8B-B14F-4D97-AF65-F5344CB8AC3E}">
        <p14:creationId xmlns:p14="http://schemas.microsoft.com/office/powerpoint/2010/main" val="66031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fade">
                                      <p:cBhvr>
                                        <p:cTn id="22" dur="1000"/>
                                        <p:tgtEl>
                                          <p:spTgt spid="46">
                                            <p:txEl>
                                              <p:pRg st="1" end="1"/>
                                            </p:txEl>
                                          </p:spTgt>
                                        </p:tgtEl>
                                      </p:cBhvr>
                                    </p:animEffect>
                                    <p:anim calcmode="lin" valueType="num">
                                      <p:cBhvr>
                                        <p:cTn id="23"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6">
                                            <p:txEl>
                                              <p:pRg st="2" end="2"/>
                                            </p:txEl>
                                          </p:spTgt>
                                        </p:tgtEl>
                                        <p:attrNameLst>
                                          <p:attrName>style.visibility</p:attrName>
                                        </p:attrNameLst>
                                      </p:cBhvr>
                                      <p:to>
                                        <p:strVal val="visible"/>
                                      </p:to>
                                    </p:set>
                                    <p:animEffect transition="in" filter="fade">
                                      <p:cBhvr>
                                        <p:cTn id="29" dur="1000"/>
                                        <p:tgtEl>
                                          <p:spTgt spid="46">
                                            <p:txEl>
                                              <p:pRg st="2" end="2"/>
                                            </p:txEl>
                                          </p:spTgt>
                                        </p:tgtEl>
                                      </p:cBhvr>
                                    </p:animEffect>
                                    <p:anim calcmode="lin" valueType="num">
                                      <p:cBhvr>
                                        <p:cTn id="3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6">
                                            <p:txEl>
                                              <p:pRg st="3" end="3"/>
                                            </p:txEl>
                                          </p:spTgt>
                                        </p:tgtEl>
                                        <p:attrNameLst>
                                          <p:attrName>style.visibility</p:attrName>
                                        </p:attrNameLst>
                                      </p:cBhvr>
                                      <p:to>
                                        <p:strVal val="visible"/>
                                      </p:to>
                                    </p:set>
                                    <p:animEffect transition="in" filter="fade">
                                      <p:cBhvr>
                                        <p:cTn id="36" dur="1000"/>
                                        <p:tgtEl>
                                          <p:spTgt spid="46">
                                            <p:txEl>
                                              <p:pRg st="3" end="3"/>
                                            </p:txEl>
                                          </p:spTgt>
                                        </p:tgtEl>
                                      </p:cBhvr>
                                    </p:animEffect>
                                    <p:anim calcmode="lin" valueType="num">
                                      <p:cBhvr>
                                        <p:cTn id="37" dur="1000" fill="hold"/>
                                        <p:tgtEl>
                                          <p:spTgt spid="4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a:extLst>
              <a:ext uri="{FF2B5EF4-FFF2-40B4-BE49-F238E27FC236}">
                <a16:creationId xmlns:a16="http://schemas.microsoft.com/office/drawing/2014/main" xmlns="" id="{41DF1DA9-C9A2-4DBA-AFE1-5734C2F007FD}"/>
              </a:ext>
            </a:extLst>
          </p:cNvPr>
          <p:cNvGrpSpPr/>
          <p:nvPr/>
        </p:nvGrpSpPr>
        <p:grpSpPr>
          <a:xfrm>
            <a:off x="255451" y="3075284"/>
            <a:ext cx="11889190" cy="3368891"/>
            <a:chOff x="184495" y="3636268"/>
            <a:chExt cx="11834900" cy="3645851"/>
          </a:xfrm>
        </p:grpSpPr>
        <p:sp>
          <p:nvSpPr>
            <p:cNvPr id="7" name="Rounded Rectangle 4">
              <a:extLst>
                <a:ext uri="{FF2B5EF4-FFF2-40B4-BE49-F238E27FC236}">
                  <a16:creationId xmlns:a16="http://schemas.microsoft.com/office/drawing/2014/main" xmlns="" id="{4733B732-7134-4E16-AB30-84597FE67635}"/>
                </a:ext>
              </a:extLst>
            </p:cNvPr>
            <p:cNvSpPr/>
            <p:nvPr/>
          </p:nvSpPr>
          <p:spPr>
            <a:xfrm>
              <a:off x="184495" y="3865218"/>
              <a:ext cx="11834900" cy="3416901"/>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DD9F39DB-CA4A-4314-A0AE-7AB5315ECCBF}"/>
                </a:ext>
              </a:extLst>
            </p:cNvPr>
            <p:cNvGrpSpPr/>
            <p:nvPr/>
          </p:nvGrpSpPr>
          <p:grpSpPr>
            <a:xfrm>
              <a:off x="203200" y="3636268"/>
              <a:ext cx="2342698" cy="599404"/>
              <a:chOff x="1275608" y="6239450"/>
              <a:chExt cx="4592537" cy="1089090"/>
            </a:xfrm>
          </p:grpSpPr>
          <p:sp>
            <p:nvSpPr>
              <p:cNvPr id="10" name="Freeform 20">
                <a:extLst>
                  <a:ext uri="{FF2B5EF4-FFF2-40B4-BE49-F238E27FC236}">
                    <a16:creationId xmlns:a16="http://schemas.microsoft.com/office/drawing/2014/main" xmlns="" id="{1FC5F822-7888-42C7-B1F3-6E15D4B8892F}"/>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1" name="TextBox 10">
                <a:extLst>
                  <a:ext uri="{FF2B5EF4-FFF2-40B4-BE49-F238E27FC236}">
                    <a16:creationId xmlns:a16="http://schemas.microsoft.com/office/drawing/2014/main" xmlns="" id="{F13088F2-A167-4529-906F-EF2568FBAB69}"/>
                  </a:ext>
                </a:extLst>
              </p:cNvPr>
              <p:cNvSpPr txBox="1"/>
              <p:nvPr/>
            </p:nvSpPr>
            <p:spPr>
              <a:xfrm>
                <a:off x="2187354" y="6239450"/>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2" name="Round Diagonal Corner Rectangle 8">
                <a:extLst>
                  <a:ext uri="{FF2B5EF4-FFF2-40B4-BE49-F238E27FC236}">
                    <a16:creationId xmlns:a16="http://schemas.microsoft.com/office/drawing/2014/main" xmlns="" id="{1E21C09C-83B8-4A0B-B7A6-7A0630B560B4}"/>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3" name="Freeform 9">
                <a:extLst>
                  <a:ext uri="{FF2B5EF4-FFF2-40B4-BE49-F238E27FC236}">
                    <a16:creationId xmlns:a16="http://schemas.microsoft.com/office/drawing/2014/main" xmlns="" id="{41D41ADE-B8C0-4D5F-9C7A-AE7CC6CB6AF9}"/>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p:grpSp>
        <p:nvGrpSpPr>
          <p:cNvPr id="14" name="Group 13">
            <a:extLst>
              <a:ext uri="{FF2B5EF4-FFF2-40B4-BE49-F238E27FC236}">
                <a16:creationId xmlns:a16="http://schemas.microsoft.com/office/drawing/2014/main" xmlns="" id="{C1AF7BD0-FF10-401C-A2E9-980559FBE7BF}"/>
              </a:ext>
            </a:extLst>
          </p:cNvPr>
          <p:cNvGrpSpPr/>
          <p:nvPr/>
        </p:nvGrpSpPr>
        <p:grpSpPr>
          <a:xfrm>
            <a:off x="147058" y="45466"/>
            <a:ext cx="11906395" cy="1343973"/>
            <a:chOff x="534987" y="1647866"/>
            <a:chExt cx="23340848" cy="2254377"/>
          </a:xfrm>
        </p:grpSpPr>
        <p:sp>
          <p:nvSpPr>
            <p:cNvPr id="16" name="Rounded Rectangle 24">
              <a:extLst>
                <a:ext uri="{FF2B5EF4-FFF2-40B4-BE49-F238E27FC236}">
                  <a16:creationId xmlns:a16="http://schemas.microsoft.com/office/drawing/2014/main" xmlns="" id="{1F0FC683-E23D-4B04-8366-2E948649806B}"/>
                </a:ext>
              </a:extLst>
            </p:cNvPr>
            <p:cNvSpPr/>
            <p:nvPr/>
          </p:nvSpPr>
          <p:spPr bwMode="auto">
            <a:xfrm>
              <a:off x="755649" y="1720890"/>
              <a:ext cx="23120186" cy="218135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17" name="Group 16">
              <a:extLst>
                <a:ext uri="{FF2B5EF4-FFF2-40B4-BE49-F238E27FC236}">
                  <a16:creationId xmlns:a16="http://schemas.microsoft.com/office/drawing/2014/main" xmlns="" id="{AE003DE1-6875-4792-AB57-D8C14F74CE11}"/>
                </a:ext>
              </a:extLst>
            </p:cNvPr>
            <p:cNvGrpSpPr/>
            <p:nvPr/>
          </p:nvGrpSpPr>
          <p:grpSpPr>
            <a:xfrm>
              <a:off x="534987" y="1647866"/>
              <a:ext cx="3505200" cy="1176337"/>
              <a:chOff x="534987" y="1647866"/>
              <a:chExt cx="3505200" cy="1176337"/>
            </a:xfrm>
          </p:grpSpPr>
          <p:sp>
            <p:nvSpPr>
              <p:cNvPr id="18" name="Isosceles Triangle 44">
                <a:extLst>
                  <a:ext uri="{FF2B5EF4-FFF2-40B4-BE49-F238E27FC236}">
                    <a16:creationId xmlns:a16="http://schemas.microsoft.com/office/drawing/2014/main" xmlns="" id="{369BEFD2-1DB5-48D0-B54B-978621A9B909}"/>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9" name="Pentagon 27">
                <a:extLst>
                  <a:ext uri="{FF2B5EF4-FFF2-40B4-BE49-F238E27FC236}">
                    <a16:creationId xmlns:a16="http://schemas.microsoft.com/office/drawing/2014/main" xmlns="" id="{85C5F0F6-D67D-4149-8A8C-BCC99B2B5C2E}"/>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20" name="Group 11">
                <a:extLst>
                  <a:ext uri="{FF2B5EF4-FFF2-40B4-BE49-F238E27FC236}">
                    <a16:creationId xmlns:a16="http://schemas.microsoft.com/office/drawing/2014/main" xmlns="" id="{F9AD477F-2D72-429A-AC59-313E93BEDCC2}"/>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3" name="Freeform 31">
                  <a:extLst>
                    <a:ext uri="{FF2B5EF4-FFF2-40B4-BE49-F238E27FC236}">
                      <a16:creationId xmlns:a16="http://schemas.microsoft.com/office/drawing/2014/main" xmlns="" id="{87ADEAA5-666C-4F2B-833A-72176BA52F09}"/>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4" name="Freeform 32">
                  <a:extLst>
                    <a:ext uri="{FF2B5EF4-FFF2-40B4-BE49-F238E27FC236}">
                      <a16:creationId xmlns:a16="http://schemas.microsoft.com/office/drawing/2014/main" xmlns="" id="{7B5D024F-D971-4986-BF5E-4EC077471F3C}"/>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5" name="Freeform 33">
                  <a:extLst>
                    <a:ext uri="{FF2B5EF4-FFF2-40B4-BE49-F238E27FC236}">
                      <a16:creationId xmlns:a16="http://schemas.microsoft.com/office/drawing/2014/main" xmlns="" id="{CA6E7362-0C59-4465-986A-480CF2F6167E}"/>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6" name="Rectangle 25">
                  <a:extLst>
                    <a:ext uri="{FF2B5EF4-FFF2-40B4-BE49-F238E27FC236}">
                      <a16:creationId xmlns:a16="http://schemas.microsoft.com/office/drawing/2014/main" xmlns="" id="{979DA8B1-6B5D-4073-BB3C-A104223419FF}"/>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7" name="Rectangle 26">
                  <a:extLst>
                    <a:ext uri="{FF2B5EF4-FFF2-40B4-BE49-F238E27FC236}">
                      <a16:creationId xmlns:a16="http://schemas.microsoft.com/office/drawing/2014/main" xmlns="" id="{4DCC9B6D-D8BF-424E-A467-367175AFF43B}"/>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8" name="Rectangle 27">
                  <a:extLst>
                    <a:ext uri="{FF2B5EF4-FFF2-40B4-BE49-F238E27FC236}">
                      <a16:creationId xmlns:a16="http://schemas.microsoft.com/office/drawing/2014/main" xmlns="" id="{32220A2C-058E-453A-ACBF-DC5748516BB0}"/>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9" name="Rectangle 28">
                  <a:extLst>
                    <a:ext uri="{FF2B5EF4-FFF2-40B4-BE49-F238E27FC236}">
                      <a16:creationId xmlns:a16="http://schemas.microsoft.com/office/drawing/2014/main" xmlns="" id="{55B84AF2-FAFC-4186-B0BA-46BBC226D1A1}"/>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21" name="Chevron 29">
                <a:extLst>
                  <a:ext uri="{FF2B5EF4-FFF2-40B4-BE49-F238E27FC236}">
                    <a16:creationId xmlns:a16="http://schemas.microsoft.com/office/drawing/2014/main" xmlns="" id="{D3C3F9BA-D750-467D-9A15-EEBC9CFC8899}"/>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22" name="TextBox 13">
                <a:extLst>
                  <a:ext uri="{FF2B5EF4-FFF2-40B4-BE49-F238E27FC236}">
                    <a16:creationId xmlns:a16="http://schemas.microsoft.com/office/drawing/2014/main" xmlns="" id="{DEA54107-FD04-4469-B45E-1781131CFF51}"/>
                  </a:ext>
                </a:extLst>
              </p:cNvPr>
              <p:cNvSpPr txBox="1">
                <a:spLocks noChangeArrowheads="1"/>
              </p:cNvSpPr>
              <p:nvPr/>
            </p:nvSpPr>
            <p:spPr bwMode="auto">
              <a:xfrm>
                <a:off x="1328130" y="1653395"/>
                <a:ext cx="2690581"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10</a:t>
                </a:r>
              </a:p>
            </p:txBody>
          </p:sp>
        </p:grpSp>
      </p:grpSp>
      <p:grpSp>
        <p:nvGrpSpPr>
          <p:cNvPr id="30" name="Group 29">
            <a:extLst>
              <a:ext uri="{FF2B5EF4-FFF2-40B4-BE49-F238E27FC236}">
                <a16:creationId xmlns:a16="http://schemas.microsoft.com/office/drawing/2014/main" xmlns="" id="{E855C10F-6724-47DB-9B37-42F79FA24401}"/>
              </a:ext>
            </a:extLst>
          </p:cNvPr>
          <p:cNvGrpSpPr/>
          <p:nvPr/>
        </p:nvGrpSpPr>
        <p:grpSpPr>
          <a:xfrm>
            <a:off x="267459" y="1519208"/>
            <a:ext cx="11838141" cy="1300439"/>
            <a:chOff x="247181" y="1501339"/>
            <a:chExt cx="11838141" cy="1300609"/>
          </a:xfrm>
        </p:grpSpPr>
        <p:grpSp>
          <p:nvGrpSpPr>
            <p:cNvPr id="31" name="Group 30">
              <a:extLst>
                <a:ext uri="{FF2B5EF4-FFF2-40B4-BE49-F238E27FC236}">
                  <a16:creationId xmlns:a16="http://schemas.microsoft.com/office/drawing/2014/main" xmlns="" id="{ED08B32F-A8CD-47A1-B8E7-2097778D7CE9}"/>
                </a:ext>
              </a:extLst>
            </p:cNvPr>
            <p:cNvGrpSpPr/>
            <p:nvPr/>
          </p:nvGrpSpPr>
          <p:grpSpPr>
            <a:xfrm>
              <a:off x="247181" y="1501339"/>
              <a:ext cx="3090381" cy="1300609"/>
              <a:chOff x="5537206" y="1557990"/>
              <a:chExt cx="3079904" cy="1209100"/>
            </a:xfrm>
          </p:grpSpPr>
          <p:sp>
            <p:nvSpPr>
              <p:cNvPr id="44" name="Rectangle 43">
                <a:extLst>
                  <a:ext uri="{FF2B5EF4-FFF2-40B4-BE49-F238E27FC236}">
                    <a16:creationId xmlns:a16="http://schemas.microsoft.com/office/drawing/2014/main" xmlns="" id="{E9DBAF65-BDDB-4818-80C2-3E80FB18E03F}"/>
                  </a:ext>
                </a:extLst>
              </p:cNvPr>
              <p:cNvSpPr/>
              <p:nvPr/>
            </p:nvSpPr>
            <p:spPr>
              <a:xfrm>
                <a:off x="5827750" y="1557990"/>
                <a:ext cx="2789360" cy="1209100"/>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5" name="Oval 44">
                <a:extLst>
                  <a:ext uri="{FF2B5EF4-FFF2-40B4-BE49-F238E27FC236}">
                    <a16:creationId xmlns:a16="http://schemas.microsoft.com/office/drawing/2014/main" xmlns="" id="{363B9BF3-6DD2-41ED-8206-BE2505E75287}"/>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1204E513-4842-4310-9E7F-3057128BD39B}"/>
                      </a:ext>
                    </a:extLst>
                  </p:cNvPr>
                  <p:cNvSpPr txBox="1"/>
                  <p:nvPr/>
                </p:nvSpPr>
                <p:spPr>
                  <a:xfrm>
                    <a:off x="6108332" y="1732392"/>
                    <a:ext cx="2280848" cy="659777"/>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ea typeface="Calibri" panose="020F0502020204030204" pitchFamily="34" charset="0"/>
                                  <a:cs typeface="Times New Roman" panose="02020603050405020304" pitchFamily="18" charset="0"/>
                                </a:rPr>
                              </m:ctrlPr>
                            </m:funcPr>
                            <m:fName>
                              <m:limLow>
                                <m:limLowPr>
                                  <m:ctrlPr>
                                    <a:rPr lang="en-US" sz="2800" b="1" i="1">
                                      <a:solidFill>
                                        <a:prstClr val="black"/>
                                      </a:solidFill>
                                      <a:latin typeface="Cambria Math"/>
                                      <a:ea typeface="Calibri" panose="020F0502020204030204" pitchFamily="34" charset="0"/>
                                      <a:cs typeface="Times New Roman" panose="02020603050405020304" pitchFamily="18" charset="0"/>
                                    </a:rPr>
                                  </m:ctrlPr>
                                </m:limLowPr>
                                <m:e>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𝐦𝐢𝐧</m:t>
                                  </m:r>
                                </m:e>
                                <m:lim>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𝐲</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𝟒</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6" name="TextBox 45">
                    <a:extLst>
                      <a:ext uri="{FF2B5EF4-FFF2-40B4-BE49-F238E27FC236}">
                        <a16:creationId xmlns:a16="http://schemas.microsoft.com/office/drawing/2014/main" id="{1204E513-4842-4310-9E7F-3057128BD39B}"/>
                      </a:ext>
                    </a:extLst>
                  </p:cNvPr>
                  <p:cNvSpPr txBox="1">
                    <a:spLocks noRot="1" noChangeAspect="1" noMove="1" noResize="1" noEditPoints="1" noAdjustHandles="1" noChangeArrowheads="1" noChangeShapeType="1" noTextEdit="1"/>
                  </p:cNvSpPr>
                  <p:nvPr/>
                </p:nvSpPr>
                <p:spPr>
                  <a:xfrm>
                    <a:off x="6108332" y="1732392"/>
                    <a:ext cx="2280848" cy="659777"/>
                  </a:xfrm>
                  <a:prstGeom prst="rect">
                    <a:avLst/>
                  </a:prstGeom>
                  <a:blipFill>
                    <a:blip r:embed="rId3"/>
                    <a:stretch>
                      <a:fillRect/>
                    </a:stretch>
                  </a:blipFill>
                </p:spPr>
                <p:txBody>
                  <a:bodyPr/>
                  <a:lstStyle/>
                  <a:p>
                    <a:r>
                      <a:rPr lang="en-SG">
                        <a:noFill/>
                      </a:rPr>
                      <a:t> </a:t>
                    </a:r>
                  </a:p>
                </p:txBody>
              </p:sp>
            </mc:Fallback>
          </mc:AlternateContent>
        </p:grpSp>
        <p:grpSp>
          <p:nvGrpSpPr>
            <p:cNvPr id="32" name="Group 31">
              <a:extLst>
                <a:ext uri="{FF2B5EF4-FFF2-40B4-BE49-F238E27FC236}">
                  <a16:creationId xmlns:a16="http://schemas.microsoft.com/office/drawing/2014/main" xmlns="" id="{9A3BD63F-A7D4-46E1-95F7-19B784668B51}"/>
                </a:ext>
              </a:extLst>
            </p:cNvPr>
            <p:cNvGrpSpPr/>
            <p:nvPr/>
          </p:nvGrpSpPr>
          <p:grpSpPr>
            <a:xfrm>
              <a:off x="3163101" y="1501344"/>
              <a:ext cx="3090381" cy="1300604"/>
              <a:chOff x="5537206" y="1557992"/>
              <a:chExt cx="3079904" cy="1209094"/>
            </a:xfrm>
          </p:grpSpPr>
          <p:sp>
            <p:nvSpPr>
              <p:cNvPr id="41" name="Rectangle 40">
                <a:extLst>
                  <a:ext uri="{FF2B5EF4-FFF2-40B4-BE49-F238E27FC236}">
                    <a16:creationId xmlns:a16="http://schemas.microsoft.com/office/drawing/2014/main" xmlns="" id="{D3C1546D-CEE4-4E23-A45F-7A326C80E0F0}"/>
                  </a:ext>
                </a:extLst>
              </p:cNvPr>
              <p:cNvSpPr/>
              <p:nvPr/>
            </p:nvSpPr>
            <p:spPr>
              <a:xfrm>
                <a:off x="5827750" y="1557992"/>
                <a:ext cx="2789360" cy="120909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42" name="Oval 41">
                <a:extLst>
                  <a:ext uri="{FF2B5EF4-FFF2-40B4-BE49-F238E27FC236}">
                    <a16:creationId xmlns:a16="http://schemas.microsoft.com/office/drawing/2014/main" xmlns="" id="{5189EADC-EE90-42C1-BBEA-F30FB0407E8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100E3CC3-3A2A-493A-83DB-A553DF13A4EC}"/>
                      </a:ext>
                    </a:extLst>
                  </p:cNvPr>
                  <p:cNvSpPr txBox="1"/>
                  <p:nvPr/>
                </p:nvSpPr>
                <p:spPr>
                  <a:xfrm>
                    <a:off x="5978841" y="1767772"/>
                    <a:ext cx="2280848" cy="659776"/>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ea typeface="Calibri" panose="020F0502020204030204" pitchFamily="34" charset="0"/>
                                  <a:cs typeface="Times New Roman" panose="02020603050405020304" pitchFamily="18" charset="0"/>
                                </a:rPr>
                              </m:ctrlPr>
                            </m:funcPr>
                            <m:fName>
                              <m:limLow>
                                <m:limLowPr>
                                  <m:ctrlPr>
                                    <a:rPr lang="en-US" sz="2800" b="1" i="1">
                                      <a:solidFill>
                                        <a:prstClr val="black"/>
                                      </a:solidFill>
                                      <a:latin typeface="Cambria Math"/>
                                      <a:ea typeface="Calibri" panose="020F0502020204030204" pitchFamily="34" charset="0"/>
                                      <a:cs typeface="Times New Roman" panose="02020603050405020304" pitchFamily="18" charset="0"/>
                                    </a:rPr>
                                  </m:ctrlPr>
                                </m:limLowPr>
                                <m:e>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𝐦𝐢𝐧</m:t>
                                  </m:r>
                                </m:e>
                                <m:lim>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𝐲</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𝟓</m:t>
                              </m:r>
                              <m:r>
                                <a:rPr lang="pt-BR" sz="2800" b="1" i="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3" name="TextBox 42">
                    <a:extLst>
                      <a:ext uri="{FF2B5EF4-FFF2-40B4-BE49-F238E27FC236}">
                        <a16:creationId xmlns:a16="http://schemas.microsoft.com/office/drawing/2014/main" id="{100E3CC3-3A2A-493A-83DB-A553DF13A4EC}"/>
                      </a:ext>
                    </a:extLst>
                  </p:cNvPr>
                  <p:cNvSpPr txBox="1">
                    <a:spLocks noRot="1" noChangeAspect="1" noMove="1" noResize="1" noEditPoints="1" noAdjustHandles="1" noChangeArrowheads="1" noChangeShapeType="1" noTextEdit="1"/>
                  </p:cNvSpPr>
                  <p:nvPr/>
                </p:nvSpPr>
                <p:spPr>
                  <a:xfrm>
                    <a:off x="5978841" y="1767772"/>
                    <a:ext cx="2280848" cy="659776"/>
                  </a:xfrm>
                  <a:prstGeom prst="rect">
                    <a:avLst/>
                  </a:prstGeom>
                  <a:blipFill>
                    <a:blip r:embed="rId4"/>
                    <a:stretch>
                      <a:fillRect/>
                    </a:stretch>
                  </a:blipFill>
                </p:spPr>
                <p:txBody>
                  <a:bodyPr/>
                  <a:lstStyle/>
                  <a:p>
                    <a:r>
                      <a:rPr lang="en-SG">
                        <a:noFill/>
                      </a:rPr>
                      <a:t> </a:t>
                    </a:r>
                  </a:p>
                </p:txBody>
              </p:sp>
            </mc:Fallback>
          </mc:AlternateContent>
        </p:grpSp>
        <p:grpSp>
          <p:nvGrpSpPr>
            <p:cNvPr id="33" name="Group 32">
              <a:extLst>
                <a:ext uri="{FF2B5EF4-FFF2-40B4-BE49-F238E27FC236}">
                  <a16:creationId xmlns:a16="http://schemas.microsoft.com/office/drawing/2014/main" xmlns="" id="{164A26D9-E152-4BAE-9031-E356DE161A93}"/>
                </a:ext>
              </a:extLst>
            </p:cNvPr>
            <p:cNvGrpSpPr/>
            <p:nvPr/>
          </p:nvGrpSpPr>
          <p:grpSpPr>
            <a:xfrm>
              <a:off x="6079021" y="1501342"/>
              <a:ext cx="3090381" cy="1300604"/>
              <a:chOff x="5537206" y="1557992"/>
              <a:chExt cx="3079904" cy="1209093"/>
            </a:xfrm>
          </p:grpSpPr>
          <p:sp>
            <p:nvSpPr>
              <p:cNvPr id="38" name="Rectangle 37">
                <a:extLst>
                  <a:ext uri="{FF2B5EF4-FFF2-40B4-BE49-F238E27FC236}">
                    <a16:creationId xmlns:a16="http://schemas.microsoft.com/office/drawing/2014/main" xmlns="" id="{4BB1CFC4-1722-4A51-AEE8-039569264F99}"/>
                  </a:ext>
                </a:extLst>
              </p:cNvPr>
              <p:cNvSpPr/>
              <p:nvPr/>
            </p:nvSpPr>
            <p:spPr>
              <a:xfrm>
                <a:off x="5827750" y="1557992"/>
                <a:ext cx="2789360" cy="120909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9" name="Oval 38">
                <a:extLst>
                  <a:ext uri="{FF2B5EF4-FFF2-40B4-BE49-F238E27FC236}">
                    <a16:creationId xmlns:a16="http://schemas.microsoft.com/office/drawing/2014/main" xmlns="" id="{71F8028F-1AD4-4110-B037-79EE66DC8F3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856A05CF-6324-46FE-89C9-3129381462AA}"/>
                      </a:ext>
                    </a:extLst>
                  </p:cNvPr>
                  <p:cNvSpPr txBox="1"/>
                  <p:nvPr/>
                </p:nvSpPr>
                <p:spPr>
                  <a:xfrm>
                    <a:off x="6123623" y="1569207"/>
                    <a:ext cx="2280848" cy="869207"/>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ea typeface="Calibri" panose="020F0502020204030204" pitchFamily="34" charset="0"/>
                                  <a:cs typeface="Times New Roman" panose="02020603050405020304" pitchFamily="18" charset="0"/>
                                </a:rPr>
                              </m:ctrlPr>
                            </m:funcPr>
                            <m:fName>
                              <m:limLow>
                                <m:limLowPr>
                                  <m:ctrlPr>
                                    <a:rPr lang="en-US" sz="2800" b="1" i="1">
                                      <a:solidFill>
                                        <a:prstClr val="black"/>
                                      </a:solidFill>
                                      <a:latin typeface="Cambria Math"/>
                                      <a:ea typeface="Calibri" panose="020F0502020204030204" pitchFamily="34" charset="0"/>
                                      <a:cs typeface="Times New Roman" panose="02020603050405020304" pitchFamily="18" charset="0"/>
                                    </a:rPr>
                                  </m:ctrlPr>
                                </m:limLowPr>
                                <m:e>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𝐦𝐢𝐧</m:t>
                                  </m:r>
                                </m:e>
                                <m:lim>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2800" b="1" i="1">
                                      <a:solidFill>
                                        <a:prstClr val="black"/>
                                      </a:solidFill>
                                      <a:latin typeface="Cambria Math"/>
                                      <a:ea typeface="Calibri" panose="020F0502020204030204" pitchFamily="34" charset="0"/>
                                      <a:cs typeface="Times New Roman" panose="02020603050405020304" pitchFamily="18" charset="0"/>
                                    </a:rPr>
                                  </m:ctrlPr>
                                </m:fPr>
                                <m:num>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𝟏𝟔</m:t>
                                  </m:r>
                                </m:num>
                                <m:den>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den>
                              </m:f>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40" name="TextBox 39">
                    <a:extLst>
                      <a:ext uri="{FF2B5EF4-FFF2-40B4-BE49-F238E27FC236}">
                        <a16:creationId xmlns:a16="http://schemas.microsoft.com/office/drawing/2014/main" id="{856A05CF-6324-46FE-89C9-3129381462AA}"/>
                      </a:ext>
                    </a:extLst>
                  </p:cNvPr>
                  <p:cNvSpPr txBox="1">
                    <a:spLocks noRot="1" noChangeAspect="1" noMove="1" noResize="1" noEditPoints="1" noAdjustHandles="1" noChangeArrowheads="1" noChangeShapeType="1" noTextEdit="1"/>
                  </p:cNvSpPr>
                  <p:nvPr/>
                </p:nvSpPr>
                <p:spPr>
                  <a:xfrm>
                    <a:off x="6123623" y="1569207"/>
                    <a:ext cx="2280848" cy="869207"/>
                  </a:xfrm>
                  <a:prstGeom prst="rect">
                    <a:avLst/>
                  </a:prstGeom>
                  <a:blipFill>
                    <a:blip r:embed="rId5"/>
                    <a:stretch>
                      <a:fillRect/>
                    </a:stretch>
                  </a:blipFill>
                </p:spPr>
                <p:txBody>
                  <a:bodyPr/>
                  <a:lstStyle/>
                  <a:p>
                    <a:r>
                      <a:rPr lang="en-SG">
                        <a:noFill/>
                      </a:rPr>
                      <a:t> </a:t>
                    </a:r>
                  </a:p>
                </p:txBody>
              </p:sp>
            </mc:Fallback>
          </mc:AlternateContent>
        </p:grpSp>
        <p:grpSp>
          <p:nvGrpSpPr>
            <p:cNvPr id="34" name="Group 33">
              <a:extLst>
                <a:ext uri="{FF2B5EF4-FFF2-40B4-BE49-F238E27FC236}">
                  <a16:creationId xmlns:a16="http://schemas.microsoft.com/office/drawing/2014/main" xmlns="" id="{2FD23C7E-81D2-4382-B370-7EDD75ECF206}"/>
                </a:ext>
              </a:extLst>
            </p:cNvPr>
            <p:cNvGrpSpPr/>
            <p:nvPr/>
          </p:nvGrpSpPr>
          <p:grpSpPr>
            <a:xfrm>
              <a:off x="8994941" y="1501345"/>
              <a:ext cx="3090381" cy="1262484"/>
              <a:chOff x="5537206" y="1557992"/>
              <a:chExt cx="3079904" cy="1173656"/>
            </a:xfrm>
          </p:grpSpPr>
          <p:sp>
            <p:nvSpPr>
              <p:cNvPr id="35" name="Rectangle 34">
                <a:extLst>
                  <a:ext uri="{FF2B5EF4-FFF2-40B4-BE49-F238E27FC236}">
                    <a16:creationId xmlns:a16="http://schemas.microsoft.com/office/drawing/2014/main" xmlns="" id="{974443D7-70B0-48F2-AB40-14992A7EEC45}"/>
                  </a:ext>
                </a:extLst>
              </p:cNvPr>
              <p:cNvSpPr/>
              <p:nvPr/>
            </p:nvSpPr>
            <p:spPr>
              <a:xfrm>
                <a:off x="5827750" y="1557992"/>
                <a:ext cx="2789360" cy="117365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6" name="Oval 35">
                <a:extLst>
                  <a:ext uri="{FF2B5EF4-FFF2-40B4-BE49-F238E27FC236}">
                    <a16:creationId xmlns:a16="http://schemas.microsoft.com/office/drawing/2014/main" xmlns="" id="{E0AF5CEC-5130-4B49-BF45-2B343513D53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2FC3053F-EADE-4028-B73C-CEBF54B4E8C4}"/>
                      </a:ext>
                    </a:extLst>
                  </p:cNvPr>
                  <p:cNvSpPr txBox="1"/>
                  <p:nvPr/>
                </p:nvSpPr>
                <p:spPr>
                  <a:xfrm>
                    <a:off x="6078059" y="1779051"/>
                    <a:ext cx="2493487" cy="659776"/>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func>
                            <m:funcPr>
                              <m:ctrlPr>
                                <a:rPr lang="en-US" sz="2800" b="1" i="1">
                                  <a:solidFill>
                                    <a:prstClr val="black"/>
                                  </a:solidFill>
                                  <a:latin typeface="Cambria Math"/>
                                  <a:ea typeface="Calibri" panose="020F0502020204030204" pitchFamily="34" charset="0"/>
                                  <a:cs typeface="Times New Roman" panose="02020603050405020304" pitchFamily="18" charset="0"/>
                                </a:rPr>
                              </m:ctrlPr>
                            </m:funcPr>
                            <m:fName>
                              <m:limLow>
                                <m:limLowPr>
                                  <m:ctrlPr>
                                    <a:rPr lang="en-US" sz="2800" b="1" i="1">
                                      <a:solidFill>
                                        <a:prstClr val="black"/>
                                      </a:solidFill>
                                      <a:latin typeface="Cambria Math"/>
                                      <a:ea typeface="Calibri" panose="020F0502020204030204" pitchFamily="34" charset="0"/>
                                      <a:cs typeface="Times New Roman" panose="02020603050405020304" pitchFamily="18" charset="0"/>
                                    </a:rPr>
                                  </m:ctrlPr>
                                </m:limLowPr>
                                <m:e>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𝐦𝐢𝐧</m:t>
                                  </m:r>
                                </m:e>
                                <m:lim>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
                              </m:limLow>
                            </m:fName>
                            <m:e>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𝟔</m:t>
                              </m:r>
                              <m:r>
                                <a:rPr lang="pt-BR" sz="2800"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func>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7" name="TextBox 36">
                    <a:extLst>
                      <a:ext uri="{FF2B5EF4-FFF2-40B4-BE49-F238E27FC236}">
                        <a16:creationId xmlns:a16="http://schemas.microsoft.com/office/drawing/2014/main" id="{2FC3053F-EADE-4028-B73C-CEBF54B4E8C4}"/>
                      </a:ext>
                    </a:extLst>
                  </p:cNvPr>
                  <p:cNvSpPr txBox="1">
                    <a:spLocks noRot="1" noChangeAspect="1" noMove="1" noResize="1" noEditPoints="1" noAdjustHandles="1" noChangeArrowheads="1" noChangeShapeType="1" noTextEdit="1"/>
                  </p:cNvSpPr>
                  <p:nvPr/>
                </p:nvSpPr>
                <p:spPr>
                  <a:xfrm>
                    <a:off x="6078059" y="1779051"/>
                    <a:ext cx="2493487" cy="659776"/>
                  </a:xfrm>
                  <a:prstGeom prst="rect">
                    <a:avLst/>
                  </a:prstGeom>
                  <a:blipFill>
                    <a:blip r:embed="rId6"/>
                    <a:stretch>
                      <a:fillRect/>
                    </a:stretch>
                  </a:blipFill>
                </p:spPr>
                <p:txBody>
                  <a:bodyPr/>
                  <a:lstStyle/>
                  <a:p>
                    <a:r>
                      <a:rPr lang="en-SG">
                        <a:noFill/>
                      </a:rPr>
                      <a:t> </a:t>
                    </a:r>
                  </a:p>
                </p:txBody>
              </p:sp>
            </mc:Fallback>
          </mc:AlternateContent>
        </p:grpSp>
      </p:grpSp>
      <p:sp>
        <p:nvSpPr>
          <p:cNvPr id="47" name="Oval 46">
            <a:extLst>
              <a:ext uri="{FF2B5EF4-FFF2-40B4-BE49-F238E27FC236}">
                <a16:creationId xmlns:a16="http://schemas.microsoft.com/office/drawing/2014/main" xmlns="" id="{16979CAB-75DF-433A-B674-2EF82273A431}"/>
              </a:ext>
            </a:extLst>
          </p:cNvPr>
          <p:cNvSpPr/>
          <p:nvPr/>
        </p:nvSpPr>
        <p:spPr>
          <a:xfrm>
            <a:off x="3197847" y="1780896"/>
            <a:ext cx="451526" cy="528094"/>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xmlns="" id="{DAE2E784-6FDA-4EE2-8EAF-CEB12EC3218A}"/>
                  </a:ext>
                </a:extLst>
              </p:cNvPr>
              <p:cNvSpPr/>
              <p:nvPr/>
            </p:nvSpPr>
            <p:spPr>
              <a:xfrm>
                <a:off x="1056857" y="478205"/>
                <a:ext cx="12223532" cy="838115"/>
              </a:xfrm>
              <a:prstGeom prst="rect">
                <a:avLst/>
              </a:prstGeom>
            </p:spPr>
            <p:txBody>
              <a:bodyPr wrap="square">
                <a:spAutoFit/>
              </a:bodyPr>
              <a:lstStyle/>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 giá trị nhỏ nhất của hàm số </a:t>
                </a:r>
                <a14:m>
                  <m:oMath xmlns:m="http://schemas.openxmlformats.org/officeDocument/2006/math">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en>
                    </m:f>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trên  </a:t>
                </a:r>
                <a14:m>
                  <m:oMath xmlns:m="http://schemas.openxmlformats.org/officeDocument/2006/math">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−1;3</m:t>
                        </m:r>
                      </m:e>
                    </m:d>
                    <m:r>
                      <a:rPr kumimoji="0" lang="pt-BR"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8" name="Rectangle 47">
                <a:extLst>
                  <a:ext uri="{FF2B5EF4-FFF2-40B4-BE49-F238E27FC236}">
                    <a16:creationId xmlns:a16="http://schemas.microsoft.com/office/drawing/2014/main" id="{DAE2E784-6FDA-4EE2-8EAF-CEB12EC3218A}"/>
                  </a:ext>
                </a:extLst>
              </p:cNvPr>
              <p:cNvSpPr>
                <a:spLocks noRot="1" noChangeAspect="1" noMove="1" noResize="1" noEditPoints="1" noAdjustHandles="1" noChangeArrowheads="1" noChangeShapeType="1" noTextEdit="1"/>
              </p:cNvSpPr>
              <p:nvPr/>
            </p:nvSpPr>
            <p:spPr>
              <a:xfrm>
                <a:off x="1056857" y="478205"/>
                <a:ext cx="12223532" cy="838115"/>
              </a:xfrm>
              <a:prstGeom prst="rect">
                <a:avLst/>
              </a:prstGeom>
              <a:blipFill>
                <a:blip r:embed="rId7"/>
                <a:stretch>
                  <a:fillRect b="-8696"/>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xmlns="" id="{6A1CC0F9-50C7-4323-873D-EA6FB80E3C92}"/>
                  </a:ext>
                </a:extLst>
              </p:cNvPr>
              <p:cNvSpPr/>
              <p:nvPr/>
            </p:nvSpPr>
            <p:spPr>
              <a:xfrm>
                <a:off x="618687" y="2660368"/>
                <a:ext cx="12192000" cy="3533788"/>
              </a:xfrm>
              <a:prstGeom prst="rect">
                <a:avLst/>
              </a:prstGeom>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e>
                      <m: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sup>
                    </m:sSup>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d>
                      <m:dPr>
                        <m:begChr m:val="["/>
                        <m:endChr m:val=""/>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m>
                          <m:mPr>
                            <m:mcs>
                              <m:mc>
                                <m:mcPr>
                                  <m:count m:val="1"/>
                                  <m:mcJc m:val="center"/>
                                </m:mcPr>
                              </m:mc>
                            </m:mcs>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mP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=2∈[1;3]</m:t>
                              </m:r>
                            </m:e>
                          </m:mr>
                          <m:m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mr>
                        </m:m>
                      </m:e>
                    </m:d>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14:m>
                  <m:oMath xmlns:m="http://schemas.openxmlformats.org/officeDocument/2006/math">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=6;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  </m:t>
                    </m:r>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d>
                      <m:d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e>
                    </m:d>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2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m:t>
                        </m:r>
                      </m:num>
                      <m:den>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den>
                    </m:f>
                  </m:oMath>
                </a14:m>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unc>
                      <m:funcPr>
                        <m:ctrlPr>
                          <a:rPr kumimoji="0" lang="en-US" sz="3200" b="1"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uncPr>
                      <m:fName>
                        <m:limLow>
                          <m:limLowPr>
                            <m:ctrlPr>
                              <a:rPr kumimoji="0" lang="en-US" sz="3200" b="1"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limLowPr>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𝐦𝐢𝐧</m:t>
                            </m:r>
                          </m:e>
                          <m:lim>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lim>
                        </m:limLow>
                      </m:fName>
                      <m:e>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𝟓</m:t>
                        </m:r>
                        <m:r>
                          <a:rPr kumimoji="0" lang="pt-BR" sz="3200" b="1"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func>
                  </m:oMath>
                </a14:m>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9" name="Rectangle 48">
                <a:extLst>
                  <a:ext uri="{FF2B5EF4-FFF2-40B4-BE49-F238E27FC236}">
                    <a16:creationId xmlns:a16="http://schemas.microsoft.com/office/drawing/2014/main" id="{6A1CC0F9-50C7-4323-873D-EA6FB80E3C92}"/>
                  </a:ext>
                </a:extLst>
              </p:cNvPr>
              <p:cNvSpPr>
                <a:spLocks noRot="1" noChangeAspect="1" noMove="1" noResize="1" noEditPoints="1" noAdjustHandles="1" noChangeArrowheads="1" noChangeShapeType="1" noTextEdit="1"/>
              </p:cNvSpPr>
              <p:nvPr/>
            </p:nvSpPr>
            <p:spPr>
              <a:xfrm>
                <a:off x="618687" y="2660368"/>
                <a:ext cx="12192000" cy="3533788"/>
              </a:xfrm>
              <a:prstGeom prst="rect">
                <a:avLst/>
              </a:prstGeom>
              <a:blipFill>
                <a:blip r:embed="rId8"/>
                <a:stretch>
                  <a:fillRect l="-1250"/>
                </a:stretch>
              </a:blipFill>
            </p:spPr>
            <p:txBody>
              <a:bodyPr/>
              <a:lstStyle/>
              <a:p>
                <a:r>
                  <a:rPr lang="en-SG">
                    <a:noFill/>
                  </a:rPr>
                  <a:t> </a:t>
                </a:r>
              </a:p>
            </p:txBody>
          </p:sp>
        </mc:Fallback>
      </mc:AlternateContent>
    </p:spTree>
    <p:extLst>
      <p:ext uri="{BB962C8B-B14F-4D97-AF65-F5344CB8AC3E}">
        <p14:creationId xmlns:p14="http://schemas.microsoft.com/office/powerpoint/2010/main" val="23443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
                                            <p:txEl>
                                              <p:pRg st="1" end="1"/>
                                            </p:txEl>
                                          </p:spTgt>
                                        </p:tgtEl>
                                        <p:attrNameLst>
                                          <p:attrName>style.visibility</p:attrName>
                                        </p:attrNameLst>
                                      </p:cBhvr>
                                      <p:to>
                                        <p:strVal val="visible"/>
                                      </p:to>
                                    </p:set>
                                    <p:anim calcmode="lin" valueType="num">
                                      <p:cBhvr additive="base">
                                        <p:cTn id="22" dur="500" fill="hold"/>
                                        <p:tgtEl>
                                          <p:spTgt spid="49">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9">
                                            <p:txEl>
                                              <p:pRg st="2" end="2"/>
                                            </p:txEl>
                                          </p:spTgt>
                                        </p:tgtEl>
                                        <p:attrNameLst>
                                          <p:attrName>style.visibility</p:attrName>
                                        </p:attrNameLst>
                                      </p:cBhvr>
                                      <p:to>
                                        <p:strVal val="visible"/>
                                      </p:to>
                                    </p:set>
                                    <p:animEffect transition="in" filter="fade">
                                      <p:cBhvr>
                                        <p:cTn id="28" dur="1000"/>
                                        <p:tgtEl>
                                          <p:spTgt spid="49">
                                            <p:txEl>
                                              <p:pRg st="2" end="2"/>
                                            </p:txEl>
                                          </p:spTgt>
                                        </p:tgtEl>
                                      </p:cBhvr>
                                    </p:animEffect>
                                    <p:anim calcmode="lin" valueType="num">
                                      <p:cBhvr>
                                        <p:cTn id="29"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9">
                                            <p:txEl>
                                              <p:pRg st="3" end="3"/>
                                            </p:txEl>
                                          </p:spTgt>
                                        </p:tgtEl>
                                        <p:attrNameLst>
                                          <p:attrName>style.visibility</p:attrName>
                                        </p:attrNameLst>
                                      </p:cBhvr>
                                      <p:to>
                                        <p:strVal val="visible"/>
                                      </p:to>
                                    </p:set>
                                    <p:animEffect transition="in" filter="fade">
                                      <p:cBhvr>
                                        <p:cTn id="35" dur="1000"/>
                                        <p:tgtEl>
                                          <p:spTgt spid="49">
                                            <p:txEl>
                                              <p:pRg st="3" end="3"/>
                                            </p:txEl>
                                          </p:spTgt>
                                        </p:tgtEl>
                                      </p:cBhvr>
                                    </p:animEffect>
                                    <p:anim calcmode="lin" valueType="num">
                                      <p:cBhvr>
                                        <p:cTn id="36" dur="1000" fill="hold"/>
                                        <p:tgtEl>
                                          <p:spTgt spid="4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C54D155-EAF4-4D16-B8ED-B591357FE0FC}"/>
              </a:ext>
            </a:extLst>
          </p:cNvPr>
          <p:cNvGrpSpPr/>
          <p:nvPr/>
        </p:nvGrpSpPr>
        <p:grpSpPr>
          <a:xfrm>
            <a:off x="147058" y="45466"/>
            <a:ext cx="11906395" cy="3963822"/>
            <a:chOff x="534987" y="1647866"/>
            <a:chExt cx="23340848" cy="6648905"/>
          </a:xfrm>
        </p:grpSpPr>
        <p:sp>
          <p:nvSpPr>
            <p:cNvPr id="4" name="Rounded Rectangle 24">
              <a:extLst>
                <a:ext uri="{FF2B5EF4-FFF2-40B4-BE49-F238E27FC236}">
                  <a16:creationId xmlns:a16="http://schemas.microsoft.com/office/drawing/2014/main" xmlns="" id="{14738C37-DDC7-4080-8287-2C3423B5AF88}"/>
                </a:ext>
              </a:extLst>
            </p:cNvPr>
            <p:cNvSpPr/>
            <p:nvPr/>
          </p:nvSpPr>
          <p:spPr bwMode="auto">
            <a:xfrm>
              <a:off x="755649" y="1720890"/>
              <a:ext cx="23120186" cy="657588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
              <a:extLst>
                <a:ext uri="{FF2B5EF4-FFF2-40B4-BE49-F238E27FC236}">
                  <a16:creationId xmlns:a16="http://schemas.microsoft.com/office/drawing/2014/main" xmlns="" id="{7E85ECC8-FC40-4099-AEA3-F3B899F97B03}"/>
                </a:ext>
              </a:extLst>
            </p:cNvPr>
            <p:cNvGrpSpPr/>
            <p:nvPr/>
          </p:nvGrpSpPr>
          <p:grpSpPr>
            <a:xfrm>
              <a:off x="534987" y="1647866"/>
              <a:ext cx="3505200" cy="1176337"/>
              <a:chOff x="534987" y="1647866"/>
              <a:chExt cx="3505200" cy="1176337"/>
            </a:xfrm>
          </p:grpSpPr>
          <p:sp>
            <p:nvSpPr>
              <p:cNvPr id="6" name="Isosceles Triangle 44">
                <a:extLst>
                  <a:ext uri="{FF2B5EF4-FFF2-40B4-BE49-F238E27FC236}">
                    <a16:creationId xmlns:a16="http://schemas.microsoft.com/office/drawing/2014/main" xmlns="" id="{C706BE1F-1F58-446E-9D0F-526F4936CBD9}"/>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7" name="Pentagon 27">
                <a:extLst>
                  <a:ext uri="{FF2B5EF4-FFF2-40B4-BE49-F238E27FC236}">
                    <a16:creationId xmlns:a16="http://schemas.microsoft.com/office/drawing/2014/main" xmlns="" id="{9AF5EB3E-A0E1-4CA4-A64E-073744F38A67}"/>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11">
                <a:extLst>
                  <a:ext uri="{FF2B5EF4-FFF2-40B4-BE49-F238E27FC236}">
                    <a16:creationId xmlns:a16="http://schemas.microsoft.com/office/drawing/2014/main" xmlns="" id="{E0709109-F770-4961-946A-E1E3352635B8}"/>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1" name="Freeform 31">
                  <a:extLst>
                    <a:ext uri="{FF2B5EF4-FFF2-40B4-BE49-F238E27FC236}">
                      <a16:creationId xmlns:a16="http://schemas.microsoft.com/office/drawing/2014/main" xmlns="" id="{CB1D5300-797F-4B69-85B9-DD1D445009AA}"/>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2" name="Freeform 32">
                  <a:extLst>
                    <a:ext uri="{FF2B5EF4-FFF2-40B4-BE49-F238E27FC236}">
                      <a16:creationId xmlns:a16="http://schemas.microsoft.com/office/drawing/2014/main" xmlns="" id="{FD6B5489-BD4A-4131-A68F-149135B26B60}"/>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 name="Freeform 33">
                  <a:extLst>
                    <a:ext uri="{FF2B5EF4-FFF2-40B4-BE49-F238E27FC236}">
                      <a16:creationId xmlns:a16="http://schemas.microsoft.com/office/drawing/2014/main" xmlns="" id="{B042A0B8-14D1-4DD3-BDCF-D7426F89D61D}"/>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Rectangle 13">
                  <a:extLst>
                    <a:ext uri="{FF2B5EF4-FFF2-40B4-BE49-F238E27FC236}">
                      <a16:creationId xmlns:a16="http://schemas.microsoft.com/office/drawing/2014/main" xmlns="" id="{488547C6-5E78-4DAC-BF68-EBA2D82F8C89}"/>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Rectangle 14">
                  <a:extLst>
                    <a:ext uri="{FF2B5EF4-FFF2-40B4-BE49-F238E27FC236}">
                      <a16:creationId xmlns:a16="http://schemas.microsoft.com/office/drawing/2014/main" xmlns="" id="{CF0EC83B-B3D1-4298-BE4F-5FE0D1208C65}"/>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Rectangle 15">
                  <a:extLst>
                    <a:ext uri="{FF2B5EF4-FFF2-40B4-BE49-F238E27FC236}">
                      <a16:creationId xmlns:a16="http://schemas.microsoft.com/office/drawing/2014/main" xmlns="" id="{9C9F6F61-0A44-4C1A-94E3-73894B609492}"/>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7" name="Rectangle 16">
                  <a:extLst>
                    <a:ext uri="{FF2B5EF4-FFF2-40B4-BE49-F238E27FC236}">
                      <a16:creationId xmlns:a16="http://schemas.microsoft.com/office/drawing/2014/main" xmlns="" id="{A3FEE0E4-8204-4E9A-AF56-0BA0D0A0C7E6}"/>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9" name="Chevron 29">
                <a:extLst>
                  <a:ext uri="{FF2B5EF4-FFF2-40B4-BE49-F238E27FC236}">
                    <a16:creationId xmlns:a16="http://schemas.microsoft.com/office/drawing/2014/main" xmlns="" id="{D02BE219-B9B1-4A83-8393-DC53B2D83393}"/>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0" name="TextBox 13">
                <a:extLst>
                  <a:ext uri="{FF2B5EF4-FFF2-40B4-BE49-F238E27FC236}">
                    <a16:creationId xmlns:a16="http://schemas.microsoft.com/office/drawing/2014/main" xmlns="" id="{39084E4B-7FDA-40DA-A675-F30B9ABC175A}"/>
                  </a:ext>
                </a:extLst>
              </p:cNvPr>
              <p:cNvSpPr txBox="1">
                <a:spLocks noChangeArrowheads="1"/>
              </p:cNvSpPr>
              <p:nvPr/>
            </p:nvSpPr>
            <p:spPr bwMode="auto">
              <a:xfrm>
                <a:off x="1328130" y="1653395"/>
                <a:ext cx="2690581"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a:t>
                </a:r>
                <a:r>
                  <a:rPr lang="en-US" sz="2999" kern="0" dirty="0">
                    <a:solidFill>
                      <a:prstClr val="white"/>
                    </a:solidFill>
                    <a:latin typeface="Tahoma" pitchFamily="34" charset="0"/>
                    <a:cs typeface="Tahoma" pitchFamily="34" charset="0"/>
                  </a:rPr>
                  <a:t>11</a:t>
                </a:r>
                <a:endPar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endParaRPr>
              </a:p>
            </p:txBody>
          </p:sp>
        </p:grpSp>
      </p:grpSp>
      <p:grpSp>
        <p:nvGrpSpPr>
          <p:cNvPr id="18" name="Group 17">
            <a:extLst>
              <a:ext uri="{FF2B5EF4-FFF2-40B4-BE49-F238E27FC236}">
                <a16:creationId xmlns:a16="http://schemas.microsoft.com/office/drawing/2014/main" xmlns="" id="{0D0E710B-95C6-4966-9652-D25A7F3C3857}"/>
              </a:ext>
            </a:extLst>
          </p:cNvPr>
          <p:cNvGrpSpPr/>
          <p:nvPr/>
        </p:nvGrpSpPr>
        <p:grpSpPr>
          <a:xfrm>
            <a:off x="72571" y="4194837"/>
            <a:ext cx="11838141" cy="914293"/>
            <a:chOff x="247181" y="1501340"/>
            <a:chExt cx="11838141" cy="914410"/>
          </a:xfrm>
        </p:grpSpPr>
        <p:grpSp>
          <p:nvGrpSpPr>
            <p:cNvPr id="19" name="Group 18">
              <a:extLst>
                <a:ext uri="{FF2B5EF4-FFF2-40B4-BE49-F238E27FC236}">
                  <a16:creationId xmlns:a16="http://schemas.microsoft.com/office/drawing/2014/main" xmlns="" id="{346A8B91-CAF6-4596-A4EF-B82CBA7A652D}"/>
                </a:ext>
              </a:extLst>
            </p:cNvPr>
            <p:cNvGrpSpPr/>
            <p:nvPr/>
          </p:nvGrpSpPr>
          <p:grpSpPr>
            <a:xfrm>
              <a:off x="247181" y="1501340"/>
              <a:ext cx="3090381" cy="914401"/>
              <a:chOff x="5537206" y="1557991"/>
              <a:chExt cx="3079904" cy="850065"/>
            </a:xfrm>
          </p:grpSpPr>
          <p:sp>
            <p:nvSpPr>
              <p:cNvPr id="32" name="Rectangle 31">
                <a:extLst>
                  <a:ext uri="{FF2B5EF4-FFF2-40B4-BE49-F238E27FC236}">
                    <a16:creationId xmlns:a16="http://schemas.microsoft.com/office/drawing/2014/main" xmlns="" id="{97FF53DC-5396-4C0A-B808-285258257A81}"/>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3" name="Oval 32">
                <a:extLst>
                  <a:ext uri="{FF2B5EF4-FFF2-40B4-BE49-F238E27FC236}">
                    <a16:creationId xmlns:a16="http://schemas.microsoft.com/office/drawing/2014/main" xmlns="" id="{AAC9D2D1-0FD9-4EE0-B098-6A9273B464C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F99676CE-D334-42B8-91AA-0562308B81C2}"/>
                      </a:ext>
                    </a:extLst>
                  </p:cNvPr>
                  <p:cNvSpPr txBox="1"/>
                  <p:nvPr/>
                </p:nvSpPr>
                <p:spPr>
                  <a:xfrm>
                    <a:off x="6108332" y="1732392"/>
                    <a:ext cx="2280848" cy="543701"/>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en-US" i="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4" name="TextBox 33">
                    <a:extLst>
                      <a:ext uri="{FF2B5EF4-FFF2-40B4-BE49-F238E27FC236}">
                        <a16:creationId xmlns:a16="http://schemas.microsoft.com/office/drawing/2014/main" id="{F99676CE-D334-42B8-91AA-0562308B81C2}"/>
                      </a:ext>
                    </a:extLst>
                  </p:cNvPr>
                  <p:cNvSpPr txBox="1">
                    <a:spLocks noRot="1" noChangeAspect="1" noMove="1" noResize="1" noEditPoints="1" noAdjustHandles="1" noChangeArrowheads="1" noChangeShapeType="1" noTextEdit="1"/>
                  </p:cNvSpPr>
                  <p:nvPr/>
                </p:nvSpPr>
                <p:spPr>
                  <a:xfrm>
                    <a:off x="6108332" y="1732392"/>
                    <a:ext cx="2280848" cy="543701"/>
                  </a:xfrm>
                  <a:prstGeom prst="rect">
                    <a:avLst/>
                  </a:prstGeom>
                  <a:blipFill>
                    <a:blip r:embed="rId2"/>
                    <a:stretch>
                      <a:fillRect t="-15625" b="-31250"/>
                    </a:stretch>
                  </a:blipFill>
                </p:spPr>
                <p:txBody>
                  <a:bodyPr/>
                  <a:lstStyle/>
                  <a:p>
                    <a:r>
                      <a:rPr lang="en-SG">
                        <a:noFill/>
                      </a:rPr>
                      <a:t> </a:t>
                    </a:r>
                  </a:p>
                </p:txBody>
              </p:sp>
            </mc:Fallback>
          </mc:AlternateContent>
        </p:grpSp>
        <p:grpSp>
          <p:nvGrpSpPr>
            <p:cNvPr id="20" name="Group 19">
              <a:extLst>
                <a:ext uri="{FF2B5EF4-FFF2-40B4-BE49-F238E27FC236}">
                  <a16:creationId xmlns:a16="http://schemas.microsoft.com/office/drawing/2014/main" xmlns="" id="{B3A6924E-D4CE-400B-AC8B-364F88487E75}"/>
                </a:ext>
              </a:extLst>
            </p:cNvPr>
            <p:cNvGrpSpPr/>
            <p:nvPr/>
          </p:nvGrpSpPr>
          <p:grpSpPr>
            <a:xfrm>
              <a:off x="3163101" y="1501345"/>
              <a:ext cx="3090381" cy="914402"/>
              <a:chOff x="5537206" y="1557992"/>
              <a:chExt cx="3079904" cy="850064"/>
            </a:xfrm>
          </p:grpSpPr>
          <p:sp>
            <p:nvSpPr>
              <p:cNvPr id="29" name="Rectangle 28">
                <a:extLst>
                  <a:ext uri="{FF2B5EF4-FFF2-40B4-BE49-F238E27FC236}">
                    <a16:creationId xmlns:a16="http://schemas.microsoft.com/office/drawing/2014/main" xmlns="" id="{E56ABDDC-FA4B-4784-BB70-1A15C056EE8A}"/>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0" name="Oval 29">
                <a:extLst>
                  <a:ext uri="{FF2B5EF4-FFF2-40B4-BE49-F238E27FC236}">
                    <a16:creationId xmlns:a16="http://schemas.microsoft.com/office/drawing/2014/main" xmlns="" id="{1C0EB0BF-3EEC-4815-9773-6ED52003F1C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CB4720A3-3C19-43D8-BC3E-2D01D9B2051A}"/>
                      </a:ext>
                    </a:extLst>
                  </p:cNvPr>
                  <p:cNvSpPr txBox="1"/>
                  <p:nvPr/>
                </p:nvSpPr>
                <p:spPr>
                  <a:xfrm>
                    <a:off x="6162392" y="1652125"/>
                    <a:ext cx="2280848" cy="594731"/>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i="1">
                                  <a:solidFill>
                                    <a:prstClr val="black"/>
                                  </a:solidFill>
                                  <a:latin typeface="Cambria Math"/>
                                  <a:ea typeface="Times New Roman" panose="02020603050405020304" pitchFamily="18" charset="0"/>
                                  <a:cs typeface="Times New Roman" panose="02020603050405020304" pitchFamily="18" charset="0"/>
                                </a:rPr>
                              </m:ctrlPr>
                            </m:radPr>
                            <m:deg/>
                            <m:e>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7</m:t>
                              </m:r>
                            </m:e>
                          </m:rad>
                          <m:r>
                            <m:rPr>
                              <m:nor/>
                            </m:rPr>
                            <a:rPr lang="en-US" i="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1" name="TextBox 30">
                    <a:extLst>
                      <a:ext uri="{FF2B5EF4-FFF2-40B4-BE49-F238E27FC236}">
                        <a16:creationId xmlns:a16="http://schemas.microsoft.com/office/drawing/2014/main" id="{CB4720A3-3C19-43D8-BC3E-2D01D9B2051A}"/>
                      </a:ext>
                    </a:extLst>
                  </p:cNvPr>
                  <p:cNvSpPr txBox="1">
                    <a:spLocks noRot="1" noChangeAspect="1" noMove="1" noResize="1" noEditPoints="1" noAdjustHandles="1" noChangeArrowheads="1" noChangeShapeType="1" noTextEdit="1"/>
                  </p:cNvSpPr>
                  <p:nvPr/>
                </p:nvSpPr>
                <p:spPr>
                  <a:xfrm>
                    <a:off x="6162392" y="1652125"/>
                    <a:ext cx="2280848" cy="594731"/>
                  </a:xfrm>
                  <a:prstGeom prst="rect">
                    <a:avLst/>
                  </a:prstGeom>
                  <a:blipFill>
                    <a:blip r:embed="rId3"/>
                    <a:stretch>
                      <a:fillRect/>
                    </a:stretch>
                  </a:blipFill>
                </p:spPr>
                <p:txBody>
                  <a:bodyPr/>
                  <a:lstStyle/>
                  <a:p>
                    <a:r>
                      <a:rPr lang="en-SG">
                        <a:noFill/>
                      </a:rPr>
                      <a:t> </a:t>
                    </a:r>
                  </a:p>
                </p:txBody>
              </p:sp>
            </mc:Fallback>
          </mc:AlternateContent>
        </p:grpSp>
        <p:grpSp>
          <p:nvGrpSpPr>
            <p:cNvPr id="21" name="Group 20">
              <a:extLst>
                <a:ext uri="{FF2B5EF4-FFF2-40B4-BE49-F238E27FC236}">
                  <a16:creationId xmlns:a16="http://schemas.microsoft.com/office/drawing/2014/main" xmlns="" id="{5C6177A3-156B-4A05-92D8-5DC2BC5B1369}"/>
                </a:ext>
              </a:extLst>
            </p:cNvPr>
            <p:cNvGrpSpPr/>
            <p:nvPr/>
          </p:nvGrpSpPr>
          <p:grpSpPr>
            <a:xfrm>
              <a:off x="6079021" y="1501347"/>
              <a:ext cx="3090381" cy="914403"/>
              <a:chOff x="5537206" y="1557992"/>
              <a:chExt cx="3079904" cy="850064"/>
            </a:xfrm>
          </p:grpSpPr>
          <p:sp>
            <p:nvSpPr>
              <p:cNvPr id="26" name="Rectangle 25">
                <a:extLst>
                  <a:ext uri="{FF2B5EF4-FFF2-40B4-BE49-F238E27FC236}">
                    <a16:creationId xmlns:a16="http://schemas.microsoft.com/office/drawing/2014/main" xmlns="" id="{1763109A-2284-4E25-8DAD-A10524686339}"/>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xmlns="" id="{95871EB8-7869-4260-B568-6A5BB2B8155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0E241966-753B-43A1-97FA-888AC45F43DF}"/>
                      </a:ext>
                    </a:extLst>
                  </p:cNvPr>
                  <p:cNvSpPr txBox="1"/>
                  <p:nvPr/>
                </p:nvSpPr>
                <p:spPr>
                  <a:xfrm>
                    <a:off x="6123623" y="1654222"/>
                    <a:ext cx="2280848" cy="597711"/>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i="1">
                                  <a:solidFill>
                                    <a:prstClr val="black"/>
                                  </a:solidFill>
                                  <a:latin typeface="Cambria Math"/>
                                  <a:ea typeface="Times New Roman" panose="02020603050405020304" pitchFamily="18" charset="0"/>
                                  <a:cs typeface="Times New Roman" panose="02020603050405020304" pitchFamily="18" charset="0"/>
                                </a:rPr>
                              </m:ctrlPr>
                            </m:radPr>
                            <m:deg/>
                            <m:e>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e>
                          </m:rad>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8" name="TextBox 27">
                    <a:extLst>
                      <a:ext uri="{FF2B5EF4-FFF2-40B4-BE49-F238E27FC236}">
                        <a16:creationId xmlns:a16="http://schemas.microsoft.com/office/drawing/2014/main" id="{0E241966-753B-43A1-97FA-888AC45F43DF}"/>
                      </a:ext>
                    </a:extLst>
                  </p:cNvPr>
                  <p:cNvSpPr txBox="1">
                    <a:spLocks noRot="1" noChangeAspect="1" noMove="1" noResize="1" noEditPoints="1" noAdjustHandles="1" noChangeArrowheads="1" noChangeShapeType="1" noTextEdit="1"/>
                  </p:cNvSpPr>
                  <p:nvPr/>
                </p:nvSpPr>
                <p:spPr>
                  <a:xfrm>
                    <a:off x="6123623" y="1654222"/>
                    <a:ext cx="2280848" cy="597711"/>
                  </a:xfrm>
                  <a:prstGeom prst="rect">
                    <a:avLst/>
                  </a:prstGeom>
                  <a:blipFill>
                    <a:blip r:embed="rId4"/>
                    <a:stretch>
                      <a:fillRect/>
                    </a:stretch>
                  </a:blipFill>
                </p:spPr>
                <p:txBody>
                  <a:bodyPr/>
                  <a:lstStyle/>
                  <a:p>
                    <a:r>
                      <a:rPr lang="en-SG">
                        <a:noFill/>
                      </a:rPr>
                      <a:t> </a:t>
                    </a:r>
                  </a:p>
                </p:txBody>
              </p:sp>
            </mc:Fallback>
          </mc:AlternateContent>
        </p:grpSp>
        <p:grpSp>
          <p:nvGrpSpPr>
            <p:cNvPr id="22" name="Group 21">
              <a:extLst>
                <a:ext uri="{FF2B5EF4-FFF2-40B4-BE49-F238E27FC236}">
                  <a16:creationId xmlns:a16="http://schemas.microsoft.com/office/drawing/2014/main" xmlns="" id="{655E13D0-8FAB-449A-91A4-E38CEB815D72}"/>
                </a:ext>
              </a:extLst>
            </p:cNvPr>
            <p:cNvGrpSpPr/>
            <p:nvPr/>
          </p:nvGrpSpPr>
          <p:grpSpPr>
            <a:xfrm>
              <a:off x="8994941" y="1501345"/>
              <a:ext cx="3090381" cy="914400"/>
              <a:chOff x="5537206" y="1557992"/>
              <a:chExt cx="3079904" cy="850063"/>
            </a:xfrm>
          </p:grpSpPr>
          <p:sp>
            <p:nvSpPr>
              <p:cNvPr id="23" name="Rectangle 22">
                <a:extLst>
                  <a:ext uri="{FF2B5EF4-FFF2-40B4-BE49-F238E27FC236}">
                    <a16:creationId xmlns:a16="http://schemas.microsoft.com/office/drawing/2014/main" xmlns="" id="{F37E267B-D026-47D3-9689-D6F78BA803A0}"/>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4" name="Oval 23">
                <a:extLst>
                  <a:ext uri="{FF2B5EF4-FFF2-40B4-BE49-F238E27FC236}">
                    <a16:creationId xmlns:a16="http://schemas.microsoft.com/office/drawing/2014/main" xmlns="" id="{399B785E-E4C2-493A-8A34-4682AD01B9C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68F59CA1-E0E5-4735-BFDB-F07A15DC2A6D}"/>
                      </a:ext>
                    </a:extLst>
                  </p:cNvPr>
                  <p:cNvSpPr txBox="1"/>
                  <p:nvPr/>
                </p:nvSpPr>
                <p:spPr>
                  <a:xfrm>
                    <a:off x="6078059" y="1694033"/>
                    <a:ext cx="2493487" cy="53314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=±3</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5" name="TextBox 24">
                    <a:extLst>
                      <a:ext uri="{FF2B5EF4-FFF2-40B4-BE49-F238E27FC236}">
                        <a16:creationId xmlns:a16="http://schemas.microsoft.com/office/drawing/2014/main" id="{68F59CA1-E0E5-4735-BFDB-F07A15DC2A6D}"/>
                      </a:ext>
                    </a:extLst>
                  </p:cNvPr>
                  <p:cNvSpPr txBox="1">
                    <a:spLocks noRot="1" noChangeAspect="1" noMove="1" noResize="1" noEditPoints="1" noAdjustHandles="1" noChangeArrowheads="1" noChangeShapeType="1" noTextEdit="1"/>
                  </p:cNvSpPr>
                  <p:nvPr/>
                </p:nvSpPr>
                <p:spPr>
                  <a:xfrm>
                    <a:off x="6078059" y="1694033"/>
                    <a:ext cx="2493487" cy="533149"/>
                  </a:xfrm>
                  <a:prstGeom prst="rect">
                    <a:avLst/>
                  </a:prstGeom>
                  <a:blipFill>
                    <a:blip r:embed="rId5"/>
                    <a:stretch>
                      <a:fillRect/>
                    </a:stretch>
                  </a:blipFill>
                </p:spPr>
                <p:txBody>
                  <a:bodyPr/>
                  <a:lstStyle/>
                  <a:p>
                    <a:r>
                      <a:rPr lang="en-SG">
                        <a:noFill/>
                      </a:rPr>
                      <a:t> </a:t>
                    </a:r>
                  </a:p>
                </p:txBody>
              </p:sp>
            </mc:Fallback>
          </mc:AlternateContent>
        </p:grpSp>
      </p:grpSp>
      <p:sp>
        <p:nvSpPr>
          <p:cNvPr id="35" name="Oval 34">
            <a:extLst>
              <a:ext uri="{FF2B5EF4-FFF2-40B4-BE49-F238E27FC236}">
                <a16:creationId xmlns:a16="http://schemas.microsoft.com/office/drawing/2014/main" xmlns="" id="{D3B41405-FB06-455F-A658-2425E4F691AA}"/>
              </a:ext>
            </a:extLst>
          </p:cNvPr>
          <p:cNvSpPr/>
          <p:nvPr/>
        </p:nvSpPr>
        <p:spPr>
          <a:xfrm>
            <a:off x="8801857" y="4446218"/>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noProof="0" dirty="0">
                <a:solidFill>
                  <a:prstClr val="white"/>
                </a:solidFill>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6BACC23E-2189-425E-8E3F-4BB62A7713B6}"/>
                  </a:ext>
                </a:extLst>
              </p:cNvPr>
              <p:cNvSpPr/>
              <p:nvPr/>
            </p:nvSpPr>
            <p:spPr>
              <a:xfrm>
                <a:off x="556932" y="703877"/>
                <a:ext cx="10611555" cy="1963294"/>
              </a:xfrm>
              <a:prstGeom prst="rect">
                <a:avLst/>
              </a:prstGeom>
            </p:spPr>
            <p:txBody>
              <a:bodyPr wrap="square">
                <a:spAutoFit/>
              </a:bodyPr>
              <a:lstStyle/>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oMath>
                </a14:m>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Rectangle 37">
                <a:extLst>
                  <a:ext uri="{FF2B5EF4-FFF2-40B4-BE49-F238E27FC236}">
                    <a16:creationId xmlns:a16="http://schemas.microsoft.com/office/drawing/2014/main" id="{6BACC23E-2189-425E-8E3F-4BB62A7713B6}"/>
                  </a:ext>
                </a:extLst>
              </p:cNvPr>
              <p:cNvSpPr>
                <a:spLocks noRot="1" noChangeAspect="1" noMove="1" noResize="1" noEditPoints="1" noAdjustHandles="1" noChangeArrowheads="1" noChangeShapeType="1" noTextEdit="1"/>
              </p:cNvSpPr>
              <p:nvPr/>
            </p:nvSpPr>
            <p:spPr>
              <a:xfrm>
                <a:off x="556932" y="703877"/>
                <a:ext cx="10611555" cy="1963294"/>
              </a:xfrm>
              <a:prstGeom prst="rect">
                <a:avLst/>
              </a:prstGeom>
              <a:blipFill>
                <a:blip r:embed="rId6"/>
                <a:stretch>
                  <a:fillRect l="-1723" t="-3096" r="-1781" b="-9907"/>
                </a:stretch>
              </a:blipFill>
            </p:spPr>
            <p:txBody>
              <a:bodyPr/>
              <a:lstStyle/>
              <a:p>
                <a:r>
                  <a:rPr lang="en-SG">
                    <a:noFill/>
                  </a:rPr>
                  <a:t> </a:t>
                </a:r>
              </a:p>
            </p:txBody>
          </p:sp>
        </mc:Fallback>
      </mc:AlternateContent>
    </p:spTree>
    <p:extLst>
      <p:ext uri="{BB962C8B-B14F-4D97-AF65-F5344CB8AC3E}">
        <p14:creationId xmlns:p14="http://schemas.microsoft.com/office/powerpoint/2010/main" val="232354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a:extLst>
              <a:ext uri="{FF2B5EF4-FFF2-40B4-BE49-F238E27FC236}">
                <a16:creationId xmlns:a16="http://schemas.microsoft.com/office/drawing/2014/main" xmlns="" id="{BF79CD97-C4A9-417E-9B33-16E03943DADF}"/>
              </a:ext>
            </a:extLst>
          </p:cNvPr>
          <p:cNvGrpSpPr/>
          <p:nvPr/>
        </p:nvGrpSpPr>
        <p:grpSpPr>
          <a:xfrm>
            <a:off x="151405" y="210249"/>
            <a:ext cx="11889190" cy="6338465"/>
            <a:chOff x="184495" y="3682134"/>
            <a:chExt cx="11834900" cy="4435699"/>
          </a:xfrm>
        </p:grpSpPr>
        <p:sp>
          <p:nvSpPr>
            <p:cNvPr id="7" name="Rounded Rectangle 4">
              <a:extLst>
                <a:ext uri="{FF2B5EF4-FFF2-40B4-BE49-F238E27FC236}">
                  <a16:creationId xmlns:a16="http://schemas.microsoft.com/office/drawing/2014/main" xmlns="" id="{0BAC4A92-BFBF-4864-8622-20CF9E7D5428}"/>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52D27CEF-B3BC-41ED-A886-665ED8131A8E}"/>
                </a:ext>
              </a:extLst>
            </p:cNvPr>
            <p:cNvGrpSpPr/>
            <p:nvPr/>
          </p:nvGrpSpPr>
          <p:grpSpPr>
            <a:xfrm>
              <a:off x="203200" y="3682134"/>
              <a:ext cx="2342698" cy="628188"/>
              <a:chOff x="1275608" y="6322796"/>
              <a:chExt cx="4592537" cy="1141390"/>
            </a:xfrm>
          </p:grpSpPr>
          <p:sp>
            <p:nvSpPr>
              <p:cNvPr id="9" name="Freeform 20">
                <a:extLst>
                  <a:ext uri="{FF2B5EF4-FFF2-40B4-BE49-F238E27FC236}">
                    <a16:creationId xmlns:a16="http://schemas.microsoft.com/office/drawing/2014/main" xmlns="" id="{F576E1C8-B135-4249-AFC1-16C770BE8427}"/>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0" name="TextBox 9">
                <a:extLst>
                  <a:ext uri="{FF2B5EF4-FFF2-40B4-BE49-F238E27FC236}">
                    <a16:creationId xmlns:a16="http://schemas.microsoft.com/office/drawing/2014/main" xmlns="" id="{5FCC12A2-AC33-443E-91A4-3AF5453F1A82}"/>
                  </a:ext>
                </a:extLst>
              </p:cNvPr>
              <p:cNvSpPr txBox="1"/>
              <p:nvPr/>
            </p:nvSpPr>
            <p:spPr>
              <a:xfrm>
                <a:off x="2187354" y="6375096"/>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1" name="Round Diagonal Corner Rectangle 8">
                <a:extLst>
                  <a:ext uri="{FF2B5EF4-FFF2-40B4-BE49-F238E27FC236}">
                    <a16:creationId xmlns:a16="http://schemas.microsoft.com/office/drawing/2014/main" xmlns="" id="{11AB1DD3-551A-4EC8-8312-7FE658EEA914}"/>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2" name="Freeform 9">
                <a:extLst>
                  <a:ext uri="{FF2B5EF4-FFF2-40B4-BE49-F238E27FC236}">
                    <a16:creationId xmlns:a16="http://schemas.microsoft.com/office/drawing/2014/main" xmlns="" id="{529B2C51-51D6-450C-B27B-BCBE68A6B22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40C66B72-2AD4-4AA5-8336-E60F63D9079E}"/>
                  </a:ext>
                </a:extLst>
              </p:cNvPr>
              <p:cNvSpPr/>
              <p:nvPr/>
            </p:nvSpPr>
            <p:spPr>
              <a:xfrm>
                <a:off x="0" y="1044937"/>
                <a:ext cx="11413067" cy="3835345"/>
              </a:xfrm>
              <a:prstGeom prst="rect">
                <a:avLst/>
              </a:prstGeom>
            </p:spPr>
            <p:txBody>
              <a:bodyPr wrap="square">
                <a:spAutoFit/>
              </a:bodyPr>
              <a:lstStyle/>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14:m>
                  <m:oMath xmlns:m="http://schemas.openxmlformats.org/officeDocument/2006/math">
                    <m:r>
                      <a:rPr kumimoji="0" lang="en-SG" sz="3600" b="0" i="0"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+1&gt;0, ∀</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ℝ</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oMath>
                </a14:m>
                <a:endParaRPr kumimoji="0" lang="en-SG" sz="3600" b="0" i="1" u="none" strike="noStrike" kern="1200" cap="none" spc="0" normalizeH="0" baseline="0" noProof="0" dirty="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14:m>
                  <m:oMath xmlns:m="http://schemas.openxmlformats.org/officeDocument/2006/math">
                    <m:groupChr>
                      <m:groupChrPr>
                        <m:chr m:val="→"/>
                        <m:vertJc m:val="bot"/>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groupChr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e>
                    </m:groupChr>
                    <m:limLow>
                      <m:limLow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limLow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 bài ra: </a:t>
                </a:r>
                <a14:m>
                  <m:oMath xmlns:m="http://schemas.openxmlformats.org/officeDocument/2006/math">
                    <m:limLow>
                      <m:limLow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limLowPr>
                      <m:e>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0;2</m:t>
                            </m:r>
                          </m:e>
                        </m:d>
                      </m:lim>
                    </m:limLow>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=7</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e>
                      <m:sup>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−2=7</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vi-VN"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40C66B72-2AD4-4AA5-8336-E60F63D9079E}"/>
                  </a:ext>
                </a:extLst>
              </p:cNvPr>
              <p:cNvSpPr>
                <a:spLocks noRot="1" noChangeAspect="1" noMove="1" noResize="1" noEditPoints="1" noAdjustHandles="1" noChangeArrowheads="1" noChangeShapeType="1" noTextEdit="1"/>
              </p:cNvSpPr>
              <p:nvPr/>
            </p:nvSpPr>
            <p:spPr>
              <a:xfrm>
                <a:off x="0" y="1044937"/>
                <a:ext cx="11413067" cy="3835345"/>
              </a:xfrm>
              <a:prstGeom prst="rect">
                <a:avLst/>
              </a:prstGeom>
              <a:blipFill>
                <a:blip r:embed="rId3"/>
                <a:stretch>
                  <a:fillRect t="-1587"/>
                </a:stretch>
              </a:blipFill>
            </p:spPr>
            <p:txBody>
              <a:bodyPr/>
              <a:lstStyle/>
              <a:p>
                <a:r>
                  <a:rPr lang="en-SG">
                    <a:noFill/>
                  </a:rPr>
                  <a:t> </a:t>
                </a:r>
              </a:p>
            </p:txBody>
          </p:sp>
        </mc:Fallback>
      </mc:AlternateContent>
    </p:spTree>
    <p:extLst>
      <p:ext uri="{BB962C8B-B14F-4D97-AF65-F5344CB8AC3E}">
        <p14:creationId xmlns:p14="http://schemas.microsoft.com/office/powerpoint/2010/main" val="264908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A076896-0522-43EC-8A43-656BED98FDA9}"/>
              </a:ext>
            </a:extLst>
          </p:cNvPr>
          <p:cNvGrpSpPr/>
          <p:nvPr/>
        </p:nvGrpSpPr>
        <p:grpSpPr>
          <a:xfrm>
            <a:off x="147058" y="45466"/>
            <a:ext cx="11906395" cy="3963822"/>
            <a:chOff x="534987" y="1647866"/>
            <a:chExt cx="23340848" cy="6648905"/>
          </a:xfrm>
        </p:grpSpPr>
        <p:sp>
          <p:nvSpPr>
            <p:cNvPr id="4" name="Rounded Rectangle 24">
              <a:extLst>
                <a:ext uri="{FF2B5EF4-FFF2-40B4-BE49-F238E27FC236}">
                  <a16:creationId xmlns:a16="http://schemas.microsoft.com/office/drawing/2014/main" xmlns="" id="{BBE802A9-F4FE-4D74-8918-EC92E1C3FF2C}"/>
                </a:ext>
              </a:extLst>
            </p:cNvPr>
            <p:cNvSpPr/>
            <p:nvPr/>
          </p:nvSpPr>
          <p:spPr bwMode="auto">
            <a:xfrm>
              <a:off x="755649" y="1720890"/>
              <a:ext cx="23120186" cy="657588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
              <a:extLst>
                <a:ext uri="{FF2B5EF4-FFF2-40B4-BE49-F238E27FC236}">
                  <a16:creationId xmlns:a16="http://schemas.microsoft.com/office/drawing/2014/main" xmlns="" id="{97C2D979-CD5F-4422-9659-DFFC0DB75E24}"/>
                </a:ext>
              </a:extLst>
            </p:cNvPr>
            <p:cNvGrpSpPr/>
            <p:nvPr/>
          </p:nvGrpSpPr>
          <p:grpSpPr>
            <a:xfrm>
              <a:off x="534987" y="1647866"/>
              <a:ext cx="3505200" cy="1176337"/>
              <a:chOff x="534987" y="1647866"/>
              <a:chExt cx="3505200" cy="1176337"/>
            </a:xfrm>
          </p:grpSpPr>
          <p:sp>
            <p:nvSpPr>
              <p:cNvPr id="6" name="Isosceles Triangle 44">
                <a:extLst>
                  <a:ext uri="{FF2B5EF4-FFF2-40B4-BE49-F238E27FC236}">
                    <a16:creationId xmlns:a16="http://schemas.microsoft.com/office/drawing/2014/main" xmlns="" id="{B51452BA-421B-4921-AB1A-C106F6E5BE6F}"/>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7" name="Pentagon 27">
                <a:extLst>
                  <a:ext uri="{FF2B5EF4-FFF2-40B4-BE49-F238E27FC236}">
                    <a16:creationId xmlns:a16="http://schemas.microsoft.com/office/drawing/2014/main" xmlns="" id="{EA32FDAA-B6D4-4F15-9DA7-4A1AA641E1F9}"/>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11">
                <a:extLst>
                  <a:ext uri="{FF2B5EF4-FFF2-40B4-BE49-F238E27FC236}">
                    <a16:creationId xmlns:a16="http://schemas.microsoft.com/office/drawing/2014/main" xmlns="" id="{E1CCF7E0-4297-4251-8051-37D73D40B8D2}"/>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1" name="Freeform 31">
                  <a:extLst>
                    <a:ext uri="{FF2B5EF4-FFF2-40B4-BE49-F238E27FC236}">
                      <a16:creationId xmlns:a16="http://schemas.microsoft.com/office/drawing/2014/main" xmlns="" id="{341D566F-4EF0-4E43-98DD-B51458010244}"/>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2" name="Freeform 32">
                  <a:extLst>
                    <a:ext uri="{FF2B5EF4-FFF2-40B4-BE49-F238E27FC236}">
                      <a16:creationId xmlns:a16="http://schemas.microsoft.com/office/drawing/2014/main" xmlns="" id="{03FCCC27-BEFB-46A6-9C2C-A359962FB060}"/>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 name="Freeform 33">
                  <a:extLst>
                    <a:ext uri="{FF2B5EF4-FFF2-40B4-BE49-F238E27FC236}">
                      <a16:creationId xmlns:a16="http://schemas.microsoft.com/office/drawing/2014/main" xmlns="" id="{018D7F7A-9448-4B39-B5DD-532A77B3AB49}"/>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Rectangle 13">
                  <a:extLst>
                    <a:ext uri="{FF2B5EF4-FFF2-40B4-BE49-F238E27FC236}">
                      <a16:creationId xmlns:a16="http://schemas.microsoft.com/office/drawing/2014/main" xmlns="" id="{61B01342-97EB-4A60-90C4-F3082F266F98}"/>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Rectangle 14">
                  <a:extLst>
                    <a:ext uri="{FF2B5EF4-FFF2-40B4-BE49-F238E27FC236}">
                      <a16:creationId xmlns:a16="http://schemas.microsoft.com/office/drawing/2014/main" xmlns="" id="{0D865CE5-4880-4A55-AF36-133C93AAAB0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Rectangle 15">
                  <a:extLst>
                    <a:ext uri="{FF2B5EF4-FFF2-40B4-BE49-F238E27FC236}">
                      <a16:creationId xmlns:a16="http://schemas.microsoft.com/office/drawing/2014/main" xmlns="" id="{95F7C60F-5A6E-40B7-B219-D9D3A8B3D5C3}"/>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7" name="Rectangle 16">
                  <a:extLst>
                    <a:ext uri="{FF2B5EF4-FFF2-40B4-BE49-F238E27FC236}">
                      <a16:creationId xmlns:a16="http://schemas.microsoft.com/office/drawing/2014/main" xmlns="" id="{C30752FB-A5FC-473F-A0DD-71CEE292B676}"/>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9" name="Chevron 29">
                <a:extLst>
                  <a:ext uri="{FF2B5EF4-FFF2-40B4-BE49-F238E27FC236}">
                    <a16:creationId xmlns:a16="http://schemas.microsoft.com/office/drawing/2014/main" xmlns="" id="{7E5EABBE-B23E-4C73-945D-75BF8CEB5D02}"/>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0" name="TextBox 13">
                <a:extLst>
                  <a:ext uri="{FF2B5EF4-FFF2-40B4-BE49-F238E27FC236}">
                    <a16:creationId xmlns:a16="http://schemas.microsoft.com/office/drawing/2014/main" xmlns="" id="{157936DB-AF6E-4C73-9FE8-7408D2A36C6D}"/>
                  </a:ext>
                </a:extLst>
              </p:cNvPr>
              <p:cNvSpPr txBox="1">
                <a:spLocks noChangeArrowheads="1"/>
              </p:cNvSpPr>
              <p:nvPr/>
            </p:nvSpPr>
            <p:spPr bwMode="auto">
              <a:xfrm>
                <a:off x="1328130" y="1653395"/>
                <a:ext cx="2690581"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a:t>
                </a:r>
                <a:r>
                  <a:rPr lang="en-US" sz="2999" kern="0" dirty="0">
                    <a:solidFill>
                      <a:prstClr val="white"/>
                    </a:solidFill>
                    <a:latin typeface="Tahoma" pitchFamily="34" charset="0"/>
                    <a:cs typeface="Tahoma" pitchFamily="34" charset="0"/>
                  </a:rPr>
                  <a:t>12</a:t>
                </a:r>
                <a:endPar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endParaRPr>
              </a:p>
            </p:txBody>
          </p:sp>
        </p:grpSp>
      </p:grpSp>
      <p:grpSp>
        <p:nvGrpSpPr>
          <p:cNvPr id="18" name="Group 17">
            <a:extLst>
              <a:ext uri="{FF2B5EF4-FFF2-40B4-BE49-F238E27FC236}">
                <a16:creationId xmlns:a16="http://schemas.microsoft.com/office/drawing/2014/main" xmlns="" id="{203DDF46-F1C3-4084-AA32-5DE142941A30}"/>
              </a:ext>
            </a:extLst>
          </p:cNvPr>
          <p:cNvGrpSpPr/>
          <p:nvPr/>
        </p:nvGrpSpPr>
        <p:grpSpPr>
          <a:xfrm>
            <a:off x="72571" y="4194837"/>
            <a:ext cx="11838141" cy="914293"/>
            <a:chOff x="247181" y="1501340"/>
            <a:chExt cx="11838141" cy="914410"/>
          </a:xfrm>
        </p:grpSpPr>
        <p:grpSp>
          <p:nvGrpSpPr>
            <p:cNvPr id="19" name="Group 18">
              <a:extLst>
                <a:ext uri="{FF2B5EF4-FFF2-40B4-BE49-F238E27FC236}">
                  <a16:creationId xmlns:a16="http://schemas.microsoft.com/office/drawing/2014/main" xmlns="" id="{10BCBEF8-9BDD-4F29-9BFC-C26EC61CCD03}"/>
                </a:ext>
              </a:extLst>
            </p:cNvPr>
            <p:cNvGrpSpPr/>
            <p:nvPr/>
          </p:nvGrpSpPr>
          <p:grpSpPr>
            <a:xfrm>
              <a:off x="247181" y="1501340"/>
              <a:ext cx="3090381" cy="914401"/>
              <a:chOff x="5537206" y="1557991"/>
              <a:chExt cx="3079904" cy="850065"/>
            </a:xfrm>
          </p:grpSpPr>
          <p:sp>
            <p:nvSpPr>
              <p:cNvPr id="32" name="Rectangle 31">
                <a:extLst>
                  <a:ext uri="{FF2B5EF4-FFF2-40B4-BE49-F238E27FC236}">
                    <a16:creationId xmlns:a16="http://schemas.microsoft.com/office/drawing/2014/main" xmlns="" id="{3E15D279-8D4C-43E8-A94C-FA6618E91CAB}"/>
                  </a:ext>
                </a:extLst>
              </p:cNvPr>
              <p:cNvSpPr/>
              <p:nvPr/>
            </p:nvSpPr>
            <p:spPr>
              <a:xfrm>
                <a:off x="5827750" y="1557991"/>
                <a:ext cx="2789360"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3" name="Oval 32">
                <a:extLst>
                  <a:ext uri="{FF2B5EF4-FFF2-40B4-BE49-F238E27FC236}">
                    <a16:creationId xmlns:a16="http://schemas.microsoft.com/office/drawing/2014/main" xmlns="" id="{77AEBB58-84B5-4838-949B-9E765ECB3F02}"/>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044796BF-6752-4BE4-B327-B16E5FBECF67}"/>
                      </a:ext>
                    </a:extLst>
                  </p:cNvPr>
                  <p:cNvSpPr txBox="1"/>
                  <p:nvPr/>
                </p:nvSpPr>
                <p:spPr>
                  <a:xfrm>
                    <a:off x="6108332" y="1732392"/>
                    <a:ext cx="2280848" cy="543701"/>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lang="vi-VN"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SG"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oMath>
                    </a14:m>
                    <a:r>
                      <a:rPr lang="en-US" i="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4" name="TextBox 33">
                    <a:extLst>
                      <a:ext uri="{FF2B5EF4-FFF2-40B4-BE49-F238E27FC236}">
                        <a16:creationId xmlns:a16="http://schemas.microsoft.com/office/drawing/2014/main" id="{044796BF-6752-4BE4-B327-B16E5FBECF67}"/>
                      </a:ext>
                    </a:extLst>
                  </p:cNvPr>
                  <p:cNvSpPr txBox="1">
                    <a:spLocks noRot="1" noChangeAspect="1" noMove="1" noResize="1" noEditPoints="1" noAdjustHandles="1" noChangeArrowheads="1" noChangeShapeType="1" noTextEdit="1"/>
                  </p:cNvSpPr>
                  <p:nvPr/>
                </p:nvSpPr>
                <p:spPr>
                  <a:xfrm>
                    <a:off x="6108332" y="1732392"/>
                    <a:ext cx="2280848" cy="543701"/>
                  </a:xfrm>
                  <a:prstGeom prst="rect">
                    <a:avLst/>
                  </a:prstGeom>
                  <a:blipFill>
                    <a:blip r:embed="rId2"/>
                    <a:stretch>
                      <a:fillRect t="-15625" b="-31250"/>
                    </a:stretch>
                  </a:blipFill>
                </p:spPr>
                <p:txBody>
                  <a:bodyPr/>
                  <a:lstStyle/>
                  <a:p>
                    <a:r>
                      <a:rPr lang="en-SG">
                        <a:noFill/>
                      </a:rPr>
                      <a:t> </a:t>
                    </a:r>
                  </a:p>
                </p:txBody>
              </p:sp>
            </mc:Fallback>
          </mc:AlternateContent>
        </p:grpSp>
        <p:grpSp>
          <p:nvGrpSpPr>
            <p:cNvPr id="20" name="Group 19">
              <a:extLst>
                <a:ext uri="{FF2B5EF4-FFF2-40B4-BE49-F238E27FC236}">
                  <a16:creationId xmlns:a16="http://schemas.microsoft.com/office/drawing/2014/main" xmlns="" id="{B7B5E577-33F0-42BD-ABF7-0122899D87B4}"/>
                </a:ext>
              </a:extLst>
            </p:cNvPr>
            <p:cNvGrpSpPr/>
            <p:nvPr/>
          </p:nvGrpSpPr>
          <p:grpSpPr>
            <a:xfrm>
              <a:off x="3163101" y="1501345"/>
              <a:ext cx="3090381" cy="914402"/>
              <a:chOff x="5537206" y="1557992"/>
              <a:chExt cx="3079904" cy="850064"/>
            </a:xfrm>
          </p:grpSpPr>
          <p:sp>
            <p:nvSpPr>
              <p:cNvPr id="29" name="Rectangle 28">
                <a:extLst>
                  <a:ext uri="{FF2B5EF4-FFF2-40B4-BE49-F238E27FC236}">
                    <a16:creationId xmlns:a16="http://schemas.microsoft.com/office/drawing/2014/main" xmlns="" id="{E67A4C29-B497-45DE-A1A9-D36B2D9F1C48}"/>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0" name="Oval 29">
                <a:extLst>
                  <a:ext uri="{FF2B5EF4-FFF2-40B4-BE49-F238E27FC236}">
                    <a16:creationId xmlns:a16="http://schemas.microsoft.com/office/drawing/2014/main" xmlns="" id="{E921D58A-5687-4651-8CFF-4884FE70B511}"/>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A4C043E8-FBF6-4303-A681-848E20751255}"/>
                      </a:ext>
                    </a:extLst>
                  </p:cNvPr>
                  <p:cNvSpPr txBox="1"/>
                  <p:nvPr/>
                </p:nvSpPr>
                <p:spPr>
                  <a:xfrm>
                    <a:off x="6162392" y="1652125"/>
                    <a:ext cx="2280848" cy="54369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SG" b="0" i="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r>
                            <m:rPr>
                              <m:nor/>
                            </m:rPr>
                            <a:rPr lang="en-US" i="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1" name="TextBox 30">
                    <a:extLst>
                      <a:ext uri="{FF2B5EF4-FFF2-40B4-BE49-F238E27FC236}">
                        <a16:creationId xmlns:a16="http://schemas.microsoft.com/office/drawing/2014/main" id="{A4C043E8-FBF6-4303-A681-848E20751255}"/>
                      </a:ext>
                    </a:extLst>
                  </p:cNvPr>
                  <p:cNvSpPr txBox="1">
                    <a:spLocks noRot="1" noChangeAspect="1" noMove="1" noResize="1" noEditPoints="1" noAdjustHandles="1" noChangeArrowheads="1" noChangeShapeType="1" noTextEdit="1"/>
                  </p:cNvSpPr>
                  <p:nvPr/>
                </p:nvSpPr>
                <p:spPr>
                  <a:xfrm>
                    <a:off x="6162392" y="1652125"/>
                    <a:ext cx="2280848" cy="543699"/>
                  </a:xfrm>
                  <a:prstGeom prst="rect">
                    <a:avLst/>
                  </a:prstGeom>
                  <a:blipFill>
                    <a:blip r:embed="rId3"/>
                    <a:stretch>
                      <a:fillRect/>
                    </a:stretch>
                  </a:blipFill>
                </p:spPr>
                <p:txBody>
                  <a:bodyPr/>
                  <a:lstStyle/>
                  <a:p>
                    <a:r>
                      <a:rPr lang="en-SG">
                        <a:noFill/>
                      </a:rPr>
                      <a:t> </a:t>
                    </a:r>
                  </a:p>
                </p:txBody>
              </p:sp>
            </mc:Fallback>
          </mc:AlternateContent>
        </p:grpSp>
        <p:grpSp>
          <p:nvGrpSpPr>
            <p:cNvPr id="21" name="Group 20">
              <a:extLst>
                <a:ext uri="{FF2B5EF4-FFF2-40B4-BE49-F238E27FC236}">
                  <a16:creationId xmlns:a16="http://schemas.microsoft.com/office/drawing/2014/main" xmlns="" id="{A2916ED9-64CF-44C9-9219-33914024B765}"/>
                </a:ext>
              </a:extLst>
            </p:cNvPr>
            <p:cNvGrpSpPr/>
            <p:nvPr/>
          </p:nvGrpSpPr>
          <p:grpSpPr>
            <a:xfrm>
              <a:off x="6079021" y="1501347"/>
              <a:ext cx="3090381" cy="914403"/>
              <a:chOff x="5537206" y="1557992"/>
              <a:chExt cx="3079904" cy="850064"/>
            </a:xfrm>
          </p:grpSpPr>
          <p:sp>
            <p:nvSpPr>
              <p:cNvPr id="26" name="Rectangle 25">
                <a:extLst>
                  <a:ext uri="{FF2B5EF4-FFF2-40B4-BE49-F238E27FC236}">
                    <a16:creationId xmlns:a16="http://schemas.microsoft.com/office/drawing/2014/main" xmlns="" id="{C22FD55F-7A55-45C0-B7C5-16030E837CAE}"/>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xmlns="" id="{886F95D3-22CD-4454-BAAF-D981259674EF}"/>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E0AA23C0-9439-4B86-820B-B2AE4C8020C8}"/>
                      </a:ext>
                    </a:extLst>
                  </p:cNvPr>
                  <p:cNvSpPr txBox="1"/>
                  <p:nvPr/>
                </p:nvSpPr>
                <p:spPr>
                  <a:xfrm>
                    <a:off x="6123623" y="1654222"/>
                    <a:ext cx="2280848" cy="533148"/>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SG" b="0" i="0"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8" name="TextBox 27">
                    <a:extLst>
                      <a:ext uri="{FF2B5EF4-FFF2-40B4-BE49-F238E27FC236}">
                        <a16:creationId xmlns:a16="http://schemas.microsoft.com/office/drawing/2014/main" id="{E0AA23C0-9439-4B86-820B-B2AE4C8020C8}"/>
                      </a:ext>
                    </a:extLst>
                  </p:cNvPr>
                  <p:cNvSpPr txBox="1">
                    <a:spLocks noRot="1" noChangeAspect="1" noMove="1" noResize="1" noEditPoints="1" noAdjustHandles="1" noChangeArrowheads="1" noChangeShapeType="1" noTextEdit="1"/>
                  </p:cNvSpPr>
                  <p:nvPr/>
                </p:nvSpPr>
                <p:spPr>
                  <a:xfrm>
                    <a:off x="6123623" y="1654222"/>
                    <a:ext cx="2280848" cy="533148"/>
                  </a:xfrm>
                  <a:prstGeom prst="rect">
                    <a:avLst/>
                  </a:prstGeom>
                  <a:blipFill>
                    <a:blip r:embed="rId4"/>
                    <a:stretch>
                      <a:fillRect/>
                    </a:stretch>
                  </a:blipFill>
                </p:spPr>
                <p:txBody>
                  <a:bodyPr/>
                  <a:lstStyle/>
                  <a:p>
                    <a:r>
                      <a:rPr lang="en-SG">
                        <a:noFill/>
                      </a:rPr>
                      <a:t> </a:t>
                    </a:r>
                  </a:p>
                </p:txBody>
              </p:sp>
            </mc:Fallback>
          </mc:AlternateContent>
        </p:grpSp>
        <p:grpSp>
          <p:nvGrpSpPr>
            <p:cNvPr id="22" name="Group 21">
              <a:extLst>
                <a:ext uri="{FF2B5EF4-FFF2-40B4-BE49-F238E27FC236}">
                  <a16:creationId xmlns:a16="http://schemas.microsoft.com/office/drawing/2014/main" xmlns="" id="{6522D7AB-AB7C-4B75-8813-8D97D4B05592}"/>
                </a:ext>
              </a:extLst>
            </p:cNvPr>
            <p:cNvGrpSpPr/>
            <p:nvPr/>
          </p:nvGrpSpPr>
          <p:grpSpPr>
            <a:xfrm>
              <a:off x="8994941" y="1501345"/>
              <a:ext cx="3090381" cy="914400"/>
              <a:chOff x="5537206" y="1557992"/>
              <a:chExt cx="3079904" cy="850063"/>
            </a:xfrm>
          </p:grpSpPr>
          <p:sp>
            <p:nvSpPr>
              <p:cNvPr id="23" name="Rectangle 22">
                <a:extLst>
                  <a:ext uri="{FF2B5EF4-FFF2-40B4-BE49-F238E27FC236}">
                    <a16:creationId xmlns:a16="http://schemas.microsoft.com/office/drawing/2014/main" xmlns="" id="{18CFA128-09FC-4EED-AA69-CB0B4A2E1AB0}"/>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4" name="Oval 23">
                <a:extLst>
                  <a:ext uri="{FF2B5EF4-FFF2-40B4-BE49-F238E27FC236}">
                    <a16:creationId xmlns:a16="http://schemas.microsoft.com/office/drawing/2014/main" xmlns="" id="{364A6B24-9603-4F00-B2F2-B6831550E01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8E0F5E04-AF23-4B45-8F44-122FAC6D34AB}"/>
                      </a:ext>
                    </a:extLst>
                  </p:cNvPr>
                  <p:cNvSpPr txBox="1"/>
                  <p:nvPr/>
                </p:nvSpPr>
                <p:spPr>
                  <a:xfrm>
                    <a:off x="6078059" y="1694033"/>
                    <a:ext cx="2493487" cy="533149"/>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vi-VN">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m:rPr>
                              <m:nor/>
                            </m:rPr>
                            <a:rPr lang="en-SG"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5" name="TextBox 24">
                    <a:extLst>
                      <a:ext uri="{FF2B5EF4-FFF2-40B4-BE49-F238E27FC236}">
                        <a16:creationId xmlns:a16="http://schemas.microsoft.com/office/drawing/2014/main" id="{8E0F5E04-AF23-4B45-8F44-122FAC6D34AB}"/>
                      </a:ext>
                    </a:extLst>
                  </p:cNvPr>
                  <p:cNvSpPr txBox="1">
                    <a:spLocks noRot="1" noChangeAspect="1" noMove="1" noResize="1" noEditPoints="1" noAdjustHandles="1" noChangeArrowheads="1" noChangeShapeType="1" noTextEdit="1"/>
                  </p:cNvSpPr>
                  <p:nvPr/>
                </p:nvSpPr>
                <p:spPr>
                  <a:xfrm>
                    <a:off x="6078059" y="1694033"/>
                    <a:ext cx="2493487" cy="533149"/>
                  </a:xfrm>
                  <a:prstGeom prst="rect">
                    <a:avLst/>
                  </a:prstGeom>
                  <a:blipFill>
                    <a:blip r:embed="rId5"/>
                    <a:stretch>
                      <a:fillRect/>
                    </a:stretch>
                  </a:blipFill>
                </p:spPr>
                <p:txBody>
                  <a:bodyPr/>
                  <a:lstStyle/>
                  <a:p>
                    <a:r>
                      <a:rPr lang="en-SG">
                        <a:noFill/>
                      </a:rPr>
                      <a:t> </a:t>
                    </a:r>
                  </a:p>
                </p:txBody>
              </p:sp>
            </mc:Fallback>
          </mc:AlternateContent>
        </p:grpSp>
      </p:grpSp>
      <p:sp>
        <p:nvSpPr>
          <p:cNvPr id="35" name="Oval 34">
            <a:extLst>
              <a:ext uri="{FF2B5EF4-FFF2-40B4-BE49-F238E27FC236}">
                <a16:creationId xmlns:a16="http://schemas.microsoft.com/office/drawing/2014/main" xmlns="" id="{E7F1EFCE-CC7F-4F19-A7BE-E66E5312BF35}"/>
              </a:ext>
            </a:extLst>
          </p:cNvPr>
          <p:cNvSpPr/>
          <p:nvPr/>
        </p:nvSpPr>
        <p:spPr>
          <a:xfrm>
            <a:off x="53805" y="4482734"/>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xmlns="" id="{444625F4-3E1E-4EF7-B0DD-9BA4D9EBBD89}"/>
                  </a:ext>
                </a:extLst>
              </p:cNvPr>
              <p:cNvSpPr/>
              <p:nvPr/>
            </p:nvSpPr>
            <p:spPr>
              <a:xfrm>
                <a:off x="564352" y="831475"/>
                <a:ext cx="10814755" cy="2009909"/>
              </a:xfrm>
              <a:prstGeom prst="rect">
                <a:avLst/>
              </a:prstGeom>
            </p:spPr>
            <p:txBody>
              <a:bodyPr wrap="square">
                <a:spAutoFit/>
              </a:bodyPr>
              <a:lstStyle/>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2514600" algn="l"/>
                    <a:tab pos="3810000"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nhiêu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limLow>
                      <m:limLow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limLow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d>
                      </m:lim>
                    </m:limLow>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limLow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d>
                      </m:lim>
                    </m:limLow>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16</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Rectangle 36">
                <a:extLst>
                  <a:ext uri="{FF2B5EF4-FFF2-40B4-BE49-F238E27FC236}">
                    <a16:creationId xmlns:a16="http://schemas.microsoft.com/office/drawing/2014/main" id="{444625F4-3E1E-4EF7-B0DD-9BA4D9EBBD89}"/>
                  </a:ext>
                </a:extLst>
              </p:cNvPr>
              <p:cNvSpPr>
                <a:spLocks noRot="1" noChangeAspect="1" noMove="1" noResize="1" noEditPoints="1" noAdjustHandles="1" noChangeArrowheads="1" noChangeShapeType="1" noTextEdit="1"/>
              </p:cNvSpPr>
              <p:nvPr/>
            </p:nvSpPr>
            <p:spPr>
              <a:xfrm>
                <a:off x="564352" y="831475"/>
                <a:ext cx="10814755" cy="2009909"/>
              </a:xfrm>
              <a:prstGeom prst="rect">
                <a:avLst/>
              </a:prstGeom>
              <a:blipFill>
                <a:blip r:embed="rId6"/>
                <a:stretch>
                  <a:fillRect l="-1747" r="-1691"/>
                </a:stretch>
              </a:blipFill>
            </p:spPr>
            <p:txBody>
              <a:bodyPr/>
              <a:lstStyle/>
              <a:p>
                <a:r>
                  <a:rPr lang="en-SG">
                    <a:noFill/>
                  </a:rPr>
                  <a:t> </a:t>
                </a:r>
              </a:p>
            </p:txBody>
          </p:sp>
        </mc:Fallback>
      </mc:AlternateContent>
    </p:spTree>
    <p:extLst>
      <p:ext uri="{BB962C8B-B14F-4D97-AF65-F5344CB8AC3E}">
        <p14:creationId xmlns:p14="http://schemas.microsoft.com/office/powerpoint/2010/main" val="322613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xmlns="" id="{75435B29-2606-41F5-BB8B-AA3B6B84BE81}"/>
              </a:ext>
            </a:extLst>
          </p:cNvPr>
          <p:cNvGrpSpPr/>
          <p:nvPr/>
        </p:nvGrpSpPr>
        <p:grpSpPr>
          <a:xfrm>
            <a:off x="641791" y="931138"/>
            <a:ext cx="10908418" cy="2302203"/>
            <a:chOff x="1270511" y="5716836"/>
            <a:chExt cx="21819676" cy="8458714"/>
          </a:xfrm>
        </p:grpSpPr>
        <p:sp>
          <p:nvSpPr>
            <p:cNvPr id="3" name="Rounded Rectangle 52">
              <a:extLst>
                <a:ext uri="{FF2B5EF4-FFF2-40B4-BE49-F238E27FC236}">
                  <a16:creationId xmlns:a16="http://schemas.microsoft.com/office/drawing/2014/main" xmlns="" id="{B0E71208-B085-489E-B1CB-4A610DFA65BC}"/>
                </a:ext>
              </a:extLst>
            </p:cNvPr>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grpSp>
          <p:nvGrpSpPr>
            <p:cNvPr id="4" name="Group 60">
              <a:extLst>
                <a:ext uri="{FF2B5EF4-FFF2-40B4-BE49-F238E27FC236}">
                  <a16:creationId xmlns:a16="http://schemas.microsoft.com/office/drawing/2014/main" xmlns="" id="{E6B10A27-B380-4661-BE78-050951911A22}"/>
                </a:ext>
              </a:extLst>
            </p:cNvPr>
            <p:cNvGrpSpPr/>
            <p:nvPr/>
          </p:nvGrpSpPr>
          <p:grpSpPr>
            <a:xfrm>
              <a:off x="1270511" y="5716836"/>
              <a:ext cx="7257106" cy="1639699"/>
              <a:chOff x="1224541" y="6155403"/>
              <a:chExt cx="7257106" cy="1639699"/>
            </a:xfrm>
          </p:grpSpPr>
          <p:sp>
            <p:nvSpPr>
              <p:cNvPr id="5" name="Freeform 20">
                <a:extLst>
                  <a:ext uri="{FF2B5EF4-FFF2-40B4-BE49-F238E27FC236}">
                    <a16:creationId xmlns:a16="http://schemas.microsoft.com/office/drawing/2014/main" xmlns="" id="{F54F0534-4E8A-4189-B91D-8F9EC83B3764}"/>
                  </a:ext>
                </a:extLst>
              </p:cNvPr>
              <p:cNvSpPr>
                <a:spLocks/>
              </p:cNvSpPr>
              <p:nvPr/>
            </p:nvSpPr>
            <p:spPr bwMode="auto">
              <a:xfrm rot="16200000" flipV="1">
                <a:off x="4298615" y="3820435"/>
                <a:ext cx="1307565"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sp>
            <p:nvSpPr>
              <p:cNvPr id="6" name="TextBox 5">
                <a:extLst>
                  <a:ext uri="{FF2B5EF4-FFF2-40B4-BE49-F238E27FC236}">
                    <a16:creationId xmlns:a16="http://schemas.microsoft.com/office/drawing/2014/main" xmlns="" id="{D684E13E-3644-4DB3-BD61-6C7076F3B563}"/>
                  </a:ext>
                </a:extLst>
              </p:cNvPr>
              <p:cNvSpPr txBox="1"/>
              <p:nvPr/>
            </p:nvSpPr>
            <p:spPr>
              <a:xfrm>
                <a:off x="2041277" y="6155403"/>
                <a:ext cx="6440370" cy="1639699"/>
              </a:xfrm>
              <a:prstGeom prst="rect">
                <a:avLst/>
              </a:prstGeom>
              <a:noFill/>
            </p:spPr>
            <p:txBody>
              <a:bodyPr wrap="square" rtlCol="0">
                <a:spAutoFit/>
              </a:bodyPr>
              <a:lstStyle/>
              <a:p>
                <a:pPr defTabSz="1088421"/>
                <a:r>
                  <a:rPr lang="en-SG" sz="2300" b="1" dirty="0">
                    <a:solidFill>
                      <a:srgbClr val="0999C8"/>
                    </a:solidFill>
                    <a:latin typeface="Tahoma" pitchFamily="34" charset="0"/>
                    <a:ea typeface="Tahoma" pitchFamily="34" charset="0"/>
                    <a:cs typeface="Tahoma" pitchFamily="34" charset="0"/>
                  </a:rPr>
                  <a:t>Ph</a:t>
                </a:r>
                <a:r>
                  <a:rPr lang="vi-VN" sz="2300" b="1" dirty="0">
                    <a:solidFill>
                      <a:srgbClr val="0999C8"/>
                    </a:solidFill>
                    <a:latin typeface="Tahoma" pitchFamily="34" charset="0"/>
                    <a:ea typeface="Tahoma" pitchFamily="34" charset="0"/>
                    <a:cs typeface="Tahoma" pitchFamily="34" charset="0"/>
                  </a:rPr>
                  <a:t>ư</a:t>
                </a:r>
                <a:r>
                  <a:rPr lang="en-SG" sz="2300" b="1" dirty="0" err="1">
                    <a:solidFill>
                      <a:srgbClr val="0999C8"/>
                    </a:solidFill>
                    <a:latin typeface="Tahoma" pitchFamily="34" charset="0"/>
                    <a:ea typeface="Tahoma" pitchFamily="34" charset="0"/>
                    <a:cs typeface="Tahoma" pitchFamily="34" charset="0"/>
                  </a:rPr>
                  <a:t>ơng</a:t>
                </a:r>
                <a:r>
                  <a:rPr lang="en-SG" sz="2300" b="1" dirty="0">
                    <a:solidFill>
                      <a:srgbClr val="0999C8"/>
                    </a:solidFill>
                    <a:latin typeface="Tahoma" pitchFamily="34" charset="0"/>
                    <a:ea typeface="Tahoma" pitchFamily="34" charset="0"/>
                    <a:cs typeface="Tahoma" pitchFamily="34" charset="0"/>
                  </a:rPr>
                  <a:t> </a:t>
                </a:r>
                <a:r>
                  <a:rPr lang="en-SG" sz="2300" b="1" dirty="0" err="1">
                    <a:solidFill>
                      <a:srgbClr val="0999C8"/>
                    </a:solidFill>
                    <a:latin typeface="Tahoma" pitchFamily="34" charset="0"/>
                    <a:ea typeface="Tahoma" pitchFamily="34" charset="0"/>
                    <a:cs typeface="Tahoma" pitchFamily="34" charset="0"/>
                  </a:rPr>
                  <a:t>pháp</a:t>
                </a:r>
                <a:r>
                  <a:rPr lang="vi-VN" sz="2300" b="1" dirty="0">
                    <a:solidFill>
                      <a:srgbClr val="0999C8"/>
                    </a:solidFill>
                    <a:latin typeface="Tahoma" pitchFamily="34" charset="0"/>
                    <a:ea typeface="Tahoma" pitchFamily="34" charset="0"/>
                    <a:cs typeface="Tahoma" pitchFamily="34" charset="0"/>
                  </a:rPr>
                  <a:t> giải</a:t>
                </a:r>
                <a:endParaRPr lang="en-US" sz="2300" b="1" dirty="0">
                  <a:solidFill>
                    <a:srgbClr val="0999C8"/>
                  </a:solidFill>
                  <a:latin typeface="Tahoma" pitchFamily="34" charset="0"/>
                  <a:ea typeface="Tahoma" pitchFamily="34" charset="0"/>
                  <a:cs typeface="Tahoma" pitchFamily="34" charset="0"/>
                </a:endParaRPr>
              </a:p>
            </p:txBody>
          </p:sp>
          <p:sp>
            <p:nvSpPr>
              <p:cNvPr id="7" name="Round Diagonal Corner Rectangle 56">
                <a:extLst>
                  <a:ext uri="{FF2B5EF4-FFF2-40B4-BE49-F238E27FC236}">
                    <a16:creationId xmlns:a16="http://schemas.microsoft.com/office/drawing/2014/main" xmlns="" id="{2493AC8F-29D6-4F9A-B40D-8CE6EF21B7A4}"/>
                  </a:ext>
                </a:extLst>
              </p:cNvPr>
              <p:cNvSpPr/>
              <p:nvPr/>
            </p:nvSpPr>
            <p:spPr>
              <a:xfrm flipV="1">
                <a:off x="1224541" y="6322797"/>
                <a:ext cx="903517" cy="1172649"/>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a:solidFill>
                    <a:prstClr val="white"/>
                  </a:solidFill>
                  <a:latin typeface="Calibri"/>
                </a:endParaRPr>
              </a:p>
            </p:txBody>
          </p:sp>
          <p:sp>
            <p:nvSpPr>
              <p:cNvPr id="8" name="Freeform 15">
                <a:extLst>
                  <a:ext uri="{FF2B5EF4-FFF2-40B4-BE49-F238E27FC236}">
                    <a16:creationId xmlns:a16="http://schemas.microsoft.com/office/drawing/2014/main" xmlns="" id="{525CD21F-326A-4D5D-B7C9-08E21E9C1D16}"/>
                  </a:ext>
                </a:extLst>
              </p:cNvPr>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defTabSz="1088421"/>
                <a:endParaRPr lang="en-US" sz="2150">
                  <a:solidFill>
                    <a:prstClr val="black"/>
                  </a:solidFill>
                  <a:latin typeface="Calibri"/>
                </a:endParaRPr>
              </a:p>
            </p:txBody>
          </p:sp>
        </p:gr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xmlns="" id="{7F7A6222-2F65-4E3E-9110-A5A4084598A5}"/>
                  </a:ext>
                </a:extLst>
              </p:cNvPr>
              <p:cNvSpPr/>
              <p:nvPr/>
            </p:nvSpPr>
            <p:spPr>
              <a:xfrm>
                <a:off x="866540" y="1349083"/>
                <a:ext cx="10149462" cy="1702004"/>
              </a:xfrm>
              <a:prstGeom prst="rect">
                <a:avLst/>
              </a:prstGeom>
            </p:spPr>
            <p:txBody>
              <a:bodyPr wrap="square">
                <a:spAutoFit/>
              </a:bodyPr>
              <a:lstStyle/>
              <a:p>
                <a:pPr indent="283845">
                  <a:spcBef>
                    <a:spcPts val="1200"/>
                  </a:spcBef>
                  <a:spcAft>
                    <a:spcPts val="1200"/>
                  </a:spcAft>
                </a:pPr>
                <a:r>
                  <a:rPr lang="vi-VN" sz="22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en-SG" sz="22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vi-VN" sz="2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nl-NL" sz="2200" b="1" dirty="0">
                    <a:solidFill>
                      <a:srgbClr val="FF0000"/>
                    </a:solidFill>
                    <a:latin typeface="Tahoma" panose="020B0604030504040204" pitchFamily="34" charset="0"/>
                    <a:ea typeface="Tahoma" panose="020B0604030504040204" pitchFamily="34" charset="0"/>
                    <a:cs typeface="Tahoma" panose="020B0604030504040204" pitchFamily="34" charset="0"/>
                  </a:rPr>
                  <a:t>Trắc nghiệm (</a:t>
                </a:r>
                <a:r>
                  <a:rPr lang="en-US" sz="22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Casio)</a:t>
                </a:r>
              </a:p>
              <a:p>
                <a:pPr marL="342900" lvl="0" indent="-342900">
                  <a:lnSpc>
                    <a:spcPct val="115000"/>
                  </a:lnSpc>
                  <a:spcAft>
                    <a:spcPts val="0"/>
                  </a:spcAft>
                  <a:buFont typeface="Wingdings" panose="05000000000000000000" pitchFamily="2" charset="2"/>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Ấn MODE </a:t>
                </a:r>
                <a14:m>
                  <m:oMath xmlns:m="http://schemas.openxmlformats.org/officeDocument/2006/math">
                    <m:r>
                      <a:rPr lang="en-US" sz="2200" b="1" i="1" smtClean="0">
                        <a:effectLst/>
                        <a:latin typeface="Cambria Math" panose="02040503050406030204" pitchFamily="18" charset="0"/>
                        <a:ea typeface="Times New Roman" panose="02020603050405020304" pitchFamily="18" charset="0"/>
                      </a:rPr>
                      <m:t>𝟕</m:t>
                    </m:r>
                  </m:oMath>
                </a14:m>
                <a:r>
                  <a:rPr lang="en-US" sz="2200" b="1" dirty="0">
                    <a:effectLst/>
                    <a:latin typeface="Tahoma" panose="020B0604030504040204" pitchFamily="34" charset="0"/>
                    <a:ea typeface="Tahoma" panose="020B0604030504040204" pitchFamily="34" charset="0"/>
                    <a:cs typeface="Tahoma" panose="020B0604030504040204" pitchFamily="34" charset="0"/>
                  </a:rPr>
                  <a:t> và nhập hàm </a:t>
                </a:r>
                <a14:m>
                  <m:oMath xmlns:m="http://schemas.openxmlformats.org/officeDocument/2006/math">
                    <m:r>
                      <a:rPr lang="en-US" sz="2200" b="1" i="1" smtClean="0">
                        <a:effectLst/>
                        <a:latin typeface="Cambria Math" panose="02040503050406030204" pitchFamily="18" charset="0"/>
                        <a:ea typeface="Times New Roman" panose="02020603050405020304" pitchFamily="18" charset="0"/>
                      </a:rPr>
                      <m:t>𝑭</m:t>
                    </m:r>
                    <m:d>
                      <m:dPr>
                        <m:ctrlPr>
                          <a:rPr lang="en-US" sz="2200" b="1" i="1">
                            <a:effectLst/>
                            <a:latin typeface="Cambria Math"/>
                            <a:ea typeface="Times New Roman" panose="02020603050405020304" pitchFamily="18" charset="0"/>
                          </a:rPr>
                        </m:ctrlPr>
                      </m:dPr>
                      <m:e>
                        <m:r>
                          <a:rPr lang="en-US" sz="2200" b="1" i="1" smtClean="0">
                            <a:effectLst/>
                            <a:latin typeface="Cambria Math" panose="02040503050406030204" pitchFamily="18" charset="0"/>
                            <a:ea typeface="Times New Roman" panose="02020603050405020304" pitchFamily="18" charset="0"/>
                          </a:rPr>
                          <m:t>𝒙</m:t>
                        </m:r>
                      </m:e>
                    </m:d>
                  </m:oMath>
                </a14:m>
                <a:r>
                  <a:rPr lang="en-US" sz="2200" b="1"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nSpc>
                    <a:spcPct val="115000"/>
                  </a:lnSpc>
                  <a:spcAft>
                    <a:spcPts val="0"/>
                  </a:spcAft>
                  <a:buFont typeface="Wingdings" panose="05000000000000000000" pitchFamily="2" charset="2"/>
                  <a:buChar char=""/>
                </a:pPr>
                <a:r>
                  <a:rPr lang="en-US" sz="2200" b="1" dirty="0">
                    <a:effectLst/>
                    <a:latin typeface="Tahoma" panose="020B0604030504040204" pitchFamily="34" charset="0"/>
                    <a:ea typeface="Tahoma" panose="020B0604030504040204" pitchFamily="34" charset="0"/>
                    <a:cs typeface="Tahoma" panose="020B0604030504040204" pitchFamily="34" charset="0"/>
                  </a:rPr>
                  <a:t>Tiếp theo chọn Start; End; Step ta được bảng giá trị của hàm số</a:t>
                </a:r>
              </a:p>
              <a:p>
                <a:r>
                  <a:rPr lang="en-US" sz="2200" b="1" dirty="0">
                    <a:effectLst/>
                    <a:latin typeface="Tahoma" panose="020B0604030504040204" pitchFamily="34" charset="0"/>
                    <a:ea typeface="Tahoma" panose="020B0604030504040204" pitchFamily="34" charset="0"/>
                    <a:cs typeface="Tahoma" panose="020B0604030504040204" pitchFamily="34" charset="0"/>
                  </a:rPr>
                  <a:t>Kết luận</a:t>
                </a:r>
                <a:endParaRPr lang="en-US" sz="2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Rectangle 8">
                <a:extLst>
                  <a:ext uri="{FF2B5EF4-FFF2-40B4-BE49-F238E27FC236}">
                    <a16:creationId xmlns:a16="http://schemas.microsoft.com/office/drawing/2014/main" id="{7F7A6222-2F65-4E3E-9110-A5A4084598A5}"/>
                  </a:ext>
                </a:extLst>
              </p:cNvPr>
              <p:cNvSpPr>
                <a:spLocks noRot="1" noChangeAspect="1" noMove="1" noResize="1" noEditPoints="1" noAdjustHandles="1" noChangeArrowheads="1" noChangeShapeType="1" noTextEdit="1"/>
              </p:cNvSpPr>
              <p:nvPr/>
            </p:nvSpPr>
            <p:spPr>
              <a:xfrm>
                <a:off x="866540" y="1349083"/>
                <a:ext cx="10149462" cy="1702004"/>
              </a:xfrm>
              <a:prstGeom prst="rect">
                <a:avLst/>
              </a:prstGeom>
              <a:blipFill>
                <a:blip r:embed="rId2"/>
                <a:stretch>
                  <a:fillRect l="-781" t="-1786" b="-6429"/>
                </a:stretch>
              </a:blipFill>
            </p:spPr>
            <p:txBody>
              <a:bodyPr/>
              <a:lstStyle/>
              <a:p>
                <a:r>
                  <a:rPr lang="en-SG">
                    <a:noFill/>
                  </a:rPr>
                  <a:t> </a:t>
                </a:r>
              </a:p>
            </p:txBody>
          </p:sp>
        </mc:Fallback>
      </mc:AlternateContent>
      <p:sp>
        <p:nvSpPr>
          <p:cNvPr id="10" name="Rectangle 4">
            <a:extLst>
              <a:ext uri="{FF2B5EF4-FFF2-40B4-BE49-F238E27FC236}">
                <a16:creationId xmlns:a16="http://schemas.microsoft.com/office/drawing/2014/main" xmlns="" id="{BD7B21F4-D82F-4F20-BA94-D86A0AF4E16F}"/>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algn="ctr" defTabSz="914217" eaLnBrk="0" fontAlgn="base" hangingPunct="0">
              <a:spcBef>
                <a:spcPct val="0"/>
              </a:spcBef>
              <a:spcAft>
                <a:spcPct val="0"/>
              </a:spcAft>
            </a:pPr>
            <a:endParaRPr lang="en-US" altLang="en-US" sz="3199" b="1" dirty="0">
              <a:solidFill>
                <a:srgbClr val="0000CC"/>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2AEFDB0D-67C7-43C0-ABEA-DDF25C725647}"/>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346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a:extLst>
              <a:ext uri="{FF2B5EF4-FFF2-40B4-BE49-F238E27FC236}">
                <a16:creationId xmlns:a16="http://schemas.microsoft.com/office/drawing/2014/main" xmlns="" id="{FB164708-E0C4-4643-B765-CA130667FFDF}"/>
              </a:ext>
            </a:extLst>
          </p:cNvPr>
          <p:cNvGrpSpPr/>
          <p:nvPr/>
        </p:nvGrpSpPr>
        <p:grpSpPr>
          <a:xfrm>
            <a:off x="151405" y="210249"/>
            <a:ext cx="11889190" cy="6068631"/>
            <a:chOff x="184495" y="3682134"/>
            <a:chExt cx="11834900" cy="4435699"/>
          </a:xfrm>
        </p:grpSpPr>
        <p:sp>
          <p:nvSpPr>
            <p:cNvPr id="7" name="Rounded Rectangle 4">
              <a:extLst>
                <a:ext uri="{FF2B5EF4-FFF2-40B4-BE49-F238E27FC236}">
                  <a16:creationId xmlns:a16="http://schemas.microsoft.com/office/drawing/2014/main" xmlns="" id="{29789DA1-7F29-4B34-99F6-DF52437C63F3}"/>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71E19529-163B-499A-8C09-830AD56632FF}"/>
                </a:ext>
              </a:extLst>
            </p:cNvPr>
            <p:cNvGrpSpPr/>
            <p:nvPr/>
          </p:nvGrpSpPr>
          <p:grpSpPr>
            <a:xfrm>
              <a:off x="203200" y="3682134"/>
              <a:ext cx="2342698" cy="628188"/>
              <a:chOff x="1275608" y="6322796"/>
              <a:chExt cx="4592537" cy="1141390"/>
            </a:xfrm>
          </p:grpSpPr>
          <p:sp>
            <p:nvSpPr>
              <p:cNvPr id="9" name="Freeform 20">
                <a:extLst>
                  <a:ext uri="{FF2B5EF4-FFF2-40B4-BE49-F238E27FC236}">
                    <a16:creationId xmlns:a16="http://schemas.microsoft.com/office/drawing/2014/main" xmlns="" id="{80F07971-C425-44D3-9B02-794ED84B541A}"/>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0" name="TextBox 9">
                <a:extLst>
                  <a:ext uri="{FF2B5EF4-FFF2-40B4-BE49-F238E27FC236}">
                    <a16:creationId xmlns:a16="http://schemas.microsoft.com/office/drawing/2014/main" xmlns="" id="{D1346AEC-F2B0-4E0B-84CB-FF73583A0CDC}"/>
                  </a:ext>
                </a:extLst>
              </p:cNvPr>
              <p:cNvSpPr txBox="1"/>
              <p:nvPr/>
            </p:nvSpPr>
            <p:spPr>
              <a:xfrm>
                <a:off x="2187354" y="6375096"/>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1" name="Round Diagonal Corner Rectangle 8">
                <a:extLst>
                  <a:ext uri="{FF2B5EF4-FFF2-40B4-BE49-F238E27FC236}">
                    <a16:creationId xmlns:a16="http://schemas.microsoft.com/office/drawing/2014/main" xmlns="" id="{D08DAA8D-809E-41DB-B4AE-58882CD9C1A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2" name="Freeform 9">
                <a:extLst>
                  <a:ext uri="{FF2B5EF4-FFF2-40B4-BE49-F238E27FC236}">
                    <a16:creationId xmlns:a16="http://schemas.microsoft.com/office/drawing/2014/main" xmlns="" id="{BF2E8485-5FD5-4E28-9D24-CFF5240EDE54}"/>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FEFF0847-992D-4D10-8478-913757E11366}"/>
                  </a:ext>
                </a:extLst>
              </p:cNvPr>
              <p:cNvSpPr/>
              <p:nvPr/>
            </p:nvSpPr>
            <p:spPr>
              <a:xfrm>
                <a:off x="151405" y="725202"/>
                <a:ext cx="9674578" cy="4537781"/>
              </a:xfrm>
              <a:prstGeom prst="rect">
                <a:avLst/>
              </a:prstGeom>
            </p:spPr>
            <p:txBody>
              <a:bodyPr wrap="square">
                <a:spAutoFit/>
              </a:bodyPr>
              <a:lstStyle/>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sSup>
                          <m:sSup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sSupPr>
                          <m:e>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sup>
                        </m:sSup>
                      </m:den>
                    </m:f>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điệu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mọi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limLow>
                      <m:limLow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limLow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e>
                      <m:lim>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d>
                      </m:lim>
                    </m:limLow>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limLow>
                      <m:limLow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limLow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1;2</m:t>
                            </m:r>
                          </m:e>
                        </m:d>
                      </m:lim>
                    </m:limLow>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𝑦</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16</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25</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6</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Cambria Math" panose="020405030504060302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=5</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FEFF0847-992D-4D10-8478-913757E11366}"/>
                  </a:ext>
                </a:extLst>
              </p:cNvPr>
              <p:cNvSpPr>
                <a:spLocks noRot="1" noChangeAspect="1" noMove="1" noResize="1" noEditPoints="1" noAdjustHandles="1" noChangeArrowheads="1" noChangeShapeType="1" noTextEdit="1"/>
              </p:cNvSpPr>
              <p:nvPr/>
            </p:nvSpPr>
            <p:spPr>
              <a:xfrm>
                <a:off x="151405" y="725202"/>
                <a:ext cx="9674578" cy="4537781"/>
              </a:xfrm>
              <a:prstGeom prst="rect">
                <a:avLst/>
              </a:prstGeom>
              <a:blipFill>
                <a:blip r:embed="rId3"/>
                <a:stretch>
                  <a:fillRect r="-1890" b="-1344"/>
                </a:stretch>
              </a:blipFill>
            </p:spPr>
            <p:txBody>
              <a:bodyPr/>
              <a:lstStyle/>
              <a:p>
                <a:r>
                  <a:rPr lang="en-SG">
                    <a:noFill/>
                  </a:rPr>
                  <a:t> </a:t>
                </a:r>
              </a:p>
            </p:txBody>
          </p:sp>
        </mc:Fallback>
      </mc:AlternateContent>
    </p:spTree>
    <p:extLst>
      <p:ext uri="{BB962C8B-B14F-4D97-AF65-F5344CB8AC3E}">
        <p14:creationId xmlns:p14="http://schemas.microsoft.com/office/powerpoint/2010/main" val="418505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57F914E-F442-4090-B886-AA74A1DB9D0E}"/>
              </a:ext>
            </a:extLst>
          </p:cNvPr>
          <p:cNvGrpSpPr/>
          <p:nvPr/>
        </p:nvGrpSpPr>
        <p:grpSpPr>
          <a:xfrm>
            <a:off x="147058" y="45466"/>
            <a:ext cx="11906395" cy="3963822"/>
            <a:chOff x="534987" y="1647866"/>
            <a:chExt cx="23340848" cy="6648905"/>
          </a:xfrm>
        </p:grpSpPr>
        <p:sp>
          <p:nvSpPr>
            <p:cNvPr id="4" name="Rounded Rectangle 24">
              <a:extLst>
                <a:ext uri="{FF2B5EF4-FFF2-40B4-BE49-F238E27FC236}">
                  <a16:creationId xmlns:a16="http://schemas.microsoft.com/office/drawing/2014/main" xmlns="" id="{84E1E51B-6E7F-46AA-9A56-AD1829D2E068}"/>
                </a:ext>
              </a:extLst>
            </p:cNvPr>
            <p:cNvSpPr/>
            <p:nvPr/>
          </p:nvSpPr>
          <p:spPr bwMode="auto">
            <a:xfrm>
              <a:off x="755649" y="1720890"/>
              <a:ext cx="23120186" cy="657588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
              <a:extLst>
                <a:ext uri="{FF2B5EF4-FFF2-40B4-BE49-F238E27FC236}">
                  <a16:creationId xmlns:a16="http://schemas.microsoft.com/office/drawing/2014/main" xmlns="" id="{2EC6D2FC-F67E-4559-802E-62EDE293C8E4}"/>
                </a:ext>
              </a:extLst>
            </p:cNvPr>
            <p:cNvGrpSpPr/>
            <p:nvPr/>
          </p:nvGrpSpPr>
          <p:grpSpPr>
            <a:xfrm>
              <a:off x="534987" y="1647866"/>
              <a:ext cx="3505200" cy="1176337"/>
              <a:chOff x="534987" y="1647866"/>
              <a:chExt cx="3505200" cy="1176337"/>
            </a:xfrm>
          </p:grpSpPr>
          <p:sp>
            <p:nvSpPr>
              <p:cNvPr id="6" name="Isosceles Triangle 44">
                <a:extLst>
                  <a:ext uri="{FF2B5EF4-FFF2-40B4-BE49-F238E27FC236}">
                    <a16:creationId xmlns:a16="http://schemas.microsoft.com/office/drawing/2014/main" xmlns="" id="{2C63789E-E655-4D52-8D4F-634163B757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7" name="Pentagon 27">
                <a:extLst>
                  <a:ext uri="{FF2B5EF4-FFF2-40B4-BE49-F238E27FC236}">
                    <a16:creationId xmlns:a16="http://schemas.microsoft.com/office/drawing/2014/main" xmlns="" id="{62A81EA3-0C88-406B-BBC0-418DDFF70CCF}"/>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8" name="Group 11">
                <a:extLst>
                  <a:ext uri="{FF2B5EF4-FFF2-40B4-BE49-F238E27FC236}">
                    <a16:creationId xmlns:a16="http://schemas.microsoft.com/office/drawing/2014/main" xmlns="" id="{7ED7DF5A-F462-4494-8633-CD8002F1484F}"/>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1" name="Freeform 31">
                  <a:extLst>
                    <a:ext uri="{FF2B5EF4-FFF2-40B4-BE49-F238E27FC236}">
                      <a16:creationId xmlns:a16="http://schemas.microsoft.com/office/drawing/2014/main" xmlns="" id="{86098F2F-60C5-414A-8472-F248BB043F87}"/>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2" name="Freeform 32">
                  <a:extLst>
                    <a:ext uri="{FF2B5EF4-FFF2-40B4-BE49-F238E27FC236}">
                      <a16:creationId xmlns:a16="http://schemas.microsoft.com/office/drawing/2014/main" xmlns="" id="{AAC08279-0FA4-4876-BA58-1043B3206078}"/>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 name="Freeform 33">
                  <a:extLst>
                    <a:ext uri="{FF2B5EF4-FFF2-40B4-BE49-F238E27FC236}">
                      <a16:creationId xmlns:a16="http://schemas.microsoft.com/office/drawing/2014/main" xmlns="" id="{FE97DFFE-7FAA-4701-86D4-A9A13E6ED57B}"/>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Rectangle 13">
                  <a:extLst>
                    <a:ext uri="{FF2B5EF4-FFF2-40B4-BE49-F238E27FC236}">
                      <a16:creationId xmlns:a16="http://schemas.microsoft.com/office/drawing/2014/main" xmlns="" id="{9B91B4A4-A7CB-43F4-BF99-12CD0D7B05EF}"/>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Rectangle 14">
                  <a:extLst>
                    <a:ext uri="{FF2B5EF4-FFF2-40B4-BE49-F238E27FC236}">
                      <a16:creationId xmlns:a16="http://schemas.microsoft.com/office/drawing/2014/main" xmlns="" id="{A168018B-6AFF-4215-8FDE-7BAFFC91DB69}"/>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Rectangle 15">
                  <a:extLst>
                    <a:ext uri="{FF2B5EF4-FFF2-40B4-BE49-F238E27FC236}">
                      <a16:creationId xmlns:a16="http://schemas.microsoft.com/office/drawing/2014/main" xmlns="" id="{FEC3ACD0-3DF6-4EB4-805F-AE5646AF8F84}"/>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8" name="Rectangle 17">
                  <a:extLst>
                    <a:ext uri="{FF2B5EF4-FFF2-40B4-BE49-F238E27FC236}">
                      <a16:creationId xmlns:a16="http://schemas.microsoft.com/office/drawing/2014/main" xmlns="" id="{9BE1876C-74DA-4E30-8990-4361E65812A3}"/>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9" name="Chevron 29">
                <a:extLst>
                  <a:ext uri="{FF2B5EF4-FFF2-40B4-BE49-F238E27FC236}">
                    <a16:creationId xmlns:a16="http://schemas.microsoft.com/office/drawing/2014/main" xmlns="" id="{D4C0032E-45C6-412B-93B0-E0E91769AFC5}"/>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0" name="TextBox 13">
                <a:extLst>
                  <a:ext uri="{FF2B5EF4-FFF2-40B4-BE49-F238E27FC236}">
                    <a16:creationId xmlns:a16="http://schemas.microsoft.com/office/drawing/2014/main" xmlns="" id="{95C4B8AC-A1A8-42A8-83DC-A3D948049486}"/>
                  </a:ext>
                </a:extLst>
              </p:cNvPr>
              <p:cNvSpPr txBox="1">
                <a:spLocks noChangeArrowheads="1"/>
              </p:cNvSpPr>
              <p:nvPr/>
            </p:nvSpPr>
            <p:spPr bwMode="auto">
              <a:xfrm>
                <a:off x="1328130" y="1653395"/>
                <a:ext cx="2690581"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a:t>
                </a:r>
                <a:r>
                  <a:rPr lang="en-US" sz="2999" kern="0" dirty="0">
                    <a:solidFill>
                      <a:prstClr val="white"/>
                    </a:solidFill>
                    <a:latin typeface="Tahoma" pitchFamily="34" charset="0"/>
                    <a:cs typeface="Tahoma" pitchFamily="34" charset="0"/>
                  </a:rPr>
                  <a:t>13</a:t>
                </a:r>
                <a:endPar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endParaRPr>
              </a:p>
            </p:txBody>
          </p:sp>
        </p:grpSp>
      </p:grpSp>
      <p:grpSp>
        <p:nvGrpSpPr>
          <p:cNvPr id="19" name="Group 18">
            <a:extLst>
              <a:ext uri="{FF2B5EF4-FFF2-40B4-BE49-F238E27FC236}">
                <a16:creationId xmlns:a16="http://schemas.microsoft.com/office/drawing/2014/main" xmlns="" id="{712D5BBE-D871-4863-87DF-95578E1852E4}"/>
              </a:ext>
            </a:extLst>
          </p:cNvPr>
          <p:cNvGrpSpPr/>
          <p:nvPr/>
        </p:nvGrpSpPr>
        <p:grpSpPr>
          <a:xfrm>
            <a:off x="72572" y="4194837"/>
            <a:ext cx="11838140" cy="914293"/>
            <a:chOff x="247182" y="1501340"/>
            <a:chExt cx="11838140" cy="914410"/>
          </a:xfrm>
        </p:grpSpPr>
        <p:grpSp>
          <p:nvGrpSpPr>
            <p:cNvPr id="20" name="Group 19">
              <a:extLst>
                <a:ext uri="{FF2B5EF4-FFF2-40B4-BE49-F238E27FC236}">
                  <a16:creationId xmlns:a16="http://schemas.microsoft.com/office/drawing/2014/main" xmlns="" id="{E6F18449-D7C7-4614-ABA6-8CCEB39C3DA8}"/>
                </a:ext>
              </a:extLst>
            </p:cNvPr>
            <p:cNvGrpSpPr/>
            <p:nvPr/>
          </p:nvGrpSpPr>
          <p:grpSpPr>
            <a:xfrm>
              <a:off x="247182" y="1501340"/>
              <a:ext cx="2861678" cy="914401"/>
              <a:chOff x="5537206" y="1557991"/>
              <a:chExt cx="2851976" cy="850065"/>
            </a:xfrm>
          </p:grpSpPr>
          <p:sp>
            <p:nvSpPr>
              <p:cNvPr id="33" name="Rectangle 32">
                <a:extLst>
                  <a:ext uri="{FF2B5EF4-FFF2-40B4-BE49-F238E27FC236}">
                    <a16:creationId xmlns:a16="http://schemas.microsoft.com/office/drawing/2014/main" xmlns="" id="{9D22734D-08A9-42B5-A7F4-ECD80C4FEC63}"/>
                  </a:ext>
                </a:extLst>
              </p:cNvPr>
              <p:cNvSpPr/>
              <p:nvPr/>
            </p:nvSpPr>
            <p:spPr>
              <a:xfrm>
                <a:off x="5827751" y="1557991"/>
                <a:ext cx="2561431"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4" name="Oval 33">
                <a:extLst>
                  <a:ext uri="{FF2B5EF4-FFF2-40B4-BE49-F238E27FC236}">
                    <a16:creationId xmlns:a16="http://schemas.microsoft.com/office/drawing/2014/main" xmlns="" id="{E16C20C8-10F1-4239-9AE0-83DA6A265505}"/>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xmlns="" id="{8ADD0230-5F88-4008-AC05-A69483A462D5}"/>
                      </a:ext>
                    </a:extLst>
                  </p:cNvPr>
                  <p:cNvSpPr txBox="1"/>
                  <p:nvPr/>
                </p:nvSpPr>
                <p:spPr>
                  <a:xfrm>
                    <a:off x="6077955" y="1689884"/>
                    <a:ext cx="2280848" cy="543701"/>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schemeClr val="bg1"/>
                                </a:solidFill>
                                <a:latin typeface="Cambria Math"/>
                                <a:ea typeface="Times New Roman" panose="02020603050405020304" pitchFamily="18" charset="0"/>
                                <a:cs typeface="Times New Roman" panose="02020603050405020304" pitchFamily="18" charset="0"/>
                              </a:rPr>
                            </m:ctrlPr>
                          </m:dPr>
                          <m:e>
                            <m:r>
                              <a:rPr lang="en-US">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1;3</m:t>
                            </m:r>
                          </m:e>
                        </m:d>
                      </m:oMath>
                    </a14:m>
                    <a:r>
                      <a:rPr lang="en-US" i="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999" b="0" i="1" u="none" strike="noStrike" kern="0" cap="none" spc="0" normalizeH="0" baseline="0" noProof="0" dirty="0">
                      <a:ln>
                        <a:noFill/>
                      </a:ln>
                      <a:solidFill>
                        <a:schemeClr val="bg1"/>
                      </a:solidFill>
                      <a:effectLst/>
                      <a:uLnTx/>
                      <a:uFillTx/>
                    </a:endParaRPr>
                  </a:p>
                </p:txBody>
              </p:sp>
            </mc:Choice>
            <mc:Fallback>
              <p:sp>
                <p:nvSpPr>
                  <p:cNvPr id="35" name="TextBox 34">
                    <a:extLst>
                      <a:ext uri="{FF2B5EF4-FFF2-40B4-BE49-F238E27FC236}">
                        <a16:creationId xmlns:a16="http://schemas.microsoft.com/office/drawing/2014/main" xmlns:a14="http://schemas.microsoft.com/office/drawing/2010/main" xmlns="" id="{8ADD0230-5F88-4008-AC05-A69483A462D5}"/>
                      </a:ext>
                    </a:extLst>
                  </p:cNvPr>
                  <p:cNvSpPr txBox="1">
                    <a:spLocks noRot="1" noChangeAspect="1" noMove="1" noResize="1" noEditPoints="1" noAdjustHandles="1" noChangeArrowheads="1" noChangeShapeType="1" noTextEdit="1"/>
                  </p:cNvSpPr>
                  <p:nvPr/>
                </p:nvSpPr>
                <p:spPr>
                  <a:xfrm>
                    <a:off x="6077955" y="1689884"/>
                    <a:ext cx="2280848" cy="543701"/>
                  </a:xfrm>
                  <a:prstGeom prst="rect">
                    <a:avLst/>
                  </a:prstGeom>
                  <a:blipFill rotWithShape="1">
                    <a:blip r:embed="rId2"/>
                    <a:stretch>
                      <a:fillRect t="-15625" r="-2133" b="-31250"/>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xmlns="" id="{041BB29B-7447-4529-B935-5D3B4EAAC8B5}"/>
                </a:ext>
              </a:extLst>
            </p:cNvPr>
            <p:cNvGrpSpPr/>
            <p:nvPr/>
          </p:nvGrpSpPr>
          <p:grpSpPr>
            <a:xfrm>
              <a:off x="2812582" y="1501346"/>
              <a:ext cx="3530261" cy="914403"/>
              <a:chOff x="5187874" y="1557992"/>
              <a:chExt cx="3518292" cy="850064"/>
            </a:xfrm>
          </p:grpSpPr>
          <p:sp>
            <p:nvSpPr>
              <p:cNvPr id="30" name="Rectangle 29">
                <a:extLst>
                  <a:ext uri="{FF2B5EF4-FFF2-40B4-BE49-F238E27FC236}">
                    <a16:creationId xmlns:a16="http://schemas.microsoft.com/office/drawing/2014/main" xmlns="" id="{379BDAC4-4D6D-4306-A8D7-A64ADCF7B180}"/>
                  </a:ext>
                </a:extLst>
              </p:cNvPr>
              <p:cNvSpPr/>
              <p:nvPr/>
            </p:nvSpPr>
            <p:spPr>
              <a:xfrm>
                <a:off x="5537209" y="1557992"/>
                <a:ext cx="3079903"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1" name="Oval 30">
                <a:extLst>
                  <a:ext uri="{FF2B5EF4-FFF2-40B4-BE49-F238E27FC236}">
                    <a16:creationId xmlns:a16="http://schemas.microsoft.com/office/drawing/2014/main" xmlns="" id="{57204213-1A51-49DD-A68A-8BEFA640481B}"/>
                  </a:ext>
                </a:extLst>
              </p:cNvPr>
              <p:cNvSpPr/>
              <p:nvPr/>
            </p:nvSpPr>
            <p:spPr>
              <a:xfrm>
                <a:off x="5187874"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0EE73712-092C-4608-B9AF-ACFFC8FA1898}"/>
                      </a:ext>
                    </a:extLst>
                  </p:cNvPr>
                  <p:cNvSpPr txBox="1"/>
                  <p:nvPr/>
                </p:nvSpPr>
                <p:spPr>
                  <a:xfrm>
                    <a:off x="5607852" y="1638830"/>
                    <a:ext cx="3098314" cy="608800"/>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sz="3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sz="3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000" i="1">
                                  <a:solidFill>
                                    <a:prstClr val="black"/>
                                  </a:solidFill>
                                  <a:latin typeface="Cambria Math"/>
                                  <a:ea typeface="Times New Roman" panose="02020603050405020304" pitchFamily="18" charset="0"/>
                                  <a:cs typeface="Times New Roman" panose="02020603050405020304" pitchFamily="18" charset="0"/>
                                </a:rPr>
                              </m:ctrlPr>
                            </m:dPr>
                            <m:e>
                              <m:r>
                                <a:rPr lang="en-US" sz="3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1;3</m:t>
                              </m:r>
                              <m:rad>
                                <m:radPr>
                                  <m:degHide m:val="on"/>
                                  <m:ctrlPr>
                                    <a:rPr lang="en-US" sz="3000" i="1">
                                      <a:solidFill>
                                        <a:prstClr val="black"/>
                                      </a:solidFill>
                                      <a:latin typeface="Cambria Math"/>
                                      <a:ea typeface="Times New Roman" panose="02020603050405020304" pitchFamily="18" charset="0"/>
                                      <a:cs typeface="Times New Roman" panose="02020603050405020304" pitchFamily="18" charset="0"/>
                                    </a:rPr>
                                  </m:ctrlPr>
                                </m:radPr>
                                <m:deg/>
                                <m:e>
                                  <m:r>
                                    <a:rPr lang="en-US" sz="3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rad>
                              <m:r>
                                <a:rPr lang="en-US" sz="300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−4</m:t>
                              </m:r>
                            </m:e>
                          </m:d>
                          <m:r>
                            <m:rPr>
                              <m:nor/>
                            </m:rPr>
                            <a:rPr lang="en-US" sz="3000" i="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m:t>.</m:t>
                          </m:r>
                        </m:oMath>
                      </m:oMathPara>
                    </a14:m>
                    <a:endParaRPr kumimoji="0" lang="en-US" sz="3000" b="0" i="1" u="none" strike="noStrike" kern="0" cap="none" spc="0" normalizeH="0" baseline="0" noProof="0" dirty="0">
                      <a:ln>
                        <a:noFill/>
                      </a:ln>
                      <a:solidFill>
                        <a:prstClr val="white"/>
                      </a:solidFill>
                      <a:effectLst/>
                      <a:uLnTx/>
                      <a:uFillTx/>
                    </a:endParaRPr>
                  </a:p>
                </p:txBody>
              </p:sp>
            </mc:Choice>
            <mc:Fallback xmlns="">
              <p:sp>
                <p:nvSpPr>
                  <p:cNvPr id="32" name="TextBox 31">
                    <a:extLst>
                      <a:ext uri="{FF2B5EF4-FFF2-40B4-BE49-F238E27FC236}">
                        <a16:creationId xmlns:a16="http://schemas.microsoft.com/office/drawing/2014/main" id="{0EE73712-092C-4608-B9AF-ACFFC8FA1898}"/>
                      </a:ext>
                    </a:extLst>
                  </p:cNvPr>
                  <p:cNvSpPr txBox="1">
                    <a:spLocks noRot="1" noChangeAspect="1" noMove="1" noResize="1" noEditPoints="1" noAdjustHandles="1" noChangeArrowheads="1" noChangeShapeType="1" noTextEdit="1"/>
                  </p:cNvSpPr>
                  <p:nvPr/>
                </p:nvSpPr>
                <p:spPr>
                  <a:xfrm>
                    <a:off x="5607852" y="1638830"/>
                    <a:ext cx="3098314" cy="608800"/>
                  </a:xfrm>
                  <a:prstGeom prst="rect">
                    <a:avLst/>
                  </a:prstGeom>
                  <a:blipFill>
                    <a:blip r:embed="rId3"/>
                    <a:stretch>
                      <a:fillRect/>
                    </a:stretch>
                  </a:blipFill>
                </p:spPr>
                <p:txBody>
                  <a:bodyPr/>
                  <a:lstStyle/>
                  <a:p>
                    <a:r>
                      <a:rPr lang="en-SG">
                        <a:noFill/>
                      </a:rPr>
                      <a:t> </a:t>
                    </a:r>
                  </a:p>
                </p:txBody>
              </p:sp>
            </mc:Fallback>
          </mc:AlternateContent>
        </p:grpSp>
        <p:grpSp>
          <p:nvGrpSpPr>
            <p:cNvPr id="22" name="Group 21">
              <a:extLst>
                <a:ext uri="{FF2B5EF4-FFF2-40B4-BE49-F238E27FC236}">
                  <a16:creationId xmlns:a16="http://schemas.microsoft.com/office/drawing/2014/main" xmlns="" id="{516C24AA-1AB7-4FAC-9BDC-CF883EA489DE}"/>
                </a:ext>
              </a:extLst>
            </p:cNvPr>
            <p:cNvGrpSpPr/>
            <p:nvPr/>
          </p:nvGrpSpPr>
          <p:grpSpPr>
            <a:xfrm>
              <a:off x="6079021" y="1501347"/>
              <a:ext cx="3090381" cy="914403"/>
              <a:chOff x="5537206" y="1557992"/>
              <a:chExt cx="3079904" cy="850064"/>
            </a:xfrm>
          </p:grpSpPr>
          <p:sp>
            <p:nvSpPr>
              <p:cNvPr id="27" name="Rectangle 26">
                <a:extLst>
                  <a:ext uri="{FF2B5EF4-FFF2-40B4-BE49-F238E27FC236}">
                    <a16:creationId xmlns:a16="http://schemas.microsoft.com/office/drawing/2014/main" xmlns="" id="{76A05648-EDB8-40BA-B240-F971DACB5E68}"/>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8" name="Oval 27">
                <a:extLst>
                  <a:ext uri="{FF2B5EF4-FFF2-40B4-BE49-F238E27FC236}">
                    <a16:creationId xmlns:a16="http://schemas.microsoft.com/office/drawing/2014/main" xmlns="" id="{C51A0868-EB5E-4924-91FF-E6058169486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1B40EFC0-B6DF-46BD-9DDD-4D88C9D70173}"/>
                      </a:ext>
                    </a:extLst>
                  </p:cNvPr>
                  <p:cNvSpPr txBox="1"/>
                  <p:nvPr/>
                </p:nvSpPr>
                <p:spPr>
                  <a:xfrm>
                    <a:off x="6123623" y="1597544"/>
                    <a:ext cx="2387610" cy="643735"/>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en-US" i="1">
                                  <a:solidFill>
                                    <a:prstClr val="black"/>
                                  </a:solidFill>
                                  <a:latin typeface="Cambria Math"/>
                                  <a:ea typeface="Times New Roman" panose="02020603050405020304" pitchFamily="18" charset="0"/>
                                  <a:cs typeface="Times New Roman" panose="02020603050405020304" pitchFamily="18" charset="0"/>
                                </a:rPr>
                              </m:ctrlPr>
                            </m:dPr>
                            <m:e>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ad>
                                <m:radPr>
                                  <m:degHide m:val="on"/>
                                  <m:ctrlPr>
                                    <a:rPr lang="en-US" i="1">
                                      <a:solidFill>
                                        <a:prstClr val="black"/>
                                      </a:solidFill>
                                      <a:latin typeface="Cambria Math"/>
                                      <a:ea typeface="Times New Roman" panose="02020603050405020304" pitchFamily="18" charset="0"/>
                                      <a:cs typeface="Times New Roman" panose="02020603050405020304" pitchFamily="18" charset="0"/>
                                    </a:rPr>
                                  </m:ctrlPr>
                                </m:radPr>
                                <m:deg/>
                                <m:e>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5</m:t>
                                  </m:r>
                                </m:e>
                              </m:rad>
                            </m:e>
                          </m:d>
                          <m:r>
                            <m:rPr>
                              <m:nor/>
                            </m:rPr>
                            <a:rPr kumimoji="0" lang="vi-VN" sz="2999" b="0" i="1" u="none" strike="noStrike" kern="0" cap="none" spc="0" normalizeH="0" baseline="0" noProof="0" dirty="0">
                              <a:ln>
                                <a:noFill/>
                              </a:ln>
                              <a:solidFill>
                                <a:prstClr val="white"/>
                              </a:solidFill>
                              <a:effectLst/>
                              <a:uLnTx/>
                              <a:uFillTx/>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9" name="TextBox 28">
                    <a:extLst>
                      <a:ext uri="{FF2B5EF4-FFF2-40B4-BE49-F238E27FC236}">
                        <a16:creationId xmlns:a16="http://schemas.microsoft.com/office/drawing/2014/main" id="{1B40EFC0-B6DF-46BD-9DDD-4D88C9D70173}"/>
                      </a:ext>
                    </a:extLst>
                  </p:cNvPr>
                  <p:cNvSpPr txBox="1">
                    <a:spLocks noRot="1" noChangeAspect="1" noMove="1" noResize="1" noEditPoints="1" noAdjustHandles="1" noChangeArrowheads="1" noChangeShapeType="1" noTextEdit="1"/>
                  </p:cNvSpPr>
                  <p:nvPr/>
                </p:nvSpPr>
                <p:spPr>
                  <a:xfrm>
                    <a:off x="6123623" y="1597544"/>
                    <a:ext cx="2387610" cy="643735"/>
                  </a:xfrm>
                  <a:prstGeom prst="rect">
                    <a:avLst/>
                  </a:prstGeom>
                  <a:blipFill>
                    <a:blip r:embed="rId4"/>
                    <a:stretch>
                      <a:fillRect/>
                    </a:stretch>
                  </a:blipFill>
                </p:spPr>
                <p:txBody>
                  <a:bodyPr/>
                  <a:lstStyle/>
                  <a:p>
                    <a:r>
                      <a:rPr lang="en-SG">
                        <a:noFill/>
                      </a:rPr>
                      <a:t> </a:t>
                    </a:r>
                  </a:p>
                </p:txBody>
              </p:sp>
            </mc:Fallback>
          </mc:AlternateContent>
        </p:grpSp>
        <p:grpSp>
          <p:nvGrpSpPr>
            <p:cNvPr id="23" name="Group 22">
              <a:extLst>
                <a:ext uri="{FF2B5EF4-FFF2-40B4-BE49-F238E27FC236}">
                  <a16:creationId xmlns:a16="http://schemas.microsoft.com/office/drawing/2014/main" xmlns="" id="{7E42E90A-E3CB-4F12-A933-D4B8BE21A028}"/>
                </a:ext>
              </a:extLst>
            </p:cNvPr>
            <p:cNvGrpSpPr/>
            <p:nvPr/>
          </p:nvGrpSpPr>
          <p:grpSpPr>
            <a:xfrm>
              <a:off x="8994941" y="1501345"/>
              <a:ext cx="3090381" cy="914400"/>
              <a:chOff x="5537206" y="1557992"/>
              <a:chExt cx="3079904" cy="850063"/>
            </a:xfrm>
          </p:grpSpPr>
          <p:sp>
            <p:nvSpPr>
              <p:cNvPr id="24" name="Rectangle 23">
                <a:extLst>
                  <a:ext uri="{FF2B5EF4-FFF2-40B4-BE49-F238E27FC236}">
                    <a16:creationId xmlns:a16="http://schemas.microsoft.com/office/drawing/2014/main" xmlns="" id="{87081AA1-56F4-4099-9F8D-CAF3E261A1BB}"/>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 name="Oval 24">
                <a:extLst>
                  <a:ext uri="{FF2B5EF4-FFF2-40B4-BE49-F238E27FC236}">
                    <a16:creationId xmlns:a16="http://schemas.microsoft.com/office/drawing/2014/main" xmlns="" id="{D66A1CE9-2A58-40FA-B42C-53E5DC20E62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934FFD8A-1493-4C99-9F50-3E6B31F0049A}"/>
                      </a:ext>
                    </a:extLst>
                  </p:cNvPr>
                  <p:cNvSpPr txBox="1"/>
                  <p:nvPr/>
                </p:nvSpPr>
                <p:spPr>
                  <a:xfrm>
                    <a:off x="6078059" y="1694033"/>
                    <a:ext cx="2493487" cy="543700"/>
                  </a:xfrm>
                  <a:prstGeom prst="rect">
                    <a:avLst/>
                  </a:prstGeom>
                  <a:noFill/>
                </p:spPr>
                <p:txBody>
                  <a:bodyPr wrap="square" rtlCol="0">
                    <a:spAutoFit/>
                  </a:bodyPr>
                  <a:lstStyle>
                    <a:defPPr>
                      <a:defRPr lang="vi-VN"/>
                    </a:defPPr>
                    <a:lvl1pPr>
                      <a:defRPr sz="3200" i="1">
                        <a:solidFill>
                          <a:schemeClr val="bg1"/>
                        </a:solidFill>
                      </a:defRPr>
                    </a:lvl1pPr>
                  </a:lstStyle>
                  <a:p>
                    <a:pPr lvl="0" defTabSz="1088421"/>
                    <a14:m>
                      <m:oMathPara xmlns:m="http://schemas.openxmlformats.org/officeDocument/2006/math">
                        <m:oMathParaPr>
                          <m:jc m:val="centerGroup"/>
                        </m:oMathParaPr>
                        <m:oMath xmlns:m="http://schemas.openxmlformats.org/officeDocument/2006/math">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m:t>
                          </m:r>
                          <m:r>
                            <a:rPr lang="en-US">
                              <a:solidFill>
                                <a:prstClr val="black"/>
                              </a:solidFill>
                              <a:latin typeface="Cambria Math" panose="02040503050406030204" pitchFamily="18" charset="0"/>
                              <a:ea typeface="Times New Roman" panose="02020603050405020304" pitchFamily="18" charset="0"/>
                              <a:cs typeface="Cambria Math" panose="02040503050406030204" pitchFamily="18" charset="0"/>
                            </a:rPr>
                            <m:t>∈</m:t>
                          </m:r>
                          <m:d>
                            <m:dPr>
                              <m:begChr m:val=""/>
                              <m:endChr m:val=""/>
                              <m:ctrlPr>
                                <a:rPr lang="en-US" i="1">
                                  <a:solidFill>
                                    <a:prstClr val="black"/>
                                  </a:solidFill>
                                  <a:latin typeface="Cambria Math"/>
                                  <a:ea typeface="Times New Roman" panose="02020603050405020304" pitchFamily="18" charset="0"/>
                                  <a:cs typeface="Times New Roman" panose="02020603050405020304" pitchFamily="18" charset="0"/>
                                </a:rPr>
                              </m:ctrlPr>
                            </m:dPr>
                            <m:e>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1;3</m:t>
                              </m:r>
                            </m:e>
                          </m:d>
                          <m:r>
                            <a:rPr lang="en-US">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6" name="TextBox 25">
                    <a:extLst>
                      <a:ext uri="{FF2B5EF4-FFF2-40B4-BE49-F238E27FC236}">
                        <a16:creationId xmlns:a16="http://schemas.microsoft.com/office/drawing/2014/main" id="{934FFD8A-1493-4C99-9F50-3E6B31F0049A}"/>
                      </a:ext>
                    </a:extLst>
                  </p:cNvPr>
                  <p:cNvSpPr txBox="1">
                    <a:spLocks noRot="1" noChangeAspect="1" noMove="1" noResize="1" noEditPoints="1" noAdjustHandles="1" noChangeArrowheads="1" noChangeShapeType="1" noTextEdit="1"/>
                  </p:cNvSpPr>
                  <p:nvPr/>
                </p:nvSpPr>
                <p:spPr>
                  <a:xfrm>
                    <a:off x="6078059" y="1694033"/>
                    <a:ext cx="2493487" cy="543700"/>
                  </a:xfrm>
                  <a:prstGeom prst="rect">
                    <a:avLst/>
                  </a:prstGeom>
                  <a:blipFill>
                    <a:blip r:embed="rId5"/>
                    <a:stretch>
                      <a:fillRect/>
                    </a:stretch>
                  </a:blipFill>
                </p:spPr>
                <p:txBody>
                  <a:bodyPr/>
                  <a:lstStyle/>
                  <a:p>
                    <a:r>
                      <a:rPr lang="en-SG">
                        <a:noFill/>
                      </a:rPr>
                      <a:t> </a:t>
                    </a:r>
                  </a:p>
                </p:txBody>
              </p:sp>
            </mc:Fallback>
          </mc:AlternateContent>
        </p:grpSp>
      </p:grpSp>
      <p:sp>
        <p:nvSpPr>
          <p:cNvPr id="36" name="Oval 35">
            <a:extLst>
              <a:ext uri="{FF2B5EF4-FFF2-40B4-BE49-F238E27FC236}">
                <a16:creationId xmlns:a16="http://schemas.microsoft.com/office/drawing/2014/main" xmlns="" id="{A7FB29E9-1561-4ADB-9282-03BA7D826F09}"/>
              </a:ext>
            </a:extLst>
          </p:cNvPr>
          <p:cNvSpPr/>
          <p:nvPr/>
        </p:nvSpPr>
        <p:spPr>
          <a:xfrm>
            <a:off x="5922885" y="4450472"/>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noProof="0" dirty="0">
                <a:solidFill>
                  <a:prstClr val="white"/>
                </a:solidFill>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FC94DBEC-340F-4985-B976-A69E74B25790}"/>
                  </a:ext>
                </a:extLst>
              </p:cNvPr>
              <p:cNvSpPr/>
              <p:nvPr/>
            </p:nvSpPr>
            <p:spPr>
              <a:xfrm>
                <a:off x="540693" y="541273"/>
                <a:ext cx="10679289" cy="2354940"/>
              </a:xfrm>
              <a:prstGeom prst="rect">
                <a:avLst/>
              </a:prstGeom>
            </p:spPr>
            <p:txBody>
              <a:bodyPr wrap="square">
                <a:spAutoFit/>
              </a:bodyPr>
              <a:lstStyle/>
              <a:p>
                <a:pPr marL="0" marR="0" lvl="0" indent="0" algn="just" defTabSz="914400" rtl="0" eaLnBrk="1" fontAlgn="auto" latinLnBrk="0" hangingPunct="1">
                  <a:lnSpc>
                    <a:spcPct val="115000"/>
                  </a:lnSpc>
                  <a:spcBef>
                    <a:spcPts val="480"/>
                  </a:spcBef>
                  <a:spcAft>
                    <a:spcPts val="480"/>
                  </a:spcAft>
                  <a:buClr>
                    <a:srgbClr val="0000FF"/>
                  </a:buClr>
                  <a:buSzPts val="1200"/>
                  <a:buFontTx/>
                  <a:buNone/>
                  <a:tabLst>
                    <a:tab pos="630555" algn="l"/>
                    <a:tab pos="3599815" algn="l"/>
                    <a:tab pos="5039995"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2</m:t>
                        </m:r>
                        <m:rad>
                          <m:radPr>
                            <m:degHide m:val="on"/>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e>
                        </m:ra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num>
                      <m:den>
                        <m:rad>
                          <m:radPr>
                            <m:degHide m:val="on"/>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rad>
                      </m:den>
                    </m:f>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&gt;1</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nhất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kumimoji="0" lang="en-US" sz="36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0;4</m:t>
                        </m:r>
                      </m:e>
                    </m:d>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3.</m:t>
                    </m:r>
                  </m:oMath>
                </a14:m>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Rectangle 37">
                <a:extLst>
                  <a:ext uri="{FF2B5EF4-FFF2-40B4-BE49-F238E27FC236}">
                    <a16:creationId xmlns:a16="http://schemas.microsoft.com/office/drawing/2014/main" id="{FC94DBEC-340F-4985-B976-A69E74B25790}"/>
                  </a:ext>
                </a:extLst>
              </p:cNvPr>
              <p:cNvSpPr>
                <a:spLocks noRot="1" noChangeAspect="1" noMove="1" noResize="1" noEditPoints="1" noAdjustHandles="1" noChangeArrowheads="1" noChangeShapeType="1" noTextEdit="1"/>
              </p:cNvSpPr>
              <p:nvPr/>
            </p:nvSpPr>
            <p:spPr>
              <a:xfrm>
                <a:off x="540693" y="541273"/>
                <a:ext cx="10679289" cy="2354940"/>
              </a:xfrm>
              <a:prstGeom prst="rect">
                <a:avLst/>
              </a:prstGeom>
              <a:blipFill>
                <a:blip r:embed="rId6"/>
                <a:stretch>
                  <a:fillRect l="-1769" r="-1712" b="-8290"/>
                </a:stretch>
              </a:blipFill>
            </p:spPr>
            <p:txBody>
              <a:bodyPr/>
              <a:lstStyle/>
              <a:p>
                <a:r>
                  <a:rPr lang="en-SG">
                    <a:noFill/>
                  </a:rPr>
                  <a:t> </a:t>
                </a:r>
              </a:p>
            </p:txBody>
          </p:sp>
        </mc:Fallback>
      </mc:AlternateContent>
    </p:spTree>
    <p:extLst>
      <p:ext uri="{BB962C8B-B14F-4D97-AF65-F5344CB8AC3E}">
        <p14:creationId xmlns:p14="http://schemas.microsoft.com/office/powerpoint/2010/main" val="41129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Back or Previous 3">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 name="Group 5">
            <a:extLst>
              <a:ext uri="{FF2B5EF4-FFF2-40B4-BE49-F238E27FC236}">
                <a16:creationId xmlns:a16="http://schemas.microsoft.com/office/drawing/2014/main" xmlns="" id="{B9CFE4A7-47E2-4554-9CD7-B74752F5EE22}"/>
              </a:ext>
            </a:extLst>
          </p:cNvPr>
          <p:cNvGrpSpPr/>
          <p:nvPr/>
        </p:nvGrpSpPr>
        <p:grpSpPr>
          <a:xfrm>
            <a:off x="151405" y="394684"/>
            <a:ext cx="11889190" cy="6154034"/>
            <a:chOff x="184495" y="3682134"/>
            <a:chExt cx="11834900" cy="4435699"/>
          </a:xfrm>
        </p:grpSpPr>
        <p:sp>
          <p:nvSpPr>
            <p:cNvPr id="7" name="Rounded Rectangle 4">
              <a:extLst>
                <a:ext uri="{FF2B5EF4-FFF2-40B4-BE49-F238E27FC236}">
                  <a16:creationId xmlns:a16="http://schemas.microsoft.com/office/drawing/2014/main" xmlns="" id="{FA660DCD-583C-4372-847F-471732105FCB}"/>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F918E326-A39A-4061-A81F-62375A0FCE96}"/>
                </a:ext>
              </a:extLst>
            </p:cNvPr>
            <p:cNvGrpSpPr/>
            <p:nvPr/>
          </p:nvGrpSpPr>
          <p:grpSpPr>
            <a:xfrm>
              <a:off x="203200" y="3682134"/>
              <a:ext cx="2342698" cy="628188"/>
              <a:chOff x="1275608" y="6322796"/>
              <a:chExt cx="4592537" cy="1141390"/>
            </a:xfrm>
          </p:grpSpPr>
          <p:sp>
            <p:nvSpPr>
              <p:cNvPr id="9" name="Freeform 20">
                <a:extLst>
                  <a:ext uri="{FF2B5EF4-FFF2-40B4-BE49-F238E27FC236}">
                    <a16:creationId xmlns:a16="http://schemas.microsoft.com/office/drawing/2014/main" xmlns="" id="{F85A055B-0649-4842-9E0C-4F953DDDBDD5}"/>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0" name="TextBox 9">
                <a:extLst>
                  <a:ext uri="{FF2B5EF4-FFF2-40B4-BE49-F238E27FC236}">
                    <a16:creationId xmlns:a16="http://schemas.microsoft.com/office/drawing/2014/main" xmlns="" id="{43644654-3152-4977-98CF-5815AD988A11}"/>
                  </a:ext>
                </a:extLst>
              </p:cNvPr>
              <p:cNvSpPr txBox="1"/>
              <p:nvPr/>
            </p:nvSpPr>
            <p:spPr>
              <a:xfrm>
                <a:off x="2187354" y="6375096"/>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1" name="Round Diagonal Corner Rectangle 8">
                <a:extLst>
                  <a:ext uri="{FF2B5EF4-FFF2-40B4-BE49-F238E27FC236}">
                    <a16:creationId xmlns:a16="http://schemas.microsoft.com/office/drawing/2014/main" xmlns="" id="{61162501-B19D-42B1-B4DD-D6B246229AA9}"/>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2" name="Freeform 9">
                <a:extLst>
                  <a:ext uri="{FF2B5EF4-FFF2-40B4-BE49-F238E27FC236}">
                    <a16:creationId xmlns:a16="http://schemas.microsoft.com/office/drawing/2014/main" xmlns="" id="{F6424E73-A7AD-4023-8130-BC492363313A}"/>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xmlns="" id="{68D20587-994B-4656-B616-64F84AC43A90}"/>
                  </a:ext>
                </a:extLst>
              </p:cNvPr>
              <p:cNvSpPr/>
              <p:nvPr/>
            </p:nvSpPr>
            <p:spPr>
              <a:xfrm>
                <a:off x="0" y="679980"/>
                <a:ext cx="11593688" cy="6067751"/>
              </a:xfrm>
              <a:prstGeom prst="rect">
                <a:avLst/>
              </a:prstGeom>
            </p:spPr>
            <p:txBody>
              <a:bodyPr wrap="square">
                <a:spAutoFit/>
              </a:bodyPr>
              <a:lstStyle/>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ad>
                          <m:radPr>
                            <m:degHide m:val="on"/>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rad>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
                          <m:d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rad>
                          <m:radPr>
                            <m:degHide m:val="on"/>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d>
                              <m:d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e>
                            </m:d>
                          </m:e>
                        </m:rad>
                      </m:den>
                    </m:f>
                    <m:groupChr>
                      <m:groupChrPr>
                        <m:chr m:val="→"/>
                        <m:vertJc m:val="bot"/>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groupChr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e>
                    </m:groupCh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ad>
                      <m:radPr>
                        <m:degHide m:val="on"/>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ra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0;4</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&gt;1.</m:t>
                    </m:r>
                  </m:oMath>
                </a14:m>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just" defTabSz="914400" rtl="0" eaLnBrk="1" fontAlgn="auto" latinLnBrk="0" hangingPunct="1">
                  <a:lnSpc>
                    <a:spcPct val="115000"/>
                  </a:lnSpc>
                  <a:spcBef>
                    <a:spcPts val="480"/>
                  </a:spcBef>
                  <a:spcAft>
                    <a:spcPts val="480"/>
                  </a:spcAft>
                  <a:buClrTx/>
                  <a:buSzTx/>
                  <a:buFontTx/>
                  <a:buNone/>
                  <a:tabLst>
                    <a:tab pos="228600" algn="l"/>
                    <a:tab pos="1295400" algn="l"/>
                    <a:tab pos="2514600" algn="l"/>
                    <a:tab pos="3810000"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thiên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limLow>
                      <m:limLow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limLow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𝑚𝑎𝑥</m:t>
                        </m:r>
                      </m:e>
                      <m:li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0;4</m:t>
                            </m:r>
                          </m:e>
                        </m:d>
                      </m:lim>
                    </m:limLow>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f>
                          <m:f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num>
                          <m:den>
                            <m:sSup>
                              <m:sSup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den>
                        </m:f>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sSup>
                          <m:sSup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ra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630555" marR="0" lvl="0" indent="0" algn="l" defTabSz="914400" rtl="0" eaLnBrk="1" fontAlgn="auto" latinLnBrk="0" hangingPunct="1">
                  <a:lnSpc>
                    <a:spcPct val="115000"/>
                  </a:lnSpc>
                  <a:spcBef>
                    <a:spcPts val="480"/>
                  </a:spcBef>
                  <a:spcAft>
                    <a:spcPts val="480"/>
                  </a:spcAft>
                  <a:buClrTx/>
                  <a:buSzTx/>
                  <a:buFontTx/>
                  <a:buNone/>
                  <a:tabLst>
                    <a:tab pos="3599815" algn="l"/>
                    <a:tab pos="5039995" algn="l"/>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ad>
                      <m:radPr>
                        <m:degHide m:val="on"/>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sSup>
                          <m:sSup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sSup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e>
                    </m:ra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&lt;3</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endParaRPr kumimoji="0" lang="en-SG" sz="3600" b="0" i="1" u="none" strike="noStrike" kern="1200" cap="none" spc="0" normalizeH="0" baseline="0" noProof="0" dirty="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630555" marR="0" lvl="0" indent="0" algn="l" defTabSz="914400" rtl="0" eaLnBrk="1" fontAlgn="auto" latinLnBrk="0" hangingPunct="1">
                  <a:lnSpc>
                    <a:spcPct val="115000"/>
                  </a:lnSpc>
                  <a:spcBef>
                    <a:spcPts val="480"/>
                  </a:spcBef>
                  <a:spcAft>
                    <a:spcPts val="480"/>
                  </a:spcAft>
                  <a:buClrTx/>
                  <a:buSzTx/>
                  <a:buFontTx/>
                  <a:buNone/>
                  <a:tabLst>
                    <a:tab pos="3599815" algn="l"/>
                    <a:tab pos="5039995" algn="l"/>
                  </a:tabLst>
                  <a:defRPr/>
                </a:pPr>
                <a14:m>
                  <m:oMathPara xmlns:m="http://schemas.openxmlformats.org/officeDocument/2006/math">
                    <m:oMathParaPr>
                      <m:jc m:val="centerGroup"/>
                    </m:oMathParaPr>
                    <m:oMath xmlns:m="http://schemas.openxmlformats.org/officeDocument/2006/math">
                      <m:groupChr>
                        <m:groupChrPr>
                          <m:chr m:val="→"/>
                          <m:vertJc m:val="bot"/>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groupChr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&gt;1 </m:t>
                          </m:r>
                        </m:e>
                      </m:groupCh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kumimoji="0" lang="en-US" sz="3600" b="0" i="1" u="none" strike="noStrike" kern="1200" cap="none" spc="0" normalizeH="0" baseline="0" noProof="0">
                                  <a:ln>
                                    <a:noFill/>
                                  </a:ln>
                                  <a:solidFill>
                                    <a:prstClr val="black"/>
                                  </a:solidFill>
                                  <a:effectLst/>
                                  <a:uLnTx/>
                                  <a:uFillTx/>
                                  <a:latin typeface="Cambria Math"/>
                                  <a:ea typeface="Calibri" panose="020F0502020204030204" pitchFamily="34" charset="0"/>
                                  <a:cs typeface="Times New Roman" panose="02020603050405020304" pitchFamily="18" charset="0"/>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e>
                          </m:rad>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68D20587-994B-4656-B616-64F84AC43A90}"/>
                  </a:ext>
                </a:extLst>
              </p:cNvPr>
              <p:cNvSpPr>
                <a:spLocks noRot="1" noChangeAspect="1" noMove="1" noResize="1" noEditPoints="1" noAdjustHandles="1" noChangeArrowheads="1" noChangeShapeType="1" noTextEdit="1"/>
              </p:cNvSpPr>
              <p:nvPr/>
            </p:nvSpPr>
            <p:spPr>
              <a:xfrm>
                <a:off x="0" y="679980"/>
                <a:ext cx="11593688" cy="6067751"/>
              </a:xfrm>
              <a:prstGeom prst="rect">
                <a:avLst/>
              </a:prstGeom>
              <a:blipFill>
                <a:blip r:embed="rId3"/>
                <a:stretch>
                  <a:fillRect/>
                </a:stretch>
              </a:blipFill>
            </p:spPr>
            <p:txBody>
              <a:bodyPr/>
              <a:lstStyle/>
              <a:p>
                <a:r>
                  <a:rPr lang="en-SG">
                    <a:noFill/>
                  </a:rPr>
                  <a:t> </a:t>
                </a:r>
              </a:p>
            </p:txBody>
          </p:sp>
        </mc:Fallback>
      </mc:AlternateContent>
    </p:spTree>
    <p:extLst>
      <p:ext uri="{BB962C8B-B14F-4D97-AF65-F5344CB8AC3E}">
        <p14:creationId xmlns:p14="http://schemas.microsoft.com/office/powerpoint/2010/main" val="228972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5EEA0574-0B98-4F84-B8BC-3823159D05BA}"/>
              </a:ext>
            </a:extLst>
          </p:cNvPr>
          <p:cNvGrpSpPr/>
          <p:nvPr/>
        </p:nvGrpSpPr>
        <p:grpSpPr>
          <a:xfrm>
            <a:off x="147058" y="45466"/>
            <a:ext cx="11906395" cy="3963822"/>
            <a:chOff x="534987" y="1647866"/>
            <a:chExt cx="23340848" cy="6648905"/>
          </a:xfrm>
        </p:grpSpPr>
        <p:sp>
          <p:nvSpPr>
            <p:cNvPr id="5" name="Rounded Rectangle 24">
              <a:extLst>
                <a:ext uri="{FF2B5EF4-FFF2-40B4-BE49-F238E27FC236}">
                  <a16:creationId xmlns:a16="http://schemas.microsoft.com/office/drawing/2014/main" xmlns="" id="{A3F02643-7249-4894-B927-0973D90204CA}"/>
                </a:ext>
              </a:extLst>
            </p:cNvPr>
            <p:cNvSpPr/>
            <p:nvPr/>
          </p:nvSpPr>
          <p:spPr bwMode="auto">
            <a:xfrm>
              <a:off x="755649" y="1720890"/>
              <a:ext cx="23120186" cy="657588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6" name="Group 5">
              <a:extLst>
                <a:ext uri="{FF2B5EF4-FFF2-40B4-BE49-F238E27FC236}">
                  <a16:creationId xmlns:a16="http://schemas.microsoft.com/office/drawing/2014/main" xmlns="" id="{AD76E9EA-B0F0-4241-98A3-88CD41867986}"/>
                </a:ext>
              </a:extLst>
            </p:cNvPr>
            <p:cNvGrpSpPr/>
            <p:nvPr/>
          </p:nvGrpSpPr>
          <p:grpSpPr>
            <a:xfrm>
              <a:off x="534987" y="1647866"/>
              <a:ext cx="3505200" cy="1176337"/>
              <a:chOff x="534987" y="1647866"/>
              <a:chExt cx="3505200" cy="1176337"/>
            </a:xfrm>
          </p:grpSpPr>
          <p:sp>
            <p:nvSpPr>
              <p:cNvPr id="7" name="Isosceles Triangle 44">
                <a:extLst>
                  <a:ext uri="{FF2B5EF4-FFF2-40B4-BE49-F238E27FC236}">
                    <a16:creationId xmlns:a16="http://schemas.microsoft.com/office/drawing/2014/main" xmlns="" id="{226668F2-D3A5-4A05-897B-CE2F28849948}"/>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8" name="Pentagon 27">
                <a:extLst>
                  <a:ext uri="{FF2B5EF4-FFF2-40B4-BE49-F238E27FC236}">
                    <a16:creationId xmlns:a16="http://schemas.microsoft.com/office/drawing/2014/main" xmlns="" id="{2AC118E4-5F43-4F79-98F2-F8C5275C11ED}"/>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11">
                <a:extLst>
                  <a:ext uri="{FF2B5EF4-FFF2-40B4-BE49-F238E27FC236}">
                    <a16:creationId xmlns:a16="http://schemas.microsoft.com/office/drawing/2014/main" xmlns="" id="{C5C90701-C8B2-42E0-8C4B-440D00B80D1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2" name="Freeform 31">
                  <a:extLst>
                    <a:ext uri="{FF2B5EF4-FFF2-40B4-BE49-F238E27FC236}">
                      <a16:creationId xmlns:a16="http://schemas.microsoft.com/office/drawing/2014/main" xmlns="" id="{CE6CC4DA-4742-484C-8B0C-E90AC7148DA4}"/>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 name="Freeform 32">
                  <a:extLst>
                    <a:ext uri="{FF2B5EF4-FFF2-40B4-BE49-F238E27FC236}">
                      <a16:creationId xmlns:a16="http://schemas.microsoft.com/office/drawing/2014/main" xmlns="" id="{1AD001BA-79C6-4E4D-A7FC-904797C4A6FE}"/>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4" name="Freeform 33">
                  <a:extLst>
                    <a:ext uri="{FF2B5EF4-FFF2-40B4-BE49-F238E27FC236}">
                      <a16:creationId xmlns:a16="http://schemas.microsoft.com/office/drawing/2014/main" xmlns="" id="{A1739A32-4861-4239-954F-3AB8306F96AC}"/>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Rectangle 14">
                  <a:extLst>
                    <a:ext uri="{FF2B5EF4-FFF2-40B4-BE49-F238E27FC236}">
                      <a16:creationId xmlns:a16="http://schemas.microsoft.com/office/drawing/2014/main" xmlns="" id="{27407D1F-0304-4A97-8383-D7AD8C4406AF}"/>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Rectangle 15">
                  <a:extLst>
                    <a:ext uri="{FF2B5EF4-FFF2-40B4-BE49-F238E27FC236}">
                      <a16:creationId xmlns:a16="http://schemas.microsoft.com/office/drawing/2014/main" xmlns="" id="{A9FE3CB9-3967-47A9-A1B2-938F6093613E}"/>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7" name="Rectangle 16">
                  <a:extLst>
                    <a:ext uri="{FF2B5EF4-FFF2-40B4-BE49-F238E27FC236}">
                      <a16:creationId xmlns:a16="http://schemas.microsoft.com/office/drawing/2014/main" xmlns="" id="{68CBB8EC-530B-485D-B29D-55870957D501}"/>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8" name="Rectangle 17">
                  <a:extLst>
                    <a:ext uri="{FF2B5EF4-FFF2-40B4-BE49-F238E27FC236}">
                      <a16:creationId xmlns:a16="http://schemas.microsoft.com/office/drawing/2014/main" xmlns="" id="{E47E2550-C3B4-4204-B967-0D21BC154CC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0" name="Chevron 29">
                <a:extLst>
                  <a:ext uri="{FF2B5EF4-FFF2-40B4-BE49-F238E27FC236}">
                    <a16:creationId xmlns:a16="http://schemas.microsoft.com/office/drawing/2014/main" xmlns="" id="{7B4BA0FE-291C-455C-82FE-8DFD8FFACFD0}"/>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1" name="TextBox 13">
                <a:extLst>
                  <a:ext uri="{FF2B5EF4-FFF2-40B4-BE49-F238E27FC236}">
                    <a16:creationId xmlns:a16="http://schemas.microsoft.com/office/drawing/2014/main" xmlns="" id="{56EA9D5B-038B-4D6D-A131-76C16A200046}"/>
                  </a:ext>
                </a:extLst>
              </p:cNvPr>
              <p:cNvSpPr txBox="1">
                <a:spLocks noChangeArrowheads="1"/>
              </p:cNvSpPr>
              <p:nvPr/>
            </p:nvSpPr>
            <p:spPr bwMode="auto">
              <a:xfrm>
                <a:off x="1328130" y="1653395"/>
                <a:ext cx="2690581"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a:t>
                </a:r>
                <a:r>
                  <a:rPr lang="en-US" sz="2999" kern="0" dirty="0">
                    <a:solidFill>
                      <a:prstClr val="white"/>
                    </a:solidFill>
                    <a:latin typeface="Tahoma" pitchFamily="34" charset="0"/>
                    <a:cs typeface="Tahoma" pitchFamily="34" charset="0"/>
                  </a:rPr>
                  <a:t>14</a:t>
                </a:r>
                <a:endPar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endParaRPr>
              </a:p>
            </p:txBody>
          </p:sp>
        </p:grpSp>
      </p:grpSp>
      <p:grpSp>
        <p:nvGrpSpPr>
          <p:cNvPr id="19" name="Group 18">
            <a:extLst>
              <a:ext uri="{FF2B5EF4-FFF2-40B4-BE49-F238E27FC236}">
                <a16:creationId xmlns:a16="http://schemas.microsoft.com/office/drawing/2014/main" xmlns="" id="{88BD84E4-628D-4846-B8EB-60D19DD3E53F}"/>
              </a:ext>
            </a:extLst>
          </p:cNvPr>
          <p:cNvGrpSpPr/>
          <p:nvPr/>
        </p:nvGrpSpPr>
        <p:grpSpPr>
          <a:xfrm>
            <a:off x="72572" y="4194837"/>
            <a:ext cx="11838140" cy="914292"/>
            <a:chOff x="247182" y="1501340"/>
            <a:chExt cx="11838140" cy="914409"/>
          </a:xfrm>
        </p:grpSpPr>
        <p:grpSp>
          <p:nvGrpSpPr>
            <p:cNvPr id="20" name="Group 19">
              <a:extLst>
                <a:ext uri="{FF2B5EF4-FFF2-40B4-BE49-F238E27FC236}">
                  <a16:creationId xmlns:a16="http://schemas.microsoft.com/office/drawing/2014/main" xmlns="" id="{08B9B5E3-ECE0-4272-AC4F-E70E1ED728B5}"/>
                </a:ext>
              </a:extLst>
            </p:cNvPr>
            <p:cNvGrpSpPr/>
            <p:nvPr/>
          </p:nvGrpSpPr>
          <p:grpSpPr>
            <a:xfrm>
              <a:off x="247182" y="1501340"/>
              <a:ext cx="2861678" cy="914401"/>
              <a:chOff x="5537206" y="1557991"/>
              <a:chExt cx="2851976" cy="850065"/>
            </a:xfrm>
          </p:grpSpPr>
          <p:sp>
            <p:nvSpPr>
              <p:cNvPr id="33" name="Rectangle 32">
                <a:extLst>
                  <a:ext uri="{FF2B5EF4-FFF2-40B4-BE49-F238E27FC236}">
                    <a16:creationId xmlns:a16="http://schemas.microsoft.com/office/drawing/2014/main" xmlns="" id="{B1D7821F-E53A-43DB-A893-FC9FA218CBCC}"/>
                  </a:ext>
                </a:extLst>
              </p:cNvPr>
              <p:cNvSpPr/>
              <p:nvPr/>
            </p:nvSpPr>
            <p:spPr>
              <a:xfrm>
                <a:off x="5827751" y="1557991"/>
                <a:ext cx="2561431"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4" name="Oval 33">
                <a:extLst>
                  <a:ext uri="{FF2B5EF4-FFF2-40B4-BE49-F238E27FC236}">
                    <a16:creationId xmlns:a16="http://schemas.microsoft.com/office/drawing/2014/main" xmlns="" id="{AA2C1C12-4DAB-4FCB-B66B-FAE81BD6EE5A}"/>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7ABF487A-80D7-4392-940D-E62A9F427E36}"/>
                      </a:ext>
                    </a:extLst>
                  </p:cNvPr>
                  <p:cNvSpPr txBox="1"/>
                  <p:nvPr/>
                </p:nvSpPr>
                <p:spPr>
                  <a:xfrm>
                    <a:off x="6077955" y="1689884"/>
                    <a:ext cx="2280848" cy="543701"/>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lang="en-SG"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20</m:t>
                        </m:r>
                        <m:r>
                          <a:rPr lang="en-SG"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𝑚𝑔</m:t>
                        </m:r>
                      </m:oMath>
                    </a14:m>
                    <a:r>
                      <a:rPr lang="en-US" i="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5" name="TextBox 34">
                    <a:extLst>
                      <a:ext uri="{FF2B5EF4-FFF2-40B4-BE49-F238E27FC236}">
                        <a16:creationId xmlns:a16="http://schemas.microsoft.com/office/drawing/2014/main" id="{7ABF487A-80D7-4392-940D-E62A9F427E36}"/>
                      </a:ext>
                    </a:extLst>
                  </p:cNvPr>
                  <p:cNvSpPr txBox="1">
                    <a:spLocks noRot="1" noChangeAspect="1" noMove="1" noResize="1" noEditPoints="1" noAdjustHandles="1" noChangeArrowheads="1" noChangeShapeType="1" noTextEdit="1"/>
                  </p:cNvSpPr>
                  <p:nvPr/>
                </p:nvSpPr>
                <p:spPr>
                  <a:xfrm>
                    <a:off x="6077955" y="1689884"/>
                    <a:ext cx="2280848" cy="543701"/>
                  </a:xfrm>
                  <a:prstGeom prst="rect">
                    <a:avLst/>
                  </a:prstGeom>
                  <a:blipFill>
                    <a:blip r:embed="rId2"/>
                    <a:stretch>
                      <a:fillRect t="-15625" b="-31250"/>
                    </a:stretch>
                  </a:blipFill>
                </p:spPr>
                <p:txBody>
                  <a:bodyPr/>
                  <a:lstStyle/>
                  <a:p>
                    <a:r>
                      <a:rPr lang="en-SG">
                        <a:noFill/>
                      </a:rPr>
                      <a:t> </a:t>
                    </a:r>
                  </a:p>
                </p:txBody>
              </p:sp>
            </mc:Fallback>
          </mc:AlternateContent>
        </p:grpSp>
        <p:grpSp>
          <p:nvGrpSpPr>
            <p:cNvPr id="21" name="Group 20">
              <a:extLst>
                <a:ext uri="{FF2B5EF4-FFF2-40B4-BE49-F238E27FC236}">
                  <a16:creationId xmlns:a16="http://schemas.microsoft.com/office/drawing/2014/main" xmlns="" id="{E7DA2F55-65D4-4EFF-9CB5-47AA5468E55E}"/>
                </a:ext>
              </a:extLst>
            </p:cNvPr>
            <p:cNvGrpSpPr/>
            <p:nvPr/>
          </p:nvGrpSpPr>
          <p:grpSpPr>
            <a:xfrm>
              <a:off x="2812582" y="1501346"/>
              <a:ext cx="3499781" cy="914403"/>
              <a:chOff x="5187874" y="1557992"/>
              <a:chExt cx="3487916" cy="850064"/>
            </a:xfrm>
          </p:grpSpPr>
          <p:sp>
            <p:nvSpPr>
              <p:cNvPr id="30" name="Rectangle 29">
                <a:extLst>
                  <a:ext uri="{FF2B5EF4-FFF2-40B4-BE49-F238E27FC236}">
                    <a16:creationId xmlns:a16="http://schemas.microsoft.com/office/drawing/2014/main" xmlns="" id="{3A892E18-12BC-4683-93D0-0D937C557A6F}"/>
                  </a:ext>
                </a:extLst>
              </p:cNvPr>
              <p:cNvSpPr/>
              <p:nvPr/>
            </p:nvSpPr>
            <p:spPr>
              <a:xfrm>
                <a:off x="5537209" y="1557992"/>
                <a:ext cx="3079903"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1" name="Oval 30">
                <a:extLst>
                  <a:ext uri="{FF2B5EF4-FFF2-40B4-BE49-F238E27FC236}">
                    <a16:creationId xmlns:a16="http://schemas.microsoft.com/office/drawing/2014/main" xmlns="" id="{FE5A6883-52D1-4043-8B19-21AA53999E66}"/>
                  </a:ext>
                </a:extLst>
              </p:cNvPr>
              <p:cNvSpPr/>
              <p:nvPr/>
            </p:nvSpPr>
            <p:spPr>
              <a:xfrm>
                <a:off x="5187874"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21431A75-49C8-434B-8388-665F23CCEE80}"/>
                      </a:ext>
                    </a:extLst>
                  </p:cNvPr>
                  <p:cNvSpPr txBox="1"/>
                  <p:nvPr/>
                </p:nvSpPr>
                <p:spPr>
                  <a:xfrm>
                    <a:off x="5577476" y="1681338"/>
                    <a:ext cx="3098314" cy="543699"/>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0,5 mg</a:t>
                    </a:r>
                    <a14:m>
                      <m:oMath xmlns:m="http://schemas.openxmlformats.org/officeDocument/2006/math">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t>
                        </m:r>
                      </m:oMath>
                    </a14:m>
                    <a:endParaRPr kumimoji="0" lang="en-US" b="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2" name="TextBox 31">
                    <a:extLst>
                      <a:ext uri="{FF2B5EF4-FFF2-40B4-BE49-F238E27FC236}">
                        <a16:creationId xmlns:a16="http://schemas.microsoft.com/office/drawing/2014/main" id="{21431A75-49C8-434B-8388-665F23CCEE80}"/>
                      </a:ext>
                    </a:extLst>
                  </p:cNvPr>
                  <p:cNvSpPr txBox="1">
                    <a:spLocks noRot="1" noChangeAspect="1" noMove="1" noResize="1" noEditPoints="1" noAdjustHandles="1" noChangeArrowheads="1" noChangeShapeType="1" noTextEdit="1"/>
                  </p:cNvSpPr>
                  <p:nvPr/>
                </p:nvSpPr>
                <p:spPr>
                  <a:xfrm>
                    <a:off x="5577476" y="1681338"/>
                    <a:ext cx="3098314" cy="543699"/>
                  </a:xfrm>
                  <a:prstGeom prst="rect">
                    <a:avLst/>
                  </a:prstGeom>
                  <a:blipFill>
                    <a:blip r:embed="rId3"/>
                    <a:stretch>
                      <a:fillRect t="-13542" b="-33333"/>
                    </a:stretch>
                  </a:blipFill>
                </p:spPr>
                <p:txBody>
                  <a:bodyPr/>
                  <a:lstStyle/>
                  <a:p>
                    <a:r>
                      <a:rPr lang="en-SG">
                        <a:noFill/>
                      </a:rPr>
                      <a:t> </a:t>
                    </a:r>
                  </a:p>
                </p:txBody>
              </p:sp>
            </mc:Fallback>
          </mc:AlternateContent>
        </p:grpSp>
        <p:grpSp>
          <p:nvGrpSpPr>
            <p:cNvPr id="22" name="Group 21">
              <a:extLst>
                <a:ext uri="{FF2B5EF4-FFF2-40B4-BE49-F238E27FC236}">
                  <a16:creationId xmlns:a16="http://schemas.microsoft.com/office/drawing/2014/main" xmlns="" id="{3AA3922F-666B-412B-80C2-61BC946AB13B}"/>
                </a:ext>
              </a:extLst>
            </p:cNvPr>
            <p:cNvGrpSpPr/>
            <p:nvPr/>
          </p:nvGrpSpPr>
          <p:grpSpPr>
            <a:xfrm>
              <a:off x="6079021" y="1501342"/>
              <a:ext cx="3090381" cy="914401"/>
              <a:chOff x="5537206" y="1557992"/>
              <a:chExt cx="3079904" cy="850064"/>
            </a:xfrm>
          </p:grpSpPr>
          <p:sp>
            <p:nvSpPr>
              <p:cNvPr id="27" name="Rectangle 26">
                <a:extLst>
                  <a:ext uri="{FF2B5EF4-FFF2-40B4-BE49-F238E27FC236}">
                    <a16:creationId xmlns:a16="http://schemas.microsoft.com/office/drawing/2014/main" xmlns="" id="{6C2F2B6D-DE1B-4BC6-A150-5C8B7F84B2CD}"/>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8" name="Oval 27">
                <a:extLst>
                  <a:ext uri="{FF2B5EF4-FFF2-40B4-BE49-F238E27FC236}">
                    <a16:creationId xmlns:a16="http://schemas.microsoft.com/office/drawing/2014/main" xmlns="" id="{6E6B9EF8-01AA-45D3-9551-91D3837F5EC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F367567E-DC62-4954-9040-A5228C474459}"/>
                      </a:ext>
                    </a:extLst>
                  </p:cNvPr>
                  <p:cNvSpPr txBox="1"/>
                  <p:nvPr/>
                </p:nvSpPr>
                <p:spPr>
                  <a:xfrm>
                    <a:off x="6093247" y="1710899"/>
                    <a:ext cx="2387610" cy="543700"/>
                  </a:xfrm>
                  <a:prstGeom prst="rect">
                    <a:avLst/>
                  </a:prstGeom>
                  <a:noFill/>
                </p:spPr>
                <p:txBody>
                  <a:bodyPr wrap="square" rtlCol="0">
                    <a:spAutoFit/>
                  </a:bodyPr>
                  <a:lstStyle>
                    <a:defPPr>
                      <a:defRPr lang="vi-VN"/>
                    </a:defPPr>
                    <a:lvl1pPr>
                      <a:defRPr sz="3200" i="1">
                        <a:solidFill>
                          <a:schemeClr val="bg1"/>
                        </a:solidFill>
                      </a:defRPr>
                    </a:lvl1pPr>
                  </a:lstStyle>
                  <a:p>
                    <a:pPr defTabSz="1088421"/>
                    <a14:m>
                      <m:oMathPara xmlns:m="http://schemas.openxmlformats.org/officeDocument/2006/math">
                        <m:oMathParaPr>
                          <m:jc m:val="centerGroup"/>
                        </m:oMathParaPr>
                        <m:oMath xmlns:m="http://schemas.openxmlformats.org/officeDocument/2006/math">
                          <m:r>
                            <m:rPr>
                              <m:nor/>
                            </m:rPr>
                            <a:rPr lang="en-US" dirty="0" smtClean="0">
                              <a:solidFill>
                                <a:prstClr val="black"/>
                              </a:solidFill>
                              <a:latin typeface="Cambria Math" panose="02040503050406030204" pitchFamily="18" charset="0"/>
                              <a:ea typeface="Cambria" panose="02040503050406030204" pitchFamily="18" charset="0"/>
                              <a:cs typeface="Times New Roman" panose="02020603050405020304" pitchFamily="18" charset="0"/>
                            </a:rPr>
                            <m:t>2</m:t>
                          </m:r>
                          <m:r>
                            <m:rPr>
                              <m:nor/>
                            </m:rPr>
                            <a:rPr lang="en-SG" b="0" i="1" dirty="0" smtClean="0">
                              <a:solidFill>
                                <a:prstClr val="black"/>
                              </a:solidFill>
                              <a:latin typeface="Cambria Math" panose="02040503050406030204" pitchFamily="18" charset="0"/>
                              <a:ea typeface="Cambria" panose="02040503050406030204" pitchFamily="18" charset="0"/>
                              <a:cs typeface="Times New Roman" panose="02020603050405020304" pitchFamily="18" charset="0"/>
                            </a:rPr>
                            <m:t>,8 </m:t>
                          </m:r>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mg</m:t>
                          </m:r>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t>
                          </m:r>
                        </m:oMath>
                      </m:oMathPara>
                    </a14:m>
                    <a:endParaRPr lang="en-US" kern="0" dirty="0">
                      <a:solidFill>
                        <a:prstClr val="white"/>
                      </a:solidFill>
                      <a:latin typeface="Cambria" panose="02040503050406030204" pitchFamily="18" charset="0"/>
                      <a:ea typeface="Cambria" panose="02040503050406030204" pitchFamily="18" charset="0"/>
                    </a:endParaRPr>
                  </a:p>
                </p:txBody>
              </p:sp>
            </mc:Choice>
            <mc:Fallback xmlns="">
              <p:sp>
                <p:nvSpPr>
                  <p:cNvPr id="29" name="TextBox 28">
                    <a:extLst>
                      <a:ext uri="{FF2B5EF4-FFF2-40B4-BE49-F238E27FC236}">
                        <a16:creationId xmlns:a16="http://schemas.microsoft.com/office/drawing/2014/main" id="{F367567E-DC62-4954-9040-A5228C474459}"/>
                      </a:ext>
                    </a:extLst>
                  </p:cNvPr>
                  <p:cNvSpPr txBox="1">
                    <a:spLocks noRot="1" noChangeAspect="1" noMove="1" noResize="1" noEditPoints="1" noAdjustHandles="1" noChangeArrowheads="1" noChangeShapeType="1" noTextEdit="1"/>
                  </p:cNvSpPr>
                  <p:nvPr/>
                </p:nvSpPr>
                <p:spPr>
                  <a:xfrm>
                    <a:off x="6093247" y="1710899"/>
                    <a:ext cx="2387610" cy="543700"/>
                  </a:xfrm>
                  <a:prstGeom prst="rect">
                    <a:avLst/>
                  </a:prstGeom>
                  <a:blipFill>
                    <a:blip r:embed="rId4"/>
                    <a:stretch>
                      <a:fillRect/>
                    </a:stretch>
                  </a:blipFill>
                </p:spPr>
                <p:txBody>
                  <a:bodyPr/>
                  <a:lstStyle/>
                  <a:p>
                    <a:r>
                      <a:rPr lang="en-SG">
                        <a:noFill/>
                      </a:rPr>
                      <a:t> </a:t>
                    </a:r>
                  </a:p>
                </p:txBody>
              </p:sp>
            </mc:Fallback>
          </mc:AlternateContent>
        </p:grpSp>
        <p:grpSp>
          <p:nvGrpSpPr>
            <p:cNvPr id="23" name="Group 22">
              <a:extLst>
                <a:ext uri="{FF2B5EF4-FFF2-40B4-BE49-F238E27FC236}">
                  <a16:creationId xmlns:a16="http://schemas.microsoft.com/office/drawing/2014/main" xmlns="" id="{1924CB37-E6E2-4580-8E7B-C4335DAE58F8}"/>
                </a:ext>
              </a:extLst>
            </p:cNvPr>
            <p:cNvGrpSpPr/>
            <p:nvPr/>
          </p:nvGrpSpPr>
          <p:grpSpPr>
            <a:xfrm>
              <a:off x="8994941" y="1501345"/>
              <a:ext cx="3090381" cy="914400"/>
              <a:chOff x="5537206" y="1557992"/>
              <a:chExt cx="3079904" cy="850063"/>
            </a:xfrm>
          </p:grpSpPr>
          <p:sp>
            <p:nvSpPr>
              <p:cNvPr id="24" name="Rectangle 23">
                <a:extLst>
                  <a:ext uri="{FF2B5EF4-FFF2-40B4-BE49-F238E27FC236}">
                    <a16:creationId xmlns:a16="http://schemas.microsoft.com/office/drawing/2014/main" xmlns="" id="{D645BDBE-8F89-41FC-A524-319CC0321E7B}"/>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 name="Oval 24">
                <a:extLst>
                  <a:ext uri="{FF2B5EF4-FFF2-40B4-BE49-F238E27FC236}">
                    <a16:creationId xmlns:a16="http://schemas.microsoft.com/office/drawing/2014/main" xmlns="" id="{63D74AFA-1256-418A-AF5D-9FFAB4BD92A4}"/>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21BC44A4-1B0D-4716-9729-B4865BB559C1}"/>
                      </a:ext>
                    </a:extLst>
                  </p:cNvPr>
                  <p:cNvSpPr txBox="1"/>
                  <p:nvPr/>
                </p:nvSpPr>
                <p:spPr>
                  <a:xfrm>
                    <a:off x="6078059" y="1694033"/>
                    <a:ext cx="2493487" cy="543700"/>
                  </a:xfrm>
                  <a:prstGeom prst="rect">
                    <a:avLst/>
                  </a:prstGeom>
                  <a:noFill/>
                </p:spPr>
                <p:txBody>
                  <a:bodyPr wrap="square" rtlCol="0">
                    <a:spAutoFit/>
                  </a:bodyPr>
                  <a:lstStyle>
                    <a:defPPr>
                      <a:defRPr lang="vi-VN"/>
                    </a:defPPr>
                    <a:lvl1pPr>
                      <a:defRPr sz="3200" i="1">
                        <a:solidFill>
                          <a:schemeClr val="bg1"/>
                        </a:solidFill>
                      </a:defRPr>
                    </a:lvl1pPr>
                  </a:lstStyle>
                  <a:p>
                    <a:pPr algn="ctr" defTabSz="108842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15mg</a:t>
                    </a:r>
                    <a14:m>
                      <m:oMath xmlns:m="http://schemas.openxmlformats.org/officeDocument/2006/math">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t>
                        </m:r>
                      </m:oMath>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6" name="TextBox 25">
                    <a:extLst>
                      <a:ext uri="{FF2B5EF4-FFF2-40B4-BE49-F238E27FC236}">
                        <a16:creationId xmlns:a16="http://schemas.microsoft.com/office/drawing/2014/main" id="{21BC44A4-1B0D-4716-9729-B4865BB559C1}"/>
                      </a:ext>
                    </a:extLst>
                  </p:cNvPr>
                  <p:cNvSpPr txBox="1">
                    <a:spLocks noRot="1" noChangeAspect="1" noMove="1" noResize="1" noEditPoints="1" noAdjustHandles="1" noChangeArrowheads="1" noChangeShapeType="1" noTextEdit="1"/>
                  </p:cNvSpPr>
                  <p:nvPr/>
                </p:nvSpPr>
                <p:spPr>
                  <a:xfrm>
                    <a:off x="6078059" y="1694033"/>
                    <a:ext cx="2493487" cy="543700"/>
                  </a:xfrm>
                  <a:prstGeom prst="rect">
                    <a:avLst/>
                  </a:prstGeom>
                  <a:blipFill>
                    <a:blip r:embed="rId5"/>
                    <a:stretch>
                      <a:fillRect t="-15625" b="-31250"/>
                    </a:stretch>
                  </a:blipFill>
                </p:spPr>
                <p:txBody>
                  <a:bodyPr/>
                  <a:lstStyle/>
                  <a:p>
                    <a:r>
                      <a:rPr lang="en-SG">
                        <a:noFill/>
                      </a:rPr>
                      <a:t> </a:t>
                    </a:r>
                  </a:p>
                </p:txBody>
              </p:sp>
            </mc:Fallback>
          </mc:AlternateContent>
        </p:grpSp>
      </p:grpSp>
      <p:sp>
        <p:nvSpPr>
          <p:cNvPr id="36" name="Oval 35">
            <a:extLst>
              <a:ext uri="{FF2B5EF4-FFF2-40B4-BE49-F238E27FC236}">
                <a16:creationId xmlns:a16="http://schemas.microsoft.com/office/drawing/2014/main" xmlns="" id="{EADE4454-ACB8-4757-9285-2AC18392B05D}"/>
              </a:ext>
            </a:extLst>
          </p:cNvPr>
          <p:cNvSpPr/>
          <p:nvPr/>
        </p:nvSpPr>
        <p:spPr>
          <a:xfrm>
            <a:off x="102012" y="4467168"/>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xmlns="" id="{FEC608E0-B145-45C5-BD8B-D8CE9A7976A4}"/>
                  </a:ext>
                </a:extLst>
              </p:cNvPr>
              <p:cNvSpPr/>
              <p:nvPr/>
            </p:nvSpPr>
            <p:spPr>
              <a:xfrm>
                <a:off x="138547" y="541273"/>
                <a:ext cx="11248221" cy="2779351"/>
              </a:xfrm>
              <a:prstGeom prst="rect">
                <a:avLst/>
              </a:prstGeom>
            </p:spPr>
            <p:txBody>
              <a:bodyPr wrap="square">
                <a:spAutoFit/>
              </a:bodyPr>
              <a:lstStyle/>
              <a:p>
                <a:pPr marL="630555" marR="0" lvl="0" indent="-630555" algn="just" defTabSz="914400" rtl="0" eaLnBrk="1" fontAlgn="auto" latinLnBrk="0" hangingPunct="1">
                  <a:lnSpc>
                    <a:spcPct val="15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Độ giảm huyết áp của một bệnh nhân được xác định bởi công thức </a:t>
                </a:r>
                <a14:m>
                  <m:oMath xmlns:m="http://schemas.openxmlformats.org/officeDocument/2006/math">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)=0,024</m:t>
                    </m:r>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(30−</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trong đó </a:t>
                </a:r>
                <a14:m>
                  <m:oMath xmlns:m="http://schemas.openxmlformats.org/officeDocument/2006/math">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oMath>
                </a14:m>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thuốc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oMath>
                </a14:m>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được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tính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bằng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mg).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Tìm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thuốc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cao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để</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p>
            </p:txBody>
          </p:sp>
        </mc:Choice>
        <mc:Fallback xmlns="">
          <p:sp>
            <p:nvSpPr>
              <p:cNvPr id="38" name="Rectangle 37">
                <a:extLst>
                  <a:ext uri="{FF2B5EF4-FFF2-40B4-BE49-F238E27FC236}">
                    <a16:creationId xmlns:a16="http://schemas.microsoft.com/office/drawing/2014/main" id="{FEC608E0-B145-45C5-BD8B-D8CE9A7976A4}"/>
                  </a:ext>
                </a:extLst>
              </p:cNvPr>
              <p:cNvSpPr>
                <a:spLocks noRot="1" noChangeAspect="1" noMove="1" noResize="1" noEditPoints="1" noAdjustHandles="1" noChangeArrowheads="1" noChangeShapeType="1" noTextEdit="1"/>
              </p:cNvSpPr>
              <p:nvPr/>
            </p:nvSpPr>
            <p:spPr>
              <a:xfrm>
                <a:off x="138547" y="541273"/>
                <a:ext cx="11248221" cy="2779351"/>
              </a:xfrm>
              <a:prstGeom prst="rect">
                <a:avLst/>
              </a:prstGeom>
              <a:blipFill>
                <a:blip r:embed="rId6"/>
                <a:stretch>
                  <a:fillRect r="-1247" b="-5921"/>
                </a:stretch>
              </a:blipFill>
            </p:spPr>
            <p:txBody>
              <a:bodyPr/>
              <a:lstStyle/>
              <a:p>
                <a:r>
                  <a:rPr lang="en-SG">
                    <a:noFill/>
                  </a:rPr>
                  <a:t> </a:t>
                </a:r>
              </a:p>
            </p:txBody>
          </p:sp>
        </mc:Fallback>
      </mc:AlternateContent>
    </p:spTree>
    <p:extLst>
      <p:ext uri="{BB962C8B-B14F-4D97-AF65-F5344CB8AC3E}">
        <p14:creationId xmlns:p14="http://schemas.microsoft.com/office/powerpoint/2010/main" val="388850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 name="Group 10">
            <a:extLst>
              <a:ext uri="{FF2B5EF4-FFF2-40B4-BE49-F238E27FC236}">
                <a16:creationId xmlns:a16="http://schemas.microsoft.com/office/drawing/2014/main" xmlns="" id="{233C3D94-C209-4808-9062-3F692BB07BE7}"/>
              </a:ext>
            </a:extLst>
          </p:cNvPr>
          <p:cNvGrpSpPr/>
          <p:nvPr/>
        </p:nvGrpSpPr>
        <p:grpSpPr>
          <a:xfrm>
            <a:off x="151405" y="394684"/>
            <a:ext cx="11889190" cy="6154034"/>
            <a:chOff x="184495" y="3682134"/>
            <a:chExt cx="11834900" cy="4435699"/>
          </a:xfrm>
        </p:grpSpPr>
        <p:sp>
          <p:nvSpPr>
            <p:cNvPr id="12" name="Rounded Rectangle 4">
              <a:extLst>
                <a:ext uri="{FF2B5EF4-FFF2-40B4-BE49-F238E27FC236}">
                  <a16:creationId xmlns:a16="http://schemas.microsoft.com/office/drawing/2014/main" xmlns="" id="{282E55B9-A0AE-47AD-BFFA-5B0F9149DEE9}"/>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xmlns="" id="{58B13506-7D3B-4AF9-8319-A5AAACD6AD6F}"/>
                </a:ext>
              </a:extLst>
            </p:cNvPr>
            <p:cNvGrpSpPr/>
            <p:nvPr/>
          </p:nvGrpSpPr>
          <p:grpSpPr>
            <a:xfrm>
              <a:off x="203200" y="3682134"/>
              <a:ext cx="2342698" cy="628188"/>
              <a:chOff x="1275608" y="6322796"/>
              <a:chExt cx="4592537" cy="1141390"/>
            </a:xfrm>
          </p:grpSpPr>
          <p:sp>
            <p:nvSpPr>
              <p:cNvPr id="14" name="Freeform 20">
                <a:extLst>
                  <a:ext uri="{FF2B5EF4-FFF2-40B4-BE49-F238E27FC236}">
                    <a16:creationId xmlns:a16="http://schemas.microsoft.com/office/drawing/2014/main" xmlns="" id="{1A85043B-A499-472B-8E66-DD9A408C98C3}"/>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TextBox 14">
                <a:extLst>
                  <a:ext uri="{FF2B5EF4-FFF2-40B4-BE49-F238E27FC236}">
                    <a16:creationId xmlns:a16="http://schemas.microsoft.com/office/drawing/2014/main" xmlns="" id="{9479C2AA-2D23-406C-A0F6-6DD7C7FB7F96}"/>
                  </a:ext>
                </a:extLst>
              </p:cNvPr>
              <p:cNvSpPr txBox="1"/>
              <p:nvPr/>
            </p:nvSpPr>
            <p:spPr>
              <a:xfrm>
                <a:off x="2187354" y="6375096"/>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xmlns="" id="{6893F94B-8DF0-48A7-ABA7-086DB8097C28}"/>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7" name="Freeform 9">
                <a:extLst>
                  <a:ext uri="{FF2B5EF4-FFF2-40B4-BE49-F238E27FC236}">
                    <a16:creationId xmlns:a16="http://schemas.microsoft.com/office/drawing/2014/main" xmlns="" id="{111D6918-21E2-4E5E-BFF7-1206AB43096F}"/>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1D0F99DF-E405-413D-A1CD-6428D91288CB}"/>
                  </a:ext>
                </a:extLst>
              </p:cNvPr>
              <p:cNvSpPr/>
              <p:nvPr/>
            </p:nvSpPr>
            <p:spPr>
              <a:xfrm>
                <a:off x="437000" y="943669"/>
                <a:ext cx="10458680" cy="1581395"/>
              </a:xfrm>
              <a:prstGeom prst="rect">
                <a:avLst/>
              </a:prstGeom>
            </p:spPr>
            <p:txBody>
              <a:bodyPr wrap="squar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)=0,024(60</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d>
                      <m:dPr>
                        <m:begChr m:val="["/>
                        <m:endChr m:val=""/>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dPr>
                      <m:e>
                        <m:m>
                          <m:mPr>
                            <m:mcs>
                              <m:mc>
                                <m:mcPr>
                                  <m:count m:val="1"/>
                                  <m:mcJc m:val="center"/>
                                </m:mcPr>
                              </m:mc>
                            </m:mcs>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mPr>
                          <m:m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e>
                          </m:mr>
                          <m:m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=20</m:t>
                              </m:r>
                            </m:e>
                          </m:mr>
                        </m:m>
                      </m:e>
                    </m:d>
                  </m:oMath>
                </a14:m>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8" name="Rectangle 17">
                <a:extLst>
                  <a:ext uri="{FF2B5EF4-FFF2-40B4-BE49-F238E27FC236}">
                    <a16:creationId xmlns:a16="http://schemas.microsoft.com/office/drawing/2014/main" id="{1D0F99DF-E405-413D-A1CD-6428D91288CB}"/>
                  </a:ext>
                </a:extLst>
              </p:cNvPr>
              <p:cNvSpPr>
                <a:spLocks noRot="1" noChangeAspect="1" noMove="1" noResize="1" noEditPoints="1" noAdjustHandles="1" noChangeArrowheads="1" noChangeShapeType="1" noTextEdit="1"/>
              </p:cNvSpPr>
              <p:nvPr/>
            </p:nvSpPr>
            <p:spPr>
              <a:xfrm>
                <a:off x="437000" y="943669"/>
                <a:ext cx="10458680" cy="1581395"/>
              </a:xfrm>
              <a:prstGeom prst="rect">
                <a:avLst/>
              </a:prstGeom>
              <a:blipFill>
                <a:blip r:embed="rId3"/>
                <a:stretch>
                  <a:fillRect b="-11197"/>
                </a:stretch>
              </a:blipFill>
            </p:spPr>
            <p:txBody>
              <a:bodyPr/>
              <a:lstStyle/>
              <a:p>
                <a:r>
                  <a:rPr lang="en-SG">
                    <a:noFill/>
                  </a:rPr>
                  <a:t> </a:t>
                </a:r>
              </a:p>
            </p:txBody>
          </p:sp>
        </mc:Fallback>
      </mc:AlternateContent>
      <p:pic>
        <p:nvPicPr>
          <p:cNvPr id="19" name="Picture 18">
            <a:extLst>
              <a:ext uri="{FF2B5EF4-FFF2-40B4-BE49-F238E27FC236}">
                <a16:creationId xmlns:a16="http://schemas.microsoft.com/office/drawing/2014/main" xmlns="" id="{B040EF1F-367D-4B60-8AFC-C6753324DD1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8400" y="2399856"/>
            <a:ext cx="5735200" cy="2934143"/>
          </a:xfrm>
          <a:prstGeom prst="rect">
            <a:avLst/>
          </a:prstGeom>
          <a:noFill/>
          <a:ln>
            <a:noFill/>
          </a:ln>
        </p:spPr>
      </p:pic>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3B97845F-4693-4B27-8FAC-DA0AA385BE11}"/>
                  </a:ext>
                </a:extLst>
              </p:cNvPr>
              <p:cNvSpPr/>
              <p:nvPr/>
            </p:nvSpPr>
            <p:spPr>
              <a:xfrm>
                <a:off x="437000" y="5193645"/>
                <a:ext cx="10153192" cy="1015663"/>
              </a:xfrm>
              <a:prstGeom prst="rect">
                <a:avLst/>
              </a:prstGeom>
            </p:spPr>
            <p:txBody>
              <a:bodyPr wrap="squar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Vậy</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với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liều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lượng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thuốc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tiêm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nhân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là</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20</m:t>
                    </m:r>
                  </m:oMath>
                </a14:m>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mg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thì</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huyết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áp</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giảm</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nhiều</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20" name="Rectangle 19">
                <a:extLst>
                  <a:ext uri="{FF2B5EF4-FFF2-40B4-BE49-F238E27FC236}">
                    <a16:creationId xmlns:a16="http://schemas.microsoft.com/office/drawing/2014/main" id="{3B97845F-4693-4B27-8FAC-DA0AA385BE11}"/>
                  </a:ext>
                </a:extLst>
              </p:cNvPr>
              <p:cNvSpPr>
                <a:spLocks noRot="1" noChangeAspect="1" noMove="1" noResize="1" noEditPoints="1" noAdjustHandles="1" noChangeArrowheads="1" noChangeShapeType="1" noTextEdit="1"/>
              </p:cNvSpPr>
              <p:nvPr/>
            </p:nvSpPr>
            <p:spPr>
              <a:xfrm>
                <a:off x="437000" y="5193645"/>
                <a:ext cx="10153192" cy="1015663"/>
              </a:xfrm>
              <a:prstGeom prst="rect">
                <a:avLst/>
              </a:prstGeom>
              <a:blipFill>
                <a:blip r:embed="rId5"/>
                <a:stretch>
                  <a:fillRect t="-7784" b="-17365"/>
                </a:stretch>
              </a:blipFill>
            </p:spPr>
            <p:txBody>
              <a:bodyPr/>
              <a:lstStyle/>
              <a:p>
                <a:r>
                  <a:rPr lang="en-SG">
                    <a:noFill/>
                  </a:rPr>
                  <a:t> </a:t>
                </a:r>
              </a:p>
            </p:txBody>
          </p:sp>
        </mc:Fallback>
      </mc:AlternateContent>
    </p:spTree>
    <p:extLst>
      <p:ext uri="{BB962C8B-B14F-4D97-AF65-F5344CB8AC3E}">
        <p14:creationId xmlns:p14="http://schemas.microsoft.com/office/powerpoint/2010/main" val="7505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71E4158F-7432-4E72-9598-414AA20F9A95}"/>
              </a:ext>
            </a:extLst>
          </p:cNvPr>
          <p:cNvGrpSpPr/>
          <p:nvPr/>
        </p:nvGrpSpPr>
        <p:grpSpPr>
          <a:xfrm>
            <a:off x="147058" y="45466"/>
            <a:ext cx="11906395" cy="3963822"/>
            <a:chOff x="534987" y="1647866"/>
            <a:chExt cx="23340848" cy="6648905"/>
          </a:xfrm>
        </p:grpSpPr>
        <p:sp>
          <p:nvSpPr>
            <p:cNvPr id="5" name="Rounded Rectangle 24">
              <a:extLst>
                <a:ext uri="{FF2B5EF4-FFF2-40B4-BE49-F238E27FC236}">
                  <a16:creationId xmlns:a16="http://schemas.microsoft.com/office/drawing/2014/main" xmlns="" id="{C2FEF2F4-07DC-4597-AD0D-9460807977FF}"/>
                </a:ext>
              </a:extLst>
            </p:cNvPr>
            <p:cNvSpPr/>
            <p:nvPr/>
          </p:nvSpPr>
          <p:spPr bwMode="auto">
            <a:xfrm>
              <a:off x="755649" y="1720890"/>
              <a:ext cx="23120186" cy="6575881"/>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2999"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6" name="Group 5">
              <a:extLst>
                <a:ext uri="{FF2B5EF4-FFF2-40B4-BE49-F238E27FC236}">
                  <a16:creationId xmlns:a16="http://schemas.microsoft.com/office/drawing/2014/main" xmlns="" id="{9F153AAB-D3E7-4FE4-858D-B90D82EDA4CD}"/>
                </a:ext>
              </a:extLst>
            </p:cNvPr>
            <p:cNvGrpSpPr/>
            <p:nvPr/>
          </p:nvGrpSpPr>
          <p:grpSpPr>
            <a:xfrm>
              <a:off x="534987" y="1647866"/>
              <a:ext cx="3505200" cy="1176337"/>
              <a:chOff x="534987" y="1647866"/>
              <a:chExt cx="3505200" cy="1176337"/>
            </a:xfrm>
          </p:grpSpPr>
          <p:sp>
            <p:nvSpPr>
              <p:cNvPr id="7" name="Isosceles Triangle 44">
                <a:extLst>
                  <a:ext uri="{FF2B5EF4-FFF2-40B4-BE49-F238E27FC236}">
                    <a16:creationId xmlns:a16="http://schemas.microsoft.com/office/drawing/2014/main" xmlns="" id="{6D978EE7-FFE2-450E-AEAD-B3FAE2200C12}"/>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8" name="Pentagon 27">
                <a:extLst>
                  <a:ext uri="{FF2B5EF4-FFF2-40B4-BE49-F238E27FC236}">
                    <a16:creationId xmlns:a16="http://schemas.microsoft.com/office/drawing/2014/main" xmlns="" id="{AEB00632-2B23-4D96-926B-D6A01F4F0CDF}"/>
                  </a:ext>
                </a:extLst>
              </p:cNvPr>
              <p:cNvSpPr/>
              <p:nvPr/>
            </p:nvSpPr>
            <p:spPr bwMode="auto">
              <a:xfrm>
                <a:off x="534987" y="1647866"/>
                <a:ext cx="3505200"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grpSp>
            <p:nvGrpSpPr>
              <p:cNvPr id="9" name="Group 11">
                <a:extLst>
                  <a:ext uri="{FF2B5EF4-FFF2-40B4-BE49-F238E27FC236}">
                    <a16:creationId xmlns:a16="http://schemas.microsoft.com/office/drawing/2014/main" xmlns="" id="{B6F7238E-B4B0-4369-9DDB-FBDE1D93F0AE}"/>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14" name="Freeform 31">
                  <a:extLst>
                    <a:ext uri="{FF2B5EF4-FFF2-40B4-BE49-F238E27FC236}">
                      <a16:creationId xmlns:a16="http://schemas.microsoft.com/office/drawing/2014/main" xmlns="" id="{9A8F8B83-B073-4BCA-85E2-D7BF4EF0482E}"/>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5" name="Freeform 32">
                  <a:extLst>
                    <a:ext uri="{FF2B5EF4-FFF2-40B4-BE49-F238E27FC236}">
                      <a16:creationId xmlns:a16="http://schemas.microsoft.com/office/drawing/2014/main" xmlns="" id="{819E4557-264B-40F3-9613-9F441DA5CD0A}"/>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6" name="Freeform 33">
                  <a:extLst>
                    <a:ext uri="{FF2B5EF4-FFF2-40B4-BE49-F238E27FC236}">
                      <a16:creationId xmlns:a16="http://schemas.microsoft.com/office/drawing/2014/main" xmlns="" id="{F0873DAC-D343-4329-B55A-FC9CC9D16A3F}"/>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7" name="Rectangle 16">
                  <a:extLst>
                    <a:ext uri="{FF2B5EF4-FFF2-40B4-BE49-F238E27FC236}">
                      <a16:creationId xmlns:a16="http://schemas.microsoft.com/office/drawing/2014/main" xmlns="" id="{4423605A-BE7F-47DF-828F-4DB7CF884FA2}"/>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8" name="Rectangle 17">
                  <a:extLst>
                    <a:ext uri="{FF2B5EF4-FFF2-40B4-BE49-F238E27FC236}">
                      <a16:creationId xmlns:a16="http://schemas.microsoft.com/office/drawing/2014/main" xmlns="" id="{7BE5DE53-D045-4DC8-AB5F-C31749F53BE6}"/>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9" name="Rectangle 18">
                  <a:extLst>
                    <a:ext uri="{FF2B5EF4-FFF2-40B4-BE49-F238E27FC236}">
                      <a16:creationId xmlns:a16="http://schemas.microsoft.com/office/drawing/2014/main" xmlns="" id="{BDE30AE6-BE68-4ECE-BC09-CBEE80A262CC}"/>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20" name="Rectangle 19">
                  <a:extLst>
                    <a:ext uri="{FF2B5EF4-FFF2-40B4-BE49-F238E27FC236}">
                      <a16:creationId xmlns:a16="http://schemas.microsoft.com/office/drawing/2014/main" xmlns="" id="{794373D4-0386-4FA2-8F30-6D85685DB1C1}"/>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sp>
            <p:nvSpPr>
              <p:cNvPr id="10" name="Chevron 29">
                <a:extLst>
                  <a:ext uri="{FF2B5EF4-FFF2-40B4-BE49-F238E27FC236}">
                    <a16:creationId xmlns:a16="http://schemas.microsoft.com/office/drawing/2014/main" xmlns="" id="{EE94B6AB-A5E7-4D09-A954-C152FDF047F8}"/>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2176952"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latin typeface="Calibri"/>
                  <a:ea typeface="+mn-ea"/>
                  <a:cs typeface="+mn-cs"/>
                </a:endParaRPr>
              </a:p>
            </p:txBody>
          </p:sp>
          <p:sp>
            <p:nvSpPr>
              <p:cNvPr id="13" name="TextBox 13">
                <a:extLst>
                  <a:ext uri="{FF2B5EF4-FFF2-40B4-BE49-F238E27FC236}">
                    <a16:creationId xmlns:a16="http://schemas.microsoft.com/office/drawing/2014/main" xmlns="" id="{DA2E7AA4-0C0B-4C5C-88DC-572201502B7C}"/>
                  </a:ext>
                </a:extLst>
              </p:cNvPr>
              <p:cNvSpPr txBox="1">
                <a:spLocks noChangeArrowheads="1"/>
              </p:cNvSpPr>
              <p:nvPr/>
            </p:nvSpPr>
            <p:spPr bwMode="auto">
              <a:xfrm>
                <a:off x="1328130" y="1653395"/>
                <a:ext cx="2690581" cy="92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2999" b="0" i="0" u="none" strike="noStrike" kern="0" cap="none" spc="0" normalizeH="0" baseline="0" noProof="0" dirty="0" err="1">
                    <a:ln>
                      <a:noFill/>
                    </a:ln>
                    <a:solidFill>
                      <a:prstClr val="white"/>
                    </a:solidFill>
                    <a:effectLst/>
                    <a:uLnTx/>
                    <a:uFillTx/>
                    <a:latin typeface="Tahoma" pitchFamily="34" charset="0"/>
                    <a:cs typeface="Tahoma" pitchFamily="34" charset="0"/>
                  </a:rPr>
                  <a:t>Câu</a:t>
                </a:r>
                <a:r>
                  <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rPr>
                  <a:t> </a:t>
                </a:r>
                <a:r>
                  <a:rPr lang="en-US" sz="2999" kern="0" dirty="0">
                    <a:solidFill>
                      <a:prstClr val="white"/>
                    </a:solidFill>
                    <a:latin typeface="Tahoma" pitchFamily="34" charset="0"/>
                    <a:cs typeface="Tahoma" pitchFamily="34" charset="0"/>
                  </a:rPr>
                  <a:t>15</a:t>
                </a:r>
                <a:endParaRPr kumimoji="0" lang="en-US" sz="2999" b="0" i="0" u="none" strike="noStrike" kern="0" cap="none" spc="0" normalizeH="0" baseline="0" noProof="0" dirty="0">
                  <a:ln>
                    <a:noFill/>
                  </a:ln>
                  <a:solidFill>
                    <a:prstClr val="white"/>
                  </a:solidFill>
                  <a:effectLst/>
                  <a:uLnTx/>
                  <a:uFillTx/>
                  <a:latin typeface="Tahoma" pitchFamily="34" charset="0"/>
                  <a:cs typeface="Tahoma" pitchFamily="34" charset="0"/>
                </a:endParaRPr>
              </a:p>
            </p:txBody>
          </p:sp>
        </p:grpSp>
      </p:grpSp>
      <p:grpSp>
        <p:nvGrpSpPr>
          <p:cNvPr id="21" name="Group 20">
            <a:extLst>
              <a:ext uri="{FF2B5EF4-FFF2-40B4-BE49-F238E27FC236}">
                <a16:creationId xmlns:a16="http://schemas.microsoft.com/office/drawing/2014/main" xmlns="" id="{ECEBFF65-92EC-43AD-BEBC-780A605BC70B}"/>
              </a:ext>
            </a:extLst>
          </p:cNvPr>
          <p:cNvGrpSpPr/>
          <p:nvPr/>
        </p:nvGrpSpPr>
        <p:grpSpPr>
          <a:xfrm>
            <a:off x="72572" y="4194837"/>
            <a:ext cx="11838140" cy="914292"/>
            <a:chOff x="247182" y="1501340"/>
            <a:chExt cx="11838140" cy="914409"/>
          </a:xfrm>
        </p:grpSpPr>
        <p:grpSp>
          <p:nvGrpSpPr>
            <p:cNvPr id="22" name="Group 21">
              <a:extLst>
                <a:ext uri="{FF2B5EF4-FFF2-40B4-BE49-F238E27FC236}">
                  <a16:creationId xmlns:a16="http://schemas.microsoft.com/office/drawing/2014/main" xmlns="" id="{A6A28286-A1DA-4DBB-8953-99DB0224EFE8}"/>
                </a:ext>
              </a:extLst>
            </p:cNvPr>
            <p:cNvGrpSpPr/>
            <p:nvPr/>
          </p:nvGrpSpPr>
          <p:grpSpPr>
            <a:xfrm>
              <a:off x="247182" y="1501340"/>
              <a:ext cx="2861678" cy="914401"/>
              <a:chOff x="5537206" y="1557991"/>
              <a:chExt cx="2851976" cy="850065"/>
            </a:xfrm>
          </p:grpSpPr>
          <p:sp>
            <p:nvSpPr>
              <p:cNvPr id="35" name="Rectangle 34">
                <a:extLst>
                  <a:ext uri="{FF2B5EF4-FFF2-40B4-BE49-F238E27FC236}">
                    <a16:creationId xmlns:a16="http://schemas.microsoft.com/office/drawing/2014/main" xmlns="" id="{99761C81-E959-444E-AF30-DB2D946E3A71}"/>
                  </a:ext>
                </a:extLst>
              </p:cNvPr>
              <p:cNvSpPr/>
              <p:nvPr/>
            </p:nvSpPr>
            <p:spPr>
              <a:xfrm>
                <a:off x="5827751" y="1557991"/>
                <a:ext cx="2561431" cy="8500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6" name="Oval 35">
                <a:extLst>
                  <a:ext uri="{FF2B5EF4-FFF2-40B4-BE49-F238E27FC236}">
                    <a16:creationId xmlns:a16="http://schemas.microsoft.com/office/drawing/2014/main" xmlns="" id="{2A2540B7-1F72-4A24-8DBD-819871A3BFAE}"/>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E45CFCA7-3FB6-4D30-B679-82C2D068017C}"/>
                      </a:ext>
                    </a:extLst>
                  </p:cNvPr>
                  <p:cNvSpPr txBox="1"/>
                  <p:nvPr/>
                </p:nvSpPr>
                <p:spPr>
                  <a:xfrm>
                    <a:off x="6077955" y="1689884"/>
                    <a:ext cx="2280848" cy="543701"/>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14:m>
                      <m:oMath xmlns:m="http://schemas.openxmlformats.org/officeDocument/2006/math">
                        <m:r>
                          <a:rPr lang="en-SG">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1</m:t>
                        </m:r>
                        <m:r>
                          <a:rPr lang="en-SG"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0</m:t>
                        </m:r>
                        <m:r>
                          <a:rPr lang="en-SG" b="0"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𝑚𝑔</m:t>
                        </m:r>
                      </m:oMath>
                    </a14:m>
                    <a:r>
                      <a:rPr lang="en-US" i="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37" name="TextBox 36">
                    <a:extLst>
                      <a:ext uri="{FF2B5EF4-FFF2-40B4-BE49-F238E27FC236}">
                        <a16:creationId xmlns:a16="http://schemas.microsoft.com/office/drawing/2014/main" id="{E45CFCA7-3FB6-4D30-B679-82C2D068017C}"/>
                      </a:ext>
                    </a:extLst>
                  </p:cNvPr>
                  <p:cNvSpPr txBox="1">
                    <a:spLocks noRot="1" noChangeAspect="1" noMove="1" noResize="1" noEditPoints="1" noAdjustHandles="1" noChangeArrowheads="1" noChangeShapeType="1" noTextEdit="1"/>
                  </p:cNvSpPr>
                  <p:nvPr/>
                </p:nvSpPr>
                <p:spPr>
                  <a:xfrm>
                    <a:off x="6077955" y="1689884"/>
                    <a:ext cx="2280848" cy="543701"/>
                  </a:xfrm>
                  <a:prstGeom prst="rect">
                    <a:avLst/>
                  </a:prstGeom>
                  <a:blipFill>
                    <a:blip r:embed="rId2"/>
                    <a:stretch>
                      <a:fillRect t="-15625" b="-31250"/>
                    </a:stretch>
                  </a:blipFill>
                </p:spPr>
                <p:txBody>
                  <a:bodyPr/>
                  <a:lstStyle/>
                  <a:p>
                    <a:r>
                      <a:rPr lang="en-SG">
                        <a:noFill/>
                      </a:rPr>
                      <a:t> </a:t>
                    </a:r>
                  </a:p>
                </p:txBody>
              </p:sp>
            </mc:Fallback>
          </mc:AlternateContent>
        </p:grpSp>
        <p:grpSp>
          <p:nvGrpSpPr>
            <p:cNvPr id="23" name="Group 22">
              <a:extLst>
                <a:ext uri="{FF2B5EF4-FFF2-40B4-BE49-F238E27FC236}">
                  <a16:creationId xmlns:a16="http://schemas.microsoft.com/office/drawing/2014/main" xmlns="" id="{B3FF5462-C7D6-46FB-9F8B-179154671EEC}"/>
                </a:ext>
              </a:extLst>
            </p:cNvPr>
            <p:cNvGrpSpPr/>
            <p:nvPr/>
          </p:nvGrpSpPr>
          <p:grpSpPr>
            <a:xfrm>
              <a:off x="2812582" y="1501346"/>
              <a:ext cx="3499781" cy="914403"/>
              <a:chOff x="5187874" y="1557992"/>
              <a:chExt cx="3487916" cy="850064"/>
            </a:xfrm>
          </p:grpSpPr>
          <p:sp>
            <p:nvSpPr>
              <p:cNvPr id="32" name="Rectangle 31">
                <a:extLst>
                  <a:ext uri="{FF2B5EF4-FFF2-40B4-BE49-F238E27FC236}">
                    <a16:creationId xmlns:a16="http://schemas.microsoft.com/office/drawing/2014/main" xmlns="" id="{7E7FF617-13F7-481A-955E-97803543E466}"/>
                  </a:ext>
                </a:extLst>
              </p:cNvPr>
              <p:cNvSpPr/>
              <p:nvPr/>
            </p:nvSpPr>
            <p:spPr>
              <a:xfrm>
                <a:off x="5537209" y="1557992"/>
                <a:ext cx="3079903"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3" name="Oval 32">
                <a:extLst>
                  <a:ext uri="{FF2B5EF4-FFF2-40B4-BE49-F238E27FC236}">
                    <a16:creationId xmlns:a16="http://schemas.microsoft.com/office/drawing/2014/main" xmlns="" id="{314833CE-1386-422B-AD1E-58D1201C4C48}"/>
                  </a:ext>
                </a:extLst>
              </p:cNvPr>
              <p:cNvSpPr/>
              <p:nvPr/>
            </p:nvSpPr>
            <p:spPr>
              <a:xfrm>
                <a:off x="5187874"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vi-VN"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C9A78B5E-8E19-4326-B5EB-7DD5AC4EEF8D}"/>
                      </a:ext>
                    </a:extLst>
                  </p:cNvPr>
                  <p:cNvSpPr txBox="1"/>
                  <p:nvPr/>
                </p:nvSpPr>
                <p:spPr>
                  <a:xfrm>
                    <a:off x="5577476" y="1681338"/>
                    <a:ext cx="3098314" cy="543699"/>
                  </a:xfrm>
                  <a:prstGeom prst="rect">
                    <a:avLst/>
                  </a:prstGeom>
                  <a:noFill/>
                </p:spPr>
                <p:txBody>
                  <a:bodyPr wrap="square" rtlCol="0">
                    <a:spAutoFit/>
                  </a:bodyPr>
                  <a:lstStyle>
                    <a:defPPr>
                      <a:defRPr lang="vi-VN"/>
                    </a:defPPr>
                    <a:lvl1pPr>
                      <a:defRPr sz="3200" i="1">
                        <a:solidFill>
                          <a:schemeClr val="bg1"/>
                        </a:solidFill>
                      </a:defRPr>
                    </a:lvl1pPr>
                  </a:lstStyle>
                  <a:p>
                    <a:pPr lvl="0" algn="ctr" defTabSz="108842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15 mg</a:t>
                    </a:r>
                    <a14:m>
                      <m:oMath xmlns:m="http://schemas.openxmlformats.org/officeDocument/2006/math">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t>
                        </m:r>
                      </m:oMath>
                    </a14:m>
                    <a:endParaRPr kumimoji="0" lang="en-US" b="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mc:Choice>
            <mc:Fallback xmlns="">
              <p:sp>
                <p:nvSpPr>
                  <p:cNvPr id="34" name="TextBox 33">
                    <a:extLst>
                      <a:ext uri="{FF2B5EF4-FFF2-40B4-BE49-F238E27FC236}">
                        <a16:creationId xmlns:a16="http://schemas.microsoft.com/office/drawing/2014/main" id="{C9A78B5E-8E19-4326-B5EB-7DD5AC4EEF8D}"/>
                      </a:ext>
                    </a:extLst>
                  </p:cNvPr>
                  <p:cNvSpPr txBox="1">
                    <a:spLocks noRot="1" noChangeAspect="1" noMove="1" noResize="1" noEditPoints="1" noAdjustHandles="1" noChangeArrowheads="1" noChangeShapeType="1" noTextEdit="1"/>
                  </p:cNvSpPr>
                  <p:nvPr/>
                </p:nvSpPr>
                <p:spPr>
                  <a:xfrm>
                    <a:off x="5577476" y="1681338"/>
                    <a:ext cx="3098314" cy="543699"/>
                  </a:xfrm>
                  <a:prstGeom prst="rect">
                    <a:avLst/>
                  </a:prstGeom>
                  <a:blipFill>
                    <a:blip r:embed="rId3"/>
                    <a:stretch>
                      <a:fillRect t="-13542" b="-33333"/>
                    </a:stretch>
                  </a:blipFill>
                </p:spPr>
                <p:txBody>
                  <a:bodyPr/>
                  <a:lstStyle/>
                  <a:p>
                    <a:r>
                      <a:rPr lang="en-SG">
                        <a:noFill/>
                      </a:rPr>
                      <a:t> </a:t>
                    </a:r>
                  </a:p>
                </p:txBody>
              </p:sp>
            </mc:Fallback>
          </mc:AlternateContent>
        </p:grpSp>
        <p:grpSp>
          <p:nvGrpSpPr>
            <p:cNvPr id="24" name="Group 23">
              <a:extLst>
                <a:ext uri="{FF2B5EF4-FFF2-40B4-BE49-F238E27FC236}">
                  <a16:creationId xmlns:a16="http://schemas.microsoft.com/office/drawing/2014/main" xmlns="" id="{85C67171-45A0-4B05-BB9C-25BD7C9F3A2A}"/>
                </a:ext>
              </a:extLst>
            </p:cNvPr>
            <p:cNvGrpSpPr/>
            <p:nvPr/>
          </p:nvGrpSpPr>
          <p:grpSpPr>
            <a:xfrm>
              <a:off x="6079021" y="1501342"/>
              <a:ext cx="3090381" cy="914401"/>
              <a:chOff x="5537206" y="1557992"/>
              <a:chExt cx="3079904" cy="850064"/>
            </a:xfrm>
          </p:grpSpPr>
          <p:sp>
            <p:nvSpPr>
              <p:cNvPr id="29" name="Rectangle 28">
                <a:extLst>
                  <a:ext uri="{FF2B5EF4-FFF2-40B4-BE49-F238E27FC236}">
                    <a16:creationId xmlns:a16="http://schemas.microsoft.com/office/drawing/2014/main" xmlns="" id="{3C56ECE6-C02B-490B-BA49-5BED139D1685}"/>
                  </a:ext>
                </a:extLst>
              </p:cNvPr>
              <p:cNvSpPr/>
              <p:nvPr/>
            </p:nvSpPr>
            <p:spPr>
              <a:xfrm>
                <a:off x="5827750" y="1557992"/>
                <a:ext cx="2789360" cy="85006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30" name="Oval 29">
                <a:extLst>
                  <a:ext uri="{FF2B5EF4-FFF2-40B4-BE49-F238E27FC236}">
                    <a16:creationId xmlns:a16="http://schemas.microsoft.com/office/drawing/2014/main" xmlns="" id="{C978E897-6CA3-40F9-9B72-103BB01A69D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98719AB4-4B15-4B74-A78B-02FF053E7E18}"/>
                      </a:ext>
                    </a:extLst>
                  </p:cNvPr>
                  <p:cNvSpPr txBox="1"/>
                  <p:nvPr/>
                </p:nvSpPr>
                <p:spPr>
                  <a:xfrm>
                    <a:off x="6093247" y="1710899"/>
                    <a:ext cx="2387610" cy="543700"/>
                  </a:xfrm>
                  <a:prstGeom prst="rect">
                    <a:avLst/>
                  </a:prstGeom>
                  <a:noFill/>
                </p:spPr>
                <p:txBody>
                  <a:bodyPr wrap="square" rtlCol="0">
                    <a:spAutoFit/>
                  </a:bodyPr>
                  <a:lstStyle>
                    <a:defPPr>
                      <a:defRPr lang="vi-VN"/>
                    </a:defPPr>
                    <a:lvl1pPr>
                      <a:defRPr sz="3200" i="1">
                        <a:solidFill>
                          <a:schemeClr val="bg1"/>
                        </a:solidFill>
                      </a:defRPr>
                    </a:lvl1pPr>
                  </a:lstStyle>
                  <a:p>
                    <a:pPr defTabSz="1088421"/>
                    <a14:m>
                      <m:oMathPara xmlns:m="http://schemas.openxmlformats.org/officeDocument/2006/math">
                        <m:oMathParaPr>
                          <m:jc m:val="centerGroup"/>
                        </m:oMathParaPr>
                        <m:oMath xmlns:m="http://schemas.openxmlformats.org/officeDocument/2006/math">
                          <m:r>
                            <m:rPr>
                              <m:nor/>
                            </m:rPr>
                            <a:rPr lang="en-US" dirty="0" smtClean="0">
                              <a:solidFill>
                                <a:prstClr val="black"/>
                              </a:solidFill>
                              <a:latin typeface="Cambria Math" panose="02040503050406030204" pitchFamily="18" charset="0"/>
                              <a:ea typeface="Cambria" panose="02040503050406030204" pitchFamily="18" charset="0"/>
                              <a:cs typeface="Times New Roman" panose="02020603050405020304" pitchFamily="18" charset="0"/>
                            </a:rPr>
                            <m:t>2</m:t>
                          </m:r>
                          <m:r>
                            <m:rPr>
                              <m:nor/>
                            </m:rPr>
                            <a:rPr lang="en-SG" b="0" i="1" dirty="0" smtClean="0">
                              <a:solidFill>
                                <a:prstClr val="black"/>
                              </a:solidFill>
                              <a:latin typeface="Cambria Math" panose="02040503050406030204" pitchFamily="18" charset="0"/>
                              <a:ea typeface="Cambria" panose="02040503050406030204" pitchFamily="18" charset="0"/>
                              <a:cs typeface="Times New Roman" panose="02020603050405020304" pitchFamily="18" charset="0"/>
                            </a:rPr>
                            <m:t>0 </m:t>
                          </m:r>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mg</m:t>
                          </m:r>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t>
                          </m:r>
                        </m:oMath>
                      </m:oMathPara>
                    </a14:m>
                    <a:endParaRPr lang="en-US" kern="0" dirty="0">
                      <a:solidFill>
                        <a:prstClr val="white"/>
                      </a:solidFill>
                      <a:latin typeface="Cambria" panose="02040503050406030204" pitchFamily="18" charset="0"/>
                      <a:ea typeface="Cambria" panose="02040503050406030204" pitchFamily="18" charset="0"/>
                    </a:endParaRPr>
                  </a:p>
                </p:txBody>
              </p:sp>
            </mc:Choice>
            <mc:Fallback xmlns="">
              <p:sp>
                <p:nvSpPr>
                  <p:cNvPr id="31" name="TextBox 30">
                    <a:extLst>
                      <a:ext uri="{FF2B5EF4-FFF2-40B4-BE49-F238E27FC236}">
                        <a16:creationId xmlns:a16="http://schemas.microsoft.com/office/drawing/2014/main" id="{98719AB4-4B15-4B74-A78B-02FF053E7E18}"/>
                      </a:ext>
                    </a:extLst>
                  </p:cNvPr>
                  <p:cNvSpPr txBox="1">
                    <a:spLocks noRot="1" noChangeAspect="1" noMove="1" noResize="1" noEditPoints="1" noAdjustHandles="1" noChangeArrowheads="1" noChangeShapeType="1" noTextEdit="1"/>
                  </p:cNvSpPr>
                  <p:nvPr/>
                </p:nvSpPr>
                <p:spPr>
                  <a:xfrm>
                    <a:off x="6093247" y="1710899"/>
                    <a:ext cx="2387610" cy="543700"/>
                  </a:xfrm>
                  <a:prstGeom prst="rect">
                    <a:avLst/>
                  </a:prstGeom>
                  <a:blipFill>
                    <a:blip r:embed="rId4"/>
                    <a:stretch>
                      <a:fillRect/>
                    </a:stretch>
                  </a:blipFill>
                </p:spPr>
                <p:txBody>
                  <a:bodyPr/>
                  <a:lstStyle/>
                  <a:p>
                    <a:r>
                      <a:rPr lang="en-SG">
                        <a:noFill/>
                      </a:rPr>
                      <a:t> </a:t>
                    </a:r>
                  </a:p>
                </p:txBody>
              </p:sp>
            </mc:Fallback>
          </mc:AlternateContent>
        </p:grpSp>
        <p:grpSp>
          <p:nvGrpSpPr>
            <p:cNvPr id="25" name="Group 24">
              <a:extLst>
                <a:ext uri="{FF2B5EF4-FFF2-40B4-BE49-F238E27FC236}">
                  <a16:creationId xmlns:a16="http://schemas.microsoft.com/office/drawing/2014/main" xmlns="" id="{E147C238-5C80-4E96-9EFE-4634DA7A7779}"/>
                </a:ext>
              </a:extLst>
            </p:cNvPr>
            <p:cNvGrpSpPr/>
            <p:nvPr/>
          </p:nvGrpSpPr>
          <p:grpSpPr>
            <a:xfrm>
              <a:off x="8994941" y="1501345"/>
              <a:ext cx="3090381" cy="914400"/>
              <a:chOff x="5537206" y="1557992"/>
              <a:chExt cx="3079904" cy="850063"/>
            </a:xfrm>
          </p:grpSpPr>
          <p:sp>
            <p:nvSpPr>
              <p:cNvPr id="26" name="Rectangle 25">
                <a:extLst>
                  <a:ext uri="{FF2B5EF4-FFF2-40B4-BE49-F238E27FC236}">
                    <a16:creationId xmlns:a16="http://schemas.microsoft.com/office/drawing/2014/main" xmlns="" id="{48F6E1C0-DBB2-42A9-AD8F-3946D3EE1F84}"/>
                  </a:ext>
                </a:extLst>
              </p:cNvPr>
              <p:cNvSpPr/>
              <p:nvPr/>
            </p:nvSpPr>
            <p:spPr>
              <a:xfrm>
                <a:off x="5827750" y="1557992"/>
                <a:ext cx="2789360" cy="85006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1" i="0" u="none" strike="noStrike" kern="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7" name="Oval 26">
                <a:extLst>
                  <a:ext uri="{FF2B5EF4-FFF2-40B4-BE49-F238E27FC236}">
                    <a16:creationId xmlns:a16="http://schemas.microsoft.com/office/drawing/2014/main" xmlns="" id="{C6CDAE1A-D60C-43E8-A24E-007D26616FEB}"/>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kumimoji="0" lang="en-US" sz="3199" b="1" i="0" u="none" strike="noStrike" kern="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45EFB17E-2EB7-4DD3-9184-032FACC00F7C}"/>
                      </a:ext>
                    </a:extLst>
                  </p:cNvPr>
                  <p:cNvSpPr txBox="1"/>
                  <p:nvPr/>
                </p:nvSpPr>
                <p:spPr>
                  <a:xfrm>
                    <a:off x="6078059" y="1694033"/>
                    <a:ext cx="2493487" cy="543700"/>
                  </a:xfrm>
                  <a:prstGeom prst="rect">
                    <a:avLst/>
                  </a:prstGeom>
                  <a:noFill/>
                </p:spPr>
                <p:txBody>
                  <a:bodyPr wrap="square" rtlCol="0">
                    <a:spAutoFit/>
                  </a:bodyPr>
                  <a:lstStyle>
                    <a:defPPr>
                      <a:defRPr lang="vi-VN"/>
                    </a:defPPr>
                    <a:lvl1pPr>
                      <a:defRPr sz="3200" i="1">
                        <a:solidFill>
                          <a:schemeClr val="bg1"/>
                        </a:solidFill>
                      </a:defRPr>
                    </a:lvl1pPr>
                  </a:lstStyle>
                  <a:p>
                    <a:pPr algn="ctr" defTabSz="1088421"/>
                    <a: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a:t>25mg</a:t>
                    </a:r>
                    <a14:m>
                      <m:oMath xmlns:m="http://schemas.openxmlformats.org/officeDocument/2006/math">
                        <m:r>
                          <m:rPr>
                            <m:nor/>
                          </m:rPr>
                          <a:rPr lang="en-US" dirty="0">
                            <a:solidFill>
                              <a:prstClr val="black"/>
                            </a:solidFill>
                            <a:latin typeface="Cambria" panose="02040503050406030204" pitchFamily="18" charset="0"/>
                            <a:ea typeface="Cambria" panose="02040503050406030204" pitchFamily="18" charset="0"/>
                            <a:cs typeface="Times New Roman" panose="02020603050405020304" pitchFamily="18" charset="0"/>
                          </a:rPr>
                          <m:t>.</m:t>
                        </m:r>
                      </m:oMath>
                    </a14:m>
                    <a:endParaRPr kumimoji="0" lang="en-US" sz="2999" b="0" i="1" u="none" strike="noStrike" kern="0" cap="none" spc="0" normalizeH="0" baseline="0" noProof="0" dirty="0">
                      <a:ln>
                        <a:noFill/>
                      </a:ln>
                      <a:solidFill>
                        <a:prstClr val="white"/>
                      </a:solidFill>
                      <a:effectLst/>
                      <a:uLnTx/>
                      <a:uFillTx/>
                    </a:endParaRPr>
                  </a:p>
                </p:txBody>
              </p:sp>
            </mc:Choice>
            <mc:Fallback xmlns="">
              <p:sp>
                <p:nvSpPr>
                  <p:cNvPr id="28" name="TextBox 27">
                    <a:extLst>
                      <a:ext uri="{FF2B5EF4-FFF2-40B4-BE49-F238E27FC236}">
                        <a16:creationId xmlns:a16="http://schemas.microsoft.com/office/drawing/2014/main" id="{45EFB17E-2EB7-4DD3-9184-032FACC00F7C}"/>
                      </a:ext>
                    </a:extLst>
                  </p:cNvPr>
                  <p:cNvSpPr txBox="1">
                    <a:spLocks noRot="1" noChangeAspect="1" noMove="1" noResize="1" noEditPoints="1" noAdjustHandles="1" noChangeArrowheads="1" noChangeShapeType="1" noTextEdit="1"/>
                  </p:cNvSpPr>
                  <p:nvPr/>
                </p:nvSpPr>
                <p:spPr>
                  <a:xfrm>
                    <a:off x="6078059" y="1694033"/>
                    <a:ext cx="2493487" cy="543700"/>
                  </a:xfrm>
                  <a:prstGeom prst="rect">
                    <a:avLst/>
                  </a:prstGeom>
                  <a:blipFill>
                    <a:blip r:embed="rId5"/>
                    <a:stretch>
                      <a:fillRect t="-15625" b="-31250"/>
                    </a:stretch>
                  </a:blipFill>
                </p:spPr>
                <p:txBody>
                  <a:bodyPr/>
                  <a:lstStyle/>
                  <a:p>
                    <a:r>
                      <a:rPr lang="en-SG">
                        <a:noFill/>
                      </a:rPr>
                      <a:t> </a:t>
                    </a:r>
                  </a:p>
                </p:txBody>
              </p:sp>
            </mc:Fallback>
          </mc:AlternateContent>
        </p:grpSp>
      </p:grpSp>
      <p:sp>
        <p:nvSpPr>
          <p:cNvPr id="38" name="Oval 37">
            <a:extLst>
              <a:ext uri="{FF2B5EF4-FFF2-40B4-BE49-F238E27FC236}">
                <a16:creationId xmlns:a16="http://schemas.microsoft.com/office/drawing/2014/main" xmlns="" id="{9504A9CE-31F0-44E9-AD6B-2F90175185E0}"/>
              </a:ext>
            </a:extLst>
          </p:cNvPr>
          <p:cNvSpPr/>
          <p:nvPr/>
        </p:nvSpPr>
        <p:spPr>
          <a:xfrm>
            <a:off x="102012" y="4467168"/>
            <a:ext cx="546116" cy="538058"/>
          </a:xfrm>
          <a:prstGeom prst="ellipse">
            <a:avLst/>
          </a:prstGeom>
          <a:solidFill>
            <a:srgbClr val="C0504D"/>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r>
              <a:rPr lang="en-US" sz="3199" b="1" kern="0" dirty="0">
                <a:solidFill>
                  <a:prstClr val="white"/>
                </a:solidFill>
                <a:latin typeface="Tahoma" pitchFamily="34" charset="0"/>
                <a:ea typeface="Tahoma" pitchFamily="34" charset="0"/>
                <a:cs typeface="Tahoma" pitchFamily="34" charset="0"/>
              </a:rPr>
              <a:t>A</a:t>
            </a: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xmlns="" id="{5FF801D5-C41B-4FEA-A8F7-0C0D88F4966B}"/>
                  </a:ext>
                </a:extLst>
              </p:cNvPr>
              <p:cNvSpPr/>
              <p:nvPr/>
            </p:nvSpPr>
            <p:spPr>
              <a:xfrm>
                <a:off x="-200064" y="520131"/>
                <a:ext cx="10976473" cy="3246530"/>
              </a:xfrm>
              <a:prstGeom prst="rect">
                <a:avLst/>
              </a:prstGeom>
            </p:spPr>
            <p:txBody>
              <a:bodyPr wrap="square">
                <a:spAutoFit/>
              </a:bodyPr>
              <a:lstStyle/>
              <a:p>
                <a:pPr marL="1087755" marR="0" lvl="1" indent="-630555" algn="just" defTabSz="914400" rtl="0" eaLnBrk="1" fontAlgn="auto" latinLnBrk="0" hangingPunct="1">
                  <a:lnSpc>
                    <a:spcPct val="150000"/>
                  </a:lnSpc>
                  <a:spcBef>
                    <a:spcPts val="0"/>
                  </a:spcBef>
                  <a:spcAft>
                    <a:spcPts val="0"/>
                  </a:spcAft>
                  <a:buClrTx/>
                  <a:buSzTx/>
                  <a:buFontTx/>
                  <a:buNone/>
                  <a:tabLst/>
                  <a:defRPr/>
                </a:pPr>
                <a:r>
                  <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Sau khi phát hiện một bệnh dịch, các chuyên gia y tế ước tính số người nhiễm bệnh kể từ ngày xuất hiện bệnh nhân đầu tiên đến ngày thứ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d>
                      <m:dPr>
                        <m:ctrlPr>
                          <a:rPr kumimoji="0" lang="vi-VN" sz="2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d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d>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45</m:t>
                    </m:r>
                    <m:sSup>
                      <m:sSupPr>
                        <m:ctrlPr>
                          <a:rPr kumimoji="0" lang="en-US" sz="2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2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sup>
                    </m:sSup>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Nếu xem </a:t>
                </a:r>
                <a14:m>
                  <m:oMath xmlns:m="http://schemas.openxmlformats.org/officeDocument/2006/math">
                    <m:sSup>
                      <m:sSupPr>
                        <m:ctrlPr>
                          <a:rPr kumimoji="0" lang="en-US" sz="28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là tốc độ truyền bệnh (người/ngày) tại thời điểm </a:t>
                </a:r>
                <a14:m>
                  <m:oMath xmlns:m="http://schemas.openxmlformats.org/officeDocument/2006/math">
                    <m:r>
                      <a:rPr kumimoji="0" lang="vi-VN" sz="28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oMath>
                </a14:m>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Hỏi tốc độ truyền bệnh sẽ lớn nhất vào ngày thứ mấy?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40" name="Rectangle 39">
                <a:extLst>
                  <a:ext uri="{FF2B5EF4-FFF2-40B4-BE49-F238E27FC236}">
                    <a16:creationId xmlns:a16="http://schemas.microsoft.com/office/drawing/2014/main" id="{5FF801D5-C41B-4FEA-A8F7-0C0D88F4966B}"/>
                  </a:ext>
                </a:extLst>
              </p:cNvPr>
              <p:cNvSpPr>
                <a:spLocks noRot="1" noChangeAspect="1" noMove="1" noResize="1" noEditPoints="1" noAdjustHandles="1" noChangeArrowheads="1" noChangeShapeType="1" noTextEdit="1"/>
              </p:cNvSpPr>
              <p:nvPr/>
            </p:nvSpPr>
            <p:spPr>
              <a:xfrm>
                <a:off x="-200064" y="520131"/>
                <a:ext cx="10976473" cy="3246530"/>
              </a:xfrm>
              <a:prstGeom prst="rect">
                <a:avLst/>
              </a:prstGeom>
              <a:blipFill>
                <a:blip r:embed="rId6"/>
                <a:stretch>
                  <a:fillRect r="-1166" b="-4315"/>
                </a:stretch>
              </a:blipFill>
            </p:spPr>
            <p:txBody>
              <a:bodyPr/>
              <a:lstStyle/>
              <a:p>
                <a:r>
                  <a:rPr lang="en-SG">
                    <a:noFill/>
                  </a:rPr>
                  <a:t> </a:t>
                </a:r>
              </a:p>
            </p:txBody>
          </p:sp>
        </mc:Fallback>
      </mc:AlternateContent>
    </p:spTree>
    <p:extLst>
      <p:ext uri="{BB962C8B-B14F-4D97-AF65-F5344CB8AC3E}">
        <p14:creationId xmlns:p14="http://schemas.microsoft.com/office/powerpoint/2010/main" val="296529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ppt_x"/>
                                          </p:val>
                                        </p:tav>
                                        <p:tav tm="100000">
                                          <p:val>
                                            <p:strVal val="#ppt_x"/>
                                          </p:val>
                                        </p:tav>
                                      </p:tavLst>
                                    </p:anim>
                                    <p:anim calcmode="lin" valueType="num">
                                      <p:cBhvr additive="base">
                                        <p:cTn id="1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ack or Previous 5">
            <a:hlinkClick r:id="rId2" action="ppaction://hlinksldjump" highlightClick="1"/>
          </p:cNvPr>
          <p:cNvSpPr/>
          <p:nvPr/>
        </p:nvSpPr>
        <p:spPr>
          <a:xfrm>
            <a:off x="11736593" y="6548718"/>
            <a:ext cx="455407" cy="30928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 name="Group 7">
            <a:extLst>
              <a:ext uri="{FF2B5EF4-FFF2-40B4-BE49-F238E27FC236}">
                <a16:creationId xmlns:a16="http://schemas.microsoft.com/office/drawing/2014/main" xmlns="" id="{BE951CC2-9940-4F4C-8209-EDBDA9236DFD}"/>
              </a:ext>
            </a:extLst>
          </p:cNvPr>
          <p:cNvGrpSpPr/>
          <p:nvPr/>
        </p:nvGrpSpPr>
        <p:grpSpPr>
          <a:xfrm>
            <a:off x="151405" y="394684"/>
            <a:ext cx="11889190" cy="6154034"/>
            <a:chOff x="184495" y="3682134"/>
            <a:chExt cx="11834900" cy="4435699"/>
          </a:xfrm>
        </p:grpSpPr>
        <p:sp>
          <p:nvSpPr>
            <p:cNvPr id="10" name="Rounded Rectangle 4">
              <a:extLst>
                <a:ext uri="{FF2B5EF4-FFF2-40B4-BE49-F238E27FC236}">
                  <a16:creationId xmlns:a16="http://schemas.microsoft.com/office/drawing/2014/main" xmlns="" id="{BDFCF043-CCEA-40AD-8FBA-C4DC7CD5F4C0}"/>
                </a:ext>
              </a:extLst>
            </p:cNvPr>
            <p:cNvSpPr/>
            <p:nvPr/>
          </p:nvSpPr>
          <p:spPr>
            <a:xfrm>
              <a:off x="184495" y="3865218"/>
              <a:ext cx="11834900" cy="4252615"/>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B4034C0-0A57-411F-BE41-7A18C7FC44BE}"/>
                </a:ext>
              </a:extLst>
            </p:cNvPr>
            <p:cNvGrpSpPr/>
            <p:nvPr/>
          </p:nvGrpSpPr>
          <p:grpSpPr>
            <a:xfrm>
              <a:off x="203200" y="3682134"/>
              <a:ext cx="2342698" cy="628188"/>
              <a:chOff x="1275608" y="6322796"/>
              <a:chExt cx="4592537" cy="1141390"/>
            </a:xfrm>
          </p:grpSpPr>
          <p:sp>
            <p:nvSpPr>
              <p:cNvPr id="12" name="Freeform 20">
                <a:extLst>
                  <a:ext uri="{FF2B5EF4-FFF2-40B4-BE49-F238E27FC236}">
                    <a16:creationId xmlns:a16="http://schemas.microsoft.com/office/drawing/2014/main" xmlns="" id="{A21BE882-BBB8-493F-AAD5-F36C9C71BD7F}"/>
                  </a:ext>
                </a:extLst>
              </p:cNvPr>
              <p:cNvSpPr>
                <a:spLocks/>
              </p:cNvSpPr>
              <p:nvPr/>
            </p:nvSpPr>
            <p:spPr bwMode="auto">
              <a:xfrm rot="16200000" flipV="1">
                <a:off x="3417884" y="4701166"/>
                <a:ext cx="828631" cy="4071891"/>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xmlns="" id="{BB9E11DF-5282-44D7-8BCB-CC98300451FB}"/>
                  </a:ext>
                </a:extLst>
              </p:cNvPr>
              <p:cNvSpPr txBox="1"/>
              <p:nvPr/>
            </p:nvSpPr>
            <p:spPr>
              <a:xfrm>
                <a:off x="2187354" y="6375096"/>
                <a:ext cx="2800290" cy="1089090"/>
              </a:xfrm>
              <a:prstGeom prst="rect">
                <a:avLst/>
              </a:prstGeom>
              <a:noFill/>
            </p:spPr>
            <p:txBody>
              <a:bodyPr wrap="none" rtlCol="0">
                <a:spAutoFit/>
              </a:bodyPr>
              <a:lstStyle/>
              <a:p>
                <a:pPr marL="0" marR="0" lvl="0" indent="0" defTabSz="1088421" eaLnBrk="1" fontAlgn="auto" latinLnBrk="0" hangingPunct="1">
                  <a:lnSpc>
                    <a:spcPct val="100000"/>
                  </a:lnSpc>
                  <a:spcBef>
                    <a:spcPts val="0"/>
                  </a:spcBef>
                  <a:spcAft>
                    <a:spcPts val="0"/>
                  </a:spcAft>
                  <a:buClrTx/>
                  <a:buSzTx/>
                  <a:buFontTx/>
                  <a:buNone/>
                  <a:tabLst/>
                  <a:defRPr/>
                </a:pPr>
                <a:r>
                  <a:rPr kumimoji="0" lang="vi-VN"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rPr>
                  <a:t>Lời Giải</a:t>
                </a:r>
                <a:endParaRPr kumimoji="0" lang="en-US" sz="2999" b="0" i="0" u="none" strike="noStrike" kern="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xmlns="" id="{869F06C3-9A64-4481-BDD4-59E7E2BE1C05}"/>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white"/>
                  </a:solidFill>
                  <a:effectLst/>
                  <a:uLnTx/>
                  <a:uFillTx/>
                  <a:latin typeface="Calibri"/>
                  <a:ea typeface="+mn-ea"/>
                  <a:cs typeface="+mn-cs"/>
                </a:endParaRPr>
              </a:p>
            </p:txBody>
          </p:sp>
          <p:sp>
            <p:nvSpPr>
              <p:cNvPr id="15" name="Freeform 9">
                <a:extLst>
                  <a:ext uri="{FF2B5EF4-FFF2-40B4-BE49-F238E27FC236}">
                    <a16:creationId xmlns:a16="http://schemas.microsoft.com/office/drawing/2014/main" xmlns="" id="{4FFC7EFC-CF90-4BCC-9FB6-928FC4F3634E}"/>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45714" tIns="22857" rIns="45714" bIns="22857" numCol="1" anchor="t" anchorCtr="0" compatLnSpc="1">
                <a:prstTxWarp prst="textNoShape">
                  <a:avLst/>
                </a:prstTxWarp>
              </a:bodyPr>
              <a:lstStyle/>
              <a:p>
                <a:pPr marL="0" marR="0" lvl="0" indent="0" defTabSz="1088421" eaLnBrk="1" fontAlgn="auto" latinLnBrk="0" hangingPunct="1">
                  <a:lnSpc>
                    <a:spcPct val="100000"/>
                  </a:lnSpc>
                  <a:spcBef>
                    <a:spcPts val="0"/>
                  </a:spcBef>
                  <a:spcAft>
                    <a:spcPts val="0"/>
                  </a:spcAft>
                  <a:buClrTx/>
                  <a:buSzTx/>
                  <a:buFontTx/>
                  <a:buNone/>
                  <a:tabLst/>
                  <a:defRPr/>
                </a:pPr>
                <a:endParaRPr kumimoji="0" lang="en-US" sz="3199" b="0" i="0" u="none" strike="noStrike" kern="0" cap="none" spc="0" normalizeH="0" baseline="0" noProof="0">
                  <a:ln>
                    <a:noFill/>
                  </a:ln>
                  <a:solidFill>
                    <a:prstClr val="black"/>
                  </a:solidFill>
                  <a:effectLst/>
                  <a:uLnTx/>
                  <a:uFillTx/>
                </a:endParaRPr>
              </a:p>
            </p:txBody>
          </p:sp>
        </p:grpSp>
      </p:gr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xmlns="" id="{1DBEFFAD-1F7D-4438-81CD-A5D6B419DA29}"/>
                  </a:ext>
                </a:extLst>
              </p:cNvPr>
              <p:cNvSpPr/>
              <p:nvPr/>
            </p:nvSpPr>
            <p:spPr>
              <a:xfrm>
                <a:off x="0" y="1124423"/>
                <a:ext cx="11005154" cy="2002087"/>
              </a:xfrm>
              <a:prstGeom prst="rect">
                <a:avLst/>
              </a:prstGeom>
            </p:spPr>
            <p:txBody>
              <a:bodyPr wrap="squar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Ta có </a:t>
                </a:r>
                <a14:m>
                  <m:oMath xmlns:m="http://schemas.openxmlformats.org/officeDocument/2006/math">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)=90</m:t>
                    </m:r>
                    <m:func>
                      <m:func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funcPr>
                      <m:fNa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fName>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e>
                    </m:func>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func>
                      <m:func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funcPr>
                      <m:fName>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fName>
                      <m:e>
                        <m: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 . </m:t>
                        </m:r>
                      </m:e>
                    </m:func>
                  </m:oMath>
                </a14:m>
                <a:r>
                  <a:rPr kumimoji="0" lang="vi-VN"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Cần tính giá trị lớn nhất của hàm số </a:t>
                </a:r>
                <a14:m>
                  <m:oMath xmlns:m="http://schemas.openxmlformats.org/officeDocument/2006/math">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oMath>
                </a14:m>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Khi</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đó</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𝑓</m:t>
                        </m:r>
                      </m:e>
                      <m:sup>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sup>
                    </m:sSup>
                  </m:oMath>
                </a14:m>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sSup>
                      <m:sSupPr>
                        <m:ctrlPr>
                          <a:rPr kumimoji="0" lang="en-US" sz="3000" b="0" i="1" u="none" strike="noStrike" kern="1200" cap="none" spc="0" normalizeH="0" baseline="0" noProof="0">
                            <a:ln>
                              <a:noFill/>
                            </a:ln>
                            <a:solidFill>
                              <a:prstClr val="black"/>
                            </a:solidFill>
                            <a:effectLst/>
                            <a:uLnTx/>
                            <a:uFillTx/>
                            <a:latin typeface="Cambria Math"/>
                            <a:ea typeface="Times New Roman" panose="02020603050405020304" pitchFamily="18" charset="0"/>
                            <a:cs typeface="+mn-cs"/>
                          </a:rPr>
                        </m:ctrlPr>
                      </m:sSupPr>
                      <m:e>
                        <m:r>
                          <a:rPr kumimoji="0" lang="en-US" sz="30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mn-cs"/>
                          </a:rPr>
                          <m:t>𝑔</m:t>
                        </m:r>
                      </m:e>
                      <m: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sup>
                    </m:sSup>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𝑡</m:t>
                    </m:r>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=15</m:t>
                    </m:r>
                  </m:oMath>
                </a14:m>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Bảng</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biến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p>
            </p:txBody>
          </p:sp>
        </mc:Choice>
        <mc:Fallback xmlns="">
          <p:sp>
            <p:nvSpPr>
              <p:cNvPr id="16" name="Rectangle 15">
                <a:extLst>
                  <a:ext uri="{FF2B5EF4-FFF2-40B4-BE49-F238E27FC236}">
                    <a16:creationId xmlns:a16="http://schemas.microsoft.com/office/drawing/2014/main" id="{1DBEFFAD-1F7D-4438-81CD-A5D6B419DA29}"/>
                  </a:ext>
                </a:extLst>
              </p:cNvPr>
              <p:cNvSpPr>
                <a:spLocks noRot="1" noChangeAspect="1" noMove="1" noResize="1" noEditPoints="1" noAdjustHandles="1" noChangeArrowheads="1" noChangeShapeType="1" noTextEdit="1"/>
              </p:cNvSpPr>
              <p:nvPr/>
            </p:nvSpPr>
            <p:spPr>
              <a:xfrm>
                <a:off x="0" y="1124423"/>
                <a:ext cx="11005154" cy="2002087"/>
              </a:xfrm>
              <a:prstGeom prst="rect">
                <a:avLst/>
              </a:prstGeom>
              <a:blipFill>
                <a:blip r:embed="rId3"/>
                <a:stretch>
                  <a:fillRect t="-3951" b="-8511"/>
                </a:stretch>
              </a:blipFill>
            </p:spPr>
            <p:txBody>
              <a:bodyPr/>
              <a:lstStyle/>
              <a:p>
                <a:r>
                  <a:rPr lang="en-SG">
                    <a:noFill/>
                  </a:rPr>
                  <a:t> </a:t>
                </a:r>
              </a:p>
            </p:txBody>
          </p:sp>
        </mc:Fallback>
      </mc:AlternateContent>
      <p:pic>
        <p:nvPicPr>
          <p:cNvPr id="17" name="Picture 16">
            <a:extLst>
              <a:ext uri="{FF2B5EF4-FFF2-40B4-BE49-F238E27FC236}">
                <a16:creationId xmlns:a16="http://schemas.microsoft.com/office/drawing/2014/main" xmlns="" id="{F3758CA8-D005-4BBB-B40C-0594DED0F28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3758" y="2487609"/>
            <a:ext cx="6446482" cy="3379431"/>
          </a:xfrm>
          <a:prstGeom prst="rect">
            <a:avLst/>
          </a:prstGeom>
          <a:noFill/>
          <a:ln>
            <a:noFill/>
          </a:ln>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xmlns="" id="{AC407230-F461-41D8-8ED4-8C1D33D311DD}"/>
                  </a:ext>
                </a:extLst>
              </p:cNvPr>
              <p:cNvSpPr/>
              <p:nvPr/>
            </p:nvSpPr>
            <p:spPr>
              <a:xfrm>
                <a:off x="0" y="5867040"/>
                <a:ext cx="8419613" cy="553998"/>
              </a:xfrm>
              <a:prstGeom prst="rect">
                <a:avLst/>
              </a:prstGeom>
            </p:spPr>
            <p:txBody>
              <a:bodyPr wrap="none">
                <a:spAutoFit/>
              </a:bodyPr>
              <a:lstStyle/>
              <a:p>
                <a:pPr marL="630555"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Vậy</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tốc</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độ</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truyền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bệnh</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lớn</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nhất</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vào</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ngày</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0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thứ</a:t>
                </a:r>
                <a:r>
                  <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14:m>
                  <m:oMath xmlns:m="http://schemas.openxmlformats.org/officeDocument/2006/math">
                    <m:r>
                      <a:rPr kumimoji="0" lang="vi-VN" sz="3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15</m:t>
                    </m:r>
                  </m:oMath>
                </a14:m>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18" name="Rectangle 17">
                <a:extLst>
                  <a:ext uri="{FF2B5EF4-FFF2-40B4-BE49-F238E27FC236}">
                    <a16:creationId xmlns:a16="http://schemas.microsoft.com/office/drawing/2014/main" id="{AC407230-F461-41D8-8ED4-8C1D33D311DD}"/>
                  </a:ext>
                </a:extLst>
              </p:cNvPr>
              <p:cNvSpPr>
                <a:spLocks noRot="1" noChangeAspect="1" noMove="1" noResize="1" noEditPoints="1" noAdjustHandles="1" noChangeArrowheads="1" noChangeShapeType="1" noTextEdit="1"/>
              </p:cNvSpPr>
              <p:nvPr/>
            </p:nvSpPr>
            <p:spPr>
              <a:xfrm>
                <a:off x="0" y="5867040"/>
                <a:ext cx="8419613" cy="553998"/>
              </a:xfrm>
              <a:prstGeom prst="rect">
                <a:avLst/>
              </a:prstGeom>
              <a:blipFill>
                <a:blip r:embed="rId5"/>
                <a:stretch>
                  <a:fillRect t="-14286" b="-32967"/>
                </a:stretch>
              </a:blipFill>
            </p:spPr>
            <p:txBody>
              <a:bodyPr/>
              <a:lstStyle/>
              <a:p>
                <a:r>
                  <a:rPr lang="en-SG">
                    <a:noFill/>
                  </a:rPr>
                  <a:t> </a:t>
                </a:r>
              </a:p>
            </p:txBody>
          </p:sp>
        </mc:Fallback>
      </mc:AlternateContent>
    </p:spTree>
    <p:extLst>
      <p:ext uri="{BB962C8B-B14F-4D97-AF65-F5344CB8AC3E}">
        <p14:creationId xmlns:p14="http://schemas.microsoft.com/office/powerpoint/2010/main" val="5509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3.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thấp</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24" name="TextBox 23">
            <a:hlinkClick r:id="rId2" action="ppaction://hlinksldjump"/>
            <a:extLst>
              <a:ext uri="{FF2B5EF4-FFF2-40B4-BE49-F238E27FC236}">
                <a16:creationId xmlns:a16="http://schemas.microsoft.com/office/drawing/2014/main" xmlns="" id="{D369527D-B458-4701-803E-7B7683AD437B}"/>
              </a:ext>
            </a:extLst>
          </p:cNvPr>
          <p:cNvSpPr txBox="1"/>
          <p:nvPr/>
        </p:nvSpPr>
        <p:spPr>
          <a:xfrm>
            <a:off x="3181350" y="350606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7</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5" name="TextBox 24">
            <a:hlinkClick r:id="rId3" action="ppaction://hlinksldjump"/>
            <a:extLst>
              <a:ext uri="{FF2B5EF4-FFF2-40B4-BE49-F238E27FC236}">
                <a16:creationId xmlns:a16="http://schemas.microsoft.com/office/drawing/2014/main" xmlns="" id="{2AD7AB7B-6F53-4847-BC13-76796FAEC5F8}"/>
              </a:ext>
            </a:extLst>
          </p:cNvPr>
          <p:cNvSpPr txBox="1"/>
          <p:nvPr/>
        </p:nvSpPr>
        <p:spPr>
          <a:xfrm>
            <a:off x="5219699" y="3506062"/>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8</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TextBox 25">
            <a:hlinkClick r:id="rId4" action="ppaction://hlinksldjump"/>
            <a:extLst>
              <a:ext uri="{FF2B5EF4-FFF2-40B4-BE49-F238E27FC236}">
                <a16:creationId xmlns:a16="http://schemas.microsoft.com/office/drawing/2014/main" xmlns="" id="{93BFC503-ED44-4BC2-8E3E-B238B93AD157}"/>
              </a:ext>
            </a:extLst>
          </p:cNvPr>
          <p:cNvSpPr txBox="1"/>
          <p:nvPr/>
        </p:nvSpPr>
        <p:spPr>
          <a:xfrm>
            <a:off x="7162800"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9</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TextBox 26">
            <a:hlinkClick r:id="rId5" action="ppaction://hlinksldjump"/>
            <a:extLst>
              <a:ext uri="{FF2B5EF4-FFF2-40B4-BE49-F238E27FC236}">
                <a16:creationId xmlns:a16="http://schemas.microsoft.com/office/drawing/2014/main" xmlns="" id="{7E0795DD-8B0B-4375-8115-7BE3D3964F2B}"/>
              </a:ext>
            </a:extLst>
          </p:cNvPr>
          <p:cNvSpPr txBox="1"/>
          <p:nvPr/>
        </p:nvSpPr>
        <p:spPr>
          <a:xfrm>
            <a:off x="9190038" y="35375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10</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8" name="TextBox 27">
            <a:hlinkClick r:id="rId6" action="ppaction://hlinksldjump"/>
            <a:extLst>
              <a:ext uri="{FF2B5EF4-FFF2-40B4-BE49-F238E27FC236}">
                <a16:creationId xmlns:a16="http://schemas.microsoft.com/office/drawing/2014/main" xmlns="" id="{5929A7A2-0EC4-4887-99DE-8FF3E3467BF8}"/>
              </a:ext>
            </a:extLst>
          </p:cNvPr>
          <p:cNvSpPr txBox="1"/>
          <p:nvPr/>
        </p:nvSpPr>
        <p:spPr>
          <a:xfrm>
            <a:off x="9175751"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9" name="TextBox 28">
            <a:hlinkClick r:id="rId7" action="ppaction://hlinksldjump"/>
            <a:extLst>
              <a:ext uri="{FF2B5EF4-FFF2-40B4-BE49-F238E27FC236}">
                <a16:creationId xmlns:a16="http://schemas.microsoft.com/office/drawing/2014/main" xmlns="" id="{93072E0F-1051-4B0B-BA80-BBEDACEA5093}"/>
              </a:ext>
            </a:extLst>
          </p:cNvPr>
          <p:cNvSpPr txBox="1"/>
          <p:nvPr/>
        </p:nvSpPr>
        <p:spPr>
          <a:xfrm>
            <a:off x="71628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4</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0" name="TextBox 29">
            <a:hlinkClick r:id="rId8" action="ppaction://hlinksldjump"/>
            <a:extLst>
              <a:ext uri="{FF2B5EF4-FFF2-40B4-BE49-F238E27FC236}">
                <a16:creationId xmlns:a16="http://schemas.microsoft.com/office/drawing/2014/main" xmlns="" id="{53AEA5F0-DF98-4F88-B69E-C245CB90AB30}"/>
              </a:ext>
            </a:extLst>
          </p:cNvPr>
          <p:cNvSpPr txBox="1"/>
          <p:nvPr/>
        </p:nvSpPr>
        <p:spPr>
          <a:xfrm>
            <a:off x="5219700" y="25394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3</a:t>
            </a:r>
          </a:p>
        </p:txBody>
      </p:sp>
      <p:sp>
        <p:nvSpPr>
          <p:cNvPr id="31" name="TextBox 30">
            <a:hlinkClick r:id="rId9" action="ppaction://hlinksldjump"/>
            <a:extLst>
              <a:ext uri="{FF2B5EF4-FFF2-40B4-BE49-F238E27FC236}">
                <a16:creationId xmlns:a16="http://schemas.microsoft.com/office/drawing/2014/main" xmlns="" id="{0B7C6F0E-D42E-4076-91FD-BF16A446187C}"/>
              </a:ext>
            </a:extLst>
          </p:cNvPr>
          <p:cNvSpPr txBox="1"/>
          <p:nvPr/>
        </p:nvSpPr>
        <p:spPr>
          <a:xfrm>
            <a:off x="3152775" y="2508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2</a:t>
            </a:r>
          </a:p>
        </p:txBody>
      </p:sp>
      <p:sp>
        <p:nvSpPr>
          <p:cNvPr id="33" name="TextBox 32">
            <a:hlinkClick r:id="rId10" action="ppaction://hlinksldjump"/>
            <a:extLst>
              <a:ext uri="{FF2B5EF4-FFF2-40B4-BE49-F238E27FC236}">
                <a16:creationId xmlns:a16="http://schemas.microsoft.com/office/drawing/2014/main" xmlns="" id="{A830A629-0599-412F-A2C9-ACA68A60D94A}"/>
              </a:ext>
            </a:extLst>
          </p:cNvPr>
          <p:cNvSpPr txBox="1"/>
          <p:nvPr/>
        </p:nvSpPr>
        <p:spPr>
          <a:xfrm>
            <a:off x="1123950" y="3525111"/>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6</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4" name="TextBox 33">
            <a:hlinkClick r:id="rId11" action="ppaction://hlinksldjump"/>
            <a:extLst>
              <a:ext uri="{FF2B5EF4-FFF2-40B4-BE49-F238E27FC236}">
                <a16:creationId xmlns:a16="http://schemas.microsoft.com/office/drawing/2014/main" xmlns="" id="{B5DDC732-3520-4B92-85B9-575A92B130CB}"/>
              </a:ext>
            </a:extLst>
          </p:cNvPr>
          <p:cNvSpPr txBox="1"/>
          <p:nvPr/>
        </p:nvSpPr>
        <p:spPr>
          <a:xfrm>
            <a:off x="1095375" y="25278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p:txBody>
      </p:sp>
    </p:spTree>
    <p:extLst>
      <p:ext uri="{BB962C8B-B14F-4D97-AF65-F5344CB8AC3E}">
        <p14:creationId xmlns:p14="http://schemas.microsoft.com/office/powerpoint/2010/main" val="2873542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8228" y="365126"/>
                <a:ext cx="10305742" cy="1325563"/>
              </a:xfrm>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Câu1: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𝑓</m:t>
                    </m:r>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cs typeface="Times New Roman" panose="02020603050405020304" pitchFamily="18" charset="0"/>
                          </a:rPr>
                          <m:t>3</m:t>
                        </m:r>
                      </m:sup>
                    </m:sSup>
                    <m:r>
                      <a:rPr lang="en-US" sz="2400" i="1">
                        <a:latin typeface="Cambria Math" panose="02040503050406030204" pitchFamily="18" charset="0"/>
                        <a:cs typeface="Times New Roman" panose="02020603050405020304" pitchFamily="18" charset="0"/>
                      </a:rPr>
                      <m:t>+</m:t>
                    </m:r>
                    <m:d>
                      <m:dPr>
                        <m:ctrlPr>
                          <a:rPr lang="en-US" sz="2400" i="1">
                            <a:latin typeface="Cambria Math"/>
                            <a:cs typeface="Times New Roman" panose="02020603050405020304" pitchFamily="18" charset="0"/>
                          </a:rPr>
                        </m:ctrlPr>
                      </m:dPr>
                      <m:e>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+1</m:t>
                        </m:r>
                      </m:e>
                    </m:d>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 </m:t>
                    </m:r>
                    <m:r>
                      <a:rPr lang="en-US" sz="2400">
                        <a:latin typeface="Cambria Math" panose="02040503050406030204" pitchFamily="18" charset="0"/>
                        <a:cs typeface="Times New Roman" panose="02020603050405020304" pitchFamily="18" charset="0"/>
                      </a:rPr>
                      <m:t>để  </m:t>
                    </m:r>
                  </m:oMath>
                </a14:m>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0 ;2</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7.</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100" b="1">
                        <a:solidFill>
                          <a:prstClr val="black"/>
                        </a:solidFill>
                        <a:latin typeface="Cambria Math" panose="02040503050406030204" pitchFamily="18" charset="0"/>
                        <a:cs typeface="Times New Roman" panose="02020603050405020304" pitchFamily="18" charset="0"/>
                      </a:rPr>
                      <m:t>.   </m:t>
                    </m:r>
                    <m:r>
                      <a:rPr lang="en-US" sz="2100" b="1">
                        <a:solidFill>
                          <a:prstClr val="black"/>
                        </a:solidFill>
                        <a:latin typeface="Cambria Math" panose="02040503050406030204" pitchFamily="18" charset="0"/>
                        <a:cs typeface="Times New Roman" panose="02020603050405020304" pitchFamily="18" charset="0"/>
                      </a:rPr>
                      <m:t>𝐦</m:t>
                    </m:r>
                    <m:r>
                      <a:rPr lang="en-US" sz="2100" b="1">
                        <a:solidFill>
                          <a:prstClr val="black"/>
                        </a:solidFill>
                        <a:latin typeface="Cambria Math" panose="02040503050406030204" pitchFamily="18" charset="0"/>
                        <a:cs typeface="Times New Roman" panose="02020603050405020304" pitchFamily="18" charset="0"/>
                      </a:rPr>
                      <m:t>=</m:t>
                    </m:r>
                    <m:r>
                      <m:rPr>
                        <m:nor/>
                      </m:rPr>
                      <a:rPr lang="vi-VN" sz="2100">
                        <a:solidFill>
                          <a:prstClr val="black"/>
                        </a:solidFill>
                        <a:cs typeface="Times New Roman" panose="02020603050405020304" pitchFamily="18" charset="0"/>
                      </a:rPr>
                      <m:t>	</m:t>
                    </m:r>
                    <m:r>
                      <a:rPr lang="vi-VN" sz="2100" i="1">
                        <a:solidFill>
                          <a:prstClr val="black"/>
                        </a:solidFill>
                        <a:latin typeface="Cambria Math" panose="02040503050406030204" pitchFamily="18" charset="0"/>
                        <a:cs typeface="Times New Roman" panose="02020603050405020304" pitchFamily="18" charset="0"/>
                      </a:rPr>
                      <m:t>±</m:t>
                    </m:r>
                    <m:r>
                      <m:rPr>
                        <m:nor/>
                      </m:rPr>
                      <a:rPr lang="en-US" sz="2100">
                        <a:solidFill>
                          <a:prstClr val="black"/>
                        </a:solidFill>
                        <a:cs typeface="Times New Roman" panose="02020603050405020304" pitchFamily="18" charset="0"/>
                      </a:rPr>
                      <m:t>1</m:t>
                    </m:r>
                    <m:r>
                      <m:rPr>
                        <m:nor/>
                      </m:rPr>
                      <a:rPr lang="en-US" sz="2100">
                        <a:solidFill>
                          <a:prstClr val="black"/>
                        </a:solidFill>
                        <a:latin typeface="Times New Roman" panose="02020603050405020304" pitchFamily="18" charset="0"/>
                        <a:cs typeface="Times New Roman" panose="02020603050405020304" pitchFamily="18" charset="0"/>
                      </a:rPr>
                      <m:t>       </m:t>
                    </m:r>
                    <m:r>
                      <m:rPr>
                        <m:nor/>
                      </m:rPr>
                      <a:rPr lang="en-US" sz="2100">
                        <a:solidFill>
                          <a:srgbClr val="4472C4"/>
                        </a:solidFill>
                        <a:latin typeface="Times New Roman" panose="02020603050405020304" pitchFamily="18" charset="0"/>
                        <a:cs typeface="Times New Roman" panose="02020603050405020304" pitchFamily="18" charset="0"/>
                      </a:rPr>
                      <m:t> </m:t>
                    </m:r>
                    <m:r>
                      <m:rPr>
                        <m:nor/>
                      </m:rPr>
                      <a:rPr lang="en-US" sz="2100" b="1">
                        <a:solidFill>
                          <a:srgbClr val="4472C4"/>
                        </a:solidFill>
                        <a:latin typeface="Times New Roman" panose="02020603050405020304" pitchFamily="18" charset="0"/>
                        <a:cs typeface="Times New Roman" panose="02020603050405020304" pitchFamily="18" charset="0"/>
                      </a:rPr>
                      <m:t>            </m:t>
                    </m:r>
                    <m:r>
                      <m:rPr>
                        <m:nor/>
                      </m:rPr>
                      <a:rPr lang="vi-VN" sz="2100" b="1">
                        <a:solidFill>
                          <a:srgbClr val="4472C4"/>
                        </a:solidFill>
                        <a:cs typeface="Times New Roman" panose="02020603050405020304" pitchFamily="18" charset="0"/>
                      </a:rPr>
                      <m:t>B</m:t>
                    </m:r>
                    <m:r>
                      <m:rPr>
                        <m:nor/>
                      </m:rPr>
                      <a:rPr lang="vi-VN" sz="2100" b="1">
                        <a:solidFill>
                          <a:srgbClr val="4472C4"/>
                        </a:solidFill>
                        <a:cs typeface="Times New Roman" panose="02020603050405020304" pitchFamily="18" charset="0"/>
                      </a:rPr>
                      <m:t>. </m:t>
                    </m:r>
                    <m:r>
                      <a:rPr lang="en-US" sz="2100" i="1">
                        <a:solidFill>
                          <a:prstClr val="black"/>
                        </a:solidFill>
                        <a:latin typeface="Cambria Math" panose="02040503050406030204" pitchFamily="18" charset="0"/>
                      </a:rPr>
                      <m:t>𝑚</m:t>
                    </m:r>
                    <m:r>
                      <a:rPr lang="en-US" sz="2100" i="1">
                        <a:solidFill>
                          <a:prstClr val="black"/>
                        </a:solidFill>
                        <a:latin typeface="Cambria Math" panose="02040503050406030204" pitchFamily="18" charset="0"/>
                      </a:rPr>
                      <m:t>=± </m:t>
                    </m:r>
                    <m:rad>
                      <m:radPr>
                        <m:degHide m:val="on"/>
                        <m:ctrlPr>
                          <a:rPr lang="en-US" sz="2100" i="1">
                            <a:latin typeface="Cambria Math"/>
                          </a:rPr>
                        </m:ctrlPr>
                      </m:radPr>
                      <m:deg/>
                      <m:e>
                        <m:r>
                          <a:rPr lang="en-US" sz="2100" i="1">
                            <a:latin typeface="Cambria Math" panose="02040503050406030204" pitchFamily="18" charset="0"/>
                          </a:rPr>
                          <m:t>7</m:t>
                        </m:r>
                      </m:e>
                    </m:rad>
                    <m:r>
                      <m:rPr>
                        <m:nor/>
                      </m:rPr>
                      <a:rPr lang="en-US" sz="2100">
                        <a:solidFill>
                          <a:prstClr val="black"/>
                        </a:solidFill>
                        <a:latin typeface="Times New Roman" panose="02020603050405020304" pitchFamily="18" charset="0"/>
                        <a:cs typeface="Times New Roman" panose="02020603050405020304" pitchFamily="18" charset="0"/>
                      </a:rPr>
                      <m:t>.</m:t>
                    </m:r>
                    <m:r>
                      <m:rPr>
                        <m:nor/>
                      </m:rPr>
                      <a:rPr lang="vi-VN" sz="2100">
                        <a:solidFill>
                          <a:prstClr val="black"/>
                        </a:solidFill>
                        <a:cs typeface="Times New Roman" panose="02020603050405020304" pitchFamily="18" charset="0"/>
                      </a:rPr>
                      <m:t>	</m:t>
                    </m:r>
                    <m:r>
                      <m:rPr>
                        <m:nor/>
                      </m:rPr>
                      <a:rPr lang="en-US" sz="2100">
                        <a:solidFill>
                          <a:prstClr val="black"/>
                        </a:solidFill>
                        <a:latin typeface="Times New Roman" panose="02020603050405020304" pitchFamily="18" charset="0"/>
                        <a:cs typeface="Times New Roman" panose="02020603050405020304" pitchFamily="18" charset="0"/>
                      </a:rPr>
                      <m:t>               </m:t>
                    </m:r>
                    <m:r>
                      <m:rPr>
                        <m:nor/>
                      </m:rPr>
                      <a:rPr lang="en-US" sz="2100" b="1">
                        <a:solidFill>
                          <a:prstClr val="black"/>
                        </a:solidFill>
                        <a:latin typeface="Times New Roman" panose="02020603050405020304" pitchFamily="18" charset="0"/>
                        <a:cs typeface="Times New Roman" panose="02020603050405020304" pitchFamily="18" charset="0"/>
                      </a:rPr>
                      <m:t> </m:t>
                    </m:r>
                    <m:r>
                      <m:rPr>
                        <m:nor/>
                      </m:rPr>
                      <a:rPr lang="vi-VN" sz="2100" b="1">
                        <a:solidFill>
                          <a:srgbClr val="4472C4"/>
                        </a:solidFill>
                        <a:cs typeface="Times New Roman" panose="02020603050405020304" pitchFamily="18" charset="0"/>
                      </a:rPr>
                      <m:t>C</m:t>
                    </m:r>
                    <m:r>
                      <m:rPr>
                        <m:nor/>
                      </m:rPr>
                      <a:rPr lang="vi-VN" sz="2100" b="1">
                        <a:solidFill>
                          <a:srgbClr val="4472C4"/>
                        </a:solidFill>
                        <a:cs typeface="Times New Roman" panose="02020603050405020304" pitchFamily="18" charset="0"/>
                      </a:rPr>
                      <m:t>. </m:t>
                    </m:r>
                    <m:r>
                      <a:rPr lang="en-US" sz="2100" i="1">
                        <a:solidFill>
                          <a:prstClr val="black"/>
                        </a:solidFill>
                        <a:latin typeface="Cambria Math" panose="02040503050406030204" pitchFamily="18" charset="0"/>
                      </a:rPr>
                      <m:t>𝑚</m:t>
                    </m:r>
                    <m:r>
                      <a:rPr lang="en-US" sz="2100" i="1">
                        <a:solidFill>
                          <a:prstClr val="black"/>
                        </a:solidFill>
                        <a:latin typeface="Cambria Math" panose="02040503050406030204" pitchFamily="18" charset="0"/>
                      </a:rPr>
                      <m:t>=±√2</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dirty="0">
                        <a:solidFill>
                          <a:prstClr val="black"/>
                        </a:solidFill>
                        <a:latin typeface="Cambria Math" panose="02040503050406030204" pitchFamily="18" charset="0"/>
                        <a:cs typeface="Times New Roman" panose="02020603050405020304" pitchFamily="18" charset="0"/>
                      </a:rPr>
                      <m:t>𝑚</m:t>
                    </m:r>
                    <m:r>
                      <a:rPr lang="en-US" sz="2400" i="1" dirty="0">
                        <a:solidFill>
                          <a:prstClr val="black"/>
                        </a:solidFill>
                        <a:latin typeface="Cambria Math" panose="02040503050406030204" pitchFamily="18" charset="0"/>
                        <a:cs typeface="Times New Roman" panose="02020603050405020304" pitchFamily="18" charset="0"/>
                      </a:rPr>
                      <m:t>=±3.</m:t>
                    </m:r>
                  </m:oMath>
                </a14:m>
                <a:r>
                  <a:rPr lang="en-US" sz="2400" dirty="0">
                    <a:solidFill>
                      <a:prstClr val="black"/>
                    </a:solidFill>
                    <a:latin typeface="Times New Roman" panose="02020603050405020304" pitchFamily="18" charset="0"/>
                    <a:cs typeface="Times New Roman" panose="02020603050405020304" pitchFamily="18" charset="0"/>
                  </a:rPr>
                  <a:t/>
                </a:r>
                <a:br>
                  <a:rPr lang="en-US" sz="2400" dirty="0">
                    <a:solidFill>
                      <a:prstClr val="black"/>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8228" y="365126"/>
                <a:ext cx="10305742" cy="1325563"/>
              </a:xfrm>
              <a:blipFill rotWithShape="0">
                <a:blip r:embed="rId2"/>
                <a:stretch>
                  <a:fillRect l="-769" t="-156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D</a:t>
                </a:r>
              </a:p>
              <a:p>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𝑓</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𝑥</m:t>
                        </m:r>
                      </m:e>
                    </m:d>
                    <m:r>
                      <a:rPr lang="en-US" sz="2400" i="1">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m:t>
                    </m:r>
                    <m:sSup>
                      <m:sSupPr>
                        <m:ctrlPr>
                          <a:rPr lang="en-US"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2</m:t>
                        </m:r>
                      </m:sup>
                    </m:sSup>
                    <m:r>
                      <a:rPr lang="en-US" sz="2400" i="1">
                        <a:latin typeface="Cambria Math" panose="02040503050406030204" pitchFamily="18" charset="0"/>
                      </a:rPr>
                      <m:t>+1&gt;0 , ∀</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R</m:t>
                    </m:r>
                  </m:oMath>
                </a14:m>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𝑓</m:t>
                    </m:r>
                    <m:d>
                      <m:dPr>
                        <m:ctrlPr>
                          <a:rPr lang="en-US" sz="2400" i="1">
                            <a:latin typeface="Cambria Math"/>
                          </a:rPr>
                        </m:ctrlPr>
                      </m:dPr>
                      <m:e>
                        <m:r>
                          <a:rPr lang="en-US" sz="2400" i="1">
                            <a:latin typeface="Cambria Math" panose="02040503050406030204" pitchFamily="18" charset="0"/>
                          </a:rPr>
                          <m:t>𝑥</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dirty="0">
                            <a:latin typeface="Cambria Math"/>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 ;2</m:t>
                        </m:r>
                      </m:e>
                    </m:d>
                    <m:r>
                      <a:rPr lang="en-US" sz="2400" i="1" dirty="0">
                        <a:latin typeface="Cambria Math" panose="02040503050406030204" pitchFamily="18" charset="0"/>
                        <a:ea typeface="Cambria Math" panose="02040503050406030204" pitchFamily="18" charset="0"/>
                      </a:rPr>
                      <m:t>→</m:t>
                    </m:r>
                    <m:func>
                      <m:funcPr>
                        <m:ctrlPr>
                          <a:rPr lang="en-US" sz="2400" i="1" dirty="0">
                            <a:latin typeface="Cambria Math"/>
                            <a:ea typeface="Cambria Math" panose="02040503050406030204" pitchFamily="18" charset="0"/>
                          </a:rPr>
                        </m:ctrlPr>
                      </m:funcPr>
                      <m:fName>
                        <m:limLow>
                          <m:limLowPr>
                            <m:ctrlPr>
                              <a:rPr lang="en-US" sz="2400" i="1" dirty="0">
                                <a:latin typeface="Cambria Math"/>
                                <a:ea typeface="Cambria Math" panose="02040503050406030204" pitchFamily="18" charset="0"/>
                              </a:rPr>
                            </m:ctrlPr>
                          </m:limLowPr>
                          <m:e>
                            <m:r>
                              <m:rPr>
                                <m:sty m:val="p"/>
                              </m:rPr>
                              <a:rPr lang="en-US" sz="2400" dirty="0">
                                <a:latin typeface="Cambria Math" panose="02040503050406030204" pitchFamily="18" charset="0"/>
                                <a:ea typeface="Cambria Math" panose="02040503050406030204" pitchFamily="18" charset="0"/>
                              </a:rPr>
                              <m:t>min</m:t>
                            </m:r>
                          </m:e>
                          <m:lim>
                            <m:d>
                              <m:dPr>
                                <m:begChr m:val="["/>
                                <m:endChr m:val="]"/>
                                <m:ctrlPr>
                                  <a:rPr lang="en-US" sz="2400" i="1" dirty="0">
                                    <a:latin typeface="Cambria Math"/>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 ;2</m:t>
                                </m:r>
                              </m:e>
                            </m:d>
                          </m:lim>
                        </m:limLow>
                      </m:fName>
                      <m:e>
                        <m:r>
                          <a:rPr lang="en-US" sz="2400" i="1" dirty="0">
                            <a:latin typeface="Cambria Math" panose="02040503050406030204" pitchFamily="18" charset="0"/>
                            <a:ea typeface="Cambria Math" panose="02040503050406030204" pitchFamily="18" charset="0"/>
                          </a:rPr>
                          <m:t>𝑓</m:t>
                        </m:r>
                        <m:d>
                          <m:dPr>
                            <m:ctrlPr>
                              <a:rPr lang="en-US" sz="2400" i="1" dirty="0">
                                <a:latin typeface="Cambria Math"/>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𝑥</m:t>
                            </m:r>
                          </m:e>
                        </m:d>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𝑓</m:t>
                        </m:r>
                        <m:d>
                          <m:dPr>
                            <m:ctrlPr>
                              <a:rPr lang="en-US" sz="2400" i="1" dirty="0">
                                <a:latin typeface="Cambria Math"/>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m:t>
                            </m:r>
                          </m:e>
                        </m:d>
                        <m:r>
                          <a:rPr lang="en-US" sz="2400" i="1" dirty="0">
                            <a:latin typeface="Cambria Math" panose="02040503050406030204" pitchFamily="18" charset="0"/>
                            <a:ea typeface="Cambria Math" panose="02040503050406030204" pitchFamily="18" charset="0"/>
                          </a:rPr>
                          <m:t>=</m:t>
                        </m:r>
                        <m:sSup>
                          <m:sSupPr>
                            <m:ctrlPr>
                              <a:rPr lang="en-US" sz="2400" i="1" dirty="0">
                                <a:latin typeface="Cambria Math"/>
                                <a:ea typeface="Cambria Math" panose="02040503050406030204" pitchFamily="18" charset="0"/>
                              </a:rPr>
                            </m:ctrlPr>
                          </m:sSupPr>
                          <m:e>
                            <m:r>
                              <a:rPr lang="en-US" sz="2400" i="1" dirty="0">
                                <a:latin typeface="Cambria Math" panose="02040503050406030204" pitchFamily="18" charset="0"/>
                                <a:ea typeface="Cambria Math" panose="02040503050406030204" pitchFamily="18" charset="0"/>
                              </a:rPr>
                              <m:t>𝑚</m:t>
                            </m:r>
                          </m:e>
                          <m:sup>
                            <m:r>
                              <a:rPr lang="en-US" sz="2400" i="1" dirty="0">
                                <a:latin typeface="Cambria Math" panose="02040503050406030204" pitchFamily="18" charset="0"/>
                                <a:ea typeface="Cambria Math" panose="02040503050406030204" pitchFamily="18" charset="0"/>
                              </a:rPr>
                              <m:t>2</m:t>
                            </m:r>
                          </m:sup>
                        </m:sSup>
                        <m:r>
                          <a:rPr lang="en-US" sz="2400" i="1" dirty="0">
                            <a:latin typeface="Cambria Math" panose="02040503050406030204" pitchFamily="18" charset="0"/>
                            <a:ea typeface="Cambria Math" panose="02040503050406030204" pitchFamily="18" charset="0"/>
                          </a:rPr>
                          <m:t>−2</m:t>
                        </m:r>
                      </m:e>
                    </m:func>
                    <m:r>
                      <a:rPr lang="en-US" sz="2400" i="1" dirty="0">
                        <a:latin typeface="Cambria Math" panose="02040503050406030204" pitchFamily="18" charset="0"/>
                        <a:ea typeface="Cambria Math" panose="02040503050406030204" pitchFamily="18" charset="0"/>
                      </a:rPr>
                      <m:t>  </m:t>
                    </m:r>
                  </m:oMath>
                </a14:m>
                <a:endParaRPr lang="en-US" sz="2400" dirty="0">
                  <a:latin typeface="Times New Roman" panose="02020603050405020304" pitchFamily="18" charset="0"/>
                  <a:ea typeface="Cambria Math" panose="020405030504060302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a:cs typeface="Times New Roman" panose="02020603050405020304" pitchFamily="18" charset="0"/>
                          </a:rPr>
                        </m:ctrlPr>
                      </m:funcPr>
                      <m:fName>
                        <m:limLow>
                          <m:limLowPr>
                            <m:ctrlPr>
                              <a:rPr lang="en-US" sz="2400" i="1">
                                <a:latin typeface="Cambria Math"/>
                                <a:cs typeface="Times New Roman" panose="02020603050405020304" pitchFamily="18" charset="0"/>
                              </a:rPr>
                            </m:ctrlPr>
                          </m:limLowPr>
                          <m:e>
                            <m:r>
                              <m:rPr>
                                <m:sty m:val="p"/>
                              </m:rPr>
                              <a:rPr lang="en-US" sz="2400">
                                <a:latin typeface="Cambria Math" panose="02040503050406030204" pitchFamily="18" charset="0"/>
                                <a:cs typeface="Times New Roman" panose="02020603050405020304" pitchFamily="18" charset="0"/>
                              </a:rPr>
                              <m:t>min</m:t>
                            </m:r>
                          </m:e>
                          <m:lim>
                            <m:d>
                              <m:dPr>
                                <m:begChr m:val="["/>
                                <m:endChr m:val="]"/>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0 ;2</m:t>
                                </m:r>
                              </m:e>
                            </m:d>
                          </m:lim>
                        </m:limLow>
                      </m:fName>
                      <m:e>
                        <m:r>
                          <a:rPr lang="en-US" sz="2400" i="1">
                            <a:latin typeface="Cambria Math" panose="02040503050406030204" pitchFamily="18" charset="0"/>
                            <a:cs typeface="Times New Roman" panose="02020603050405020304" pitchFamily="18" charset="0"/>
                          </a:rPr>
                          <m:t>𝑓</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e>
                    </m:func>
                    <m:r>
                      <a:rPr lang="en-US" sz="2400">
                        <a:latin typeface="Cambria Math" panose="02040503050406030204" pitchFamily="18" charset="0"/>
                        <a:cs typeface="Times New Roman" panose="02020603050405020304" pitchFamily="18" charset="0"/>
                      </a:rPr>
                      <m:t>=7</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sz="2400" i="1" dirty="0">
                            <a:latin typeface="Cambria Math"/>
                            <a:ea typeface="Cambria Math" panose="02040503050406030204" pitchFamily="18" charset="0"/>
                            <a:cs typeface="Times New Roman" panose="02020603050405020304" pitchFamily="18" charset="0"/>
                          </a:rPr>
                        </m:ctrlPr>
                      </m:sSupPr>
                      <m:e>
                        <m:r>
                          <a:rPr lang="en-US" sz="2400" i="1" dirty="0">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i="1" dirty="0">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i="1" dirty="0">
                        <a:latin typeface="Cambria Math" panose="02040503050406030204" pitchFamily="18" charset="0"/>
                        <a:ea typeface="Cambria Math" panose="02040503050406030204" pitchFamily="18" charset="0"/>
                        <a:cs typeface="Times New Roman" panose="02020603050405020304" pitchFamily="18" charset="0"/>
                      </a:rPr>
                      <m:t>−2=7↔</m:t>
                    </m:r>
                    <m:r>
                      <a:rPr lang="en-US" sz="2400" i="1" dirty="0">
                        <a:latin typeface="Cambria Math" panose="02040503050406030204" pitchFamily="18" charset="0"/>
                        <a:ea typeface="Cambria Math" panose="02040503050406030204" pitchFamily="18" charset="0"/>
                        <a:cs typeface="Times New Roman" panose="02020603050405020304" pitchFamily="18" charset="0"/>
                      </a:rPr>
                      <m:t>𝑚</m:t>
                    </m:r>
                    <m:r>
                      <a:rPr lang="en-US" sz="2400" i="1" dirty="0">
                        <a:latin typeface="Cambria Math" panose="02040503050406030204" pitchFamily="18" charset="0"/>
                        <a:ea typeface="Cambria Math" panose="02040503050406030204" pitchFamily="18" charset="0"/>
                        <a:cs typeface="Times New Roman" panose="02020603050405020304" pitchFamily="18" charset="0"/>
                      </a:rPr>
                      <m:t>=±3.</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924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77689" y="174812"/>
                <a:ext cx="10346083" cy="1775013"/>
              </a:xfrm>
            </p:spPr>
            <p:txBody>
              <a:bodyPr>
                <a:noAutofit/>
              </a:bodyPr>
              <a:lstStyle/>
              <a:p>
                <a:r>
                  <a:rPr lang="en-US" sz="2400" b="1" dirty="0">
                    <a:solidFill>
                      <a:schemeClr val="accent1"/>
                    </a:solidFill>
                    <a:latin typeface="Times New Roman" panose="02020603050405020304" pitchFamily="18" charset="0"/>
                    <a:cs typeface="Times New Roman" panose="02020603050405020304" pitchFamily="18" charset="0"/>
                  </a:rPr>
                  <a:t>Câu 2:</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𝑓</m:t>
                    </m:r>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f>
                      <m:fPr>
                        <m:ctrlPr>
                          <a:rPr lang="en-US" sz="2400" i="1">
                            <a:latin typeface="Cambria Math"/>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num>
                      <m:den>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+8</m:t>
                        </m:r>
                      </m:den>
                    </m:f>
                    <m:r>
                      <a:rPr lang="en-US" sz="2400" i="1">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0 ;2</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−2.</m:t>
                    </m:r>
                  </m:oMath>
                </a14:m>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2400">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=4</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B</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=5</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C</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=−4</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D</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=1</m:t>
                    </m:r>
                    <m:r>
                      <m:rPr>
                        <m:nor/>
                      </m:rPr>
                      <a:rPr lang="en-US" sz="2400">
                        <a:solidFill>
                          <a:prstClr val="black"/>
                        </a:solidFill>
                        <a:latin typeface="Times New Roman" panose="02020603050405020304" pitchFamily="18" charset="0"/>
                        <a:cs typeface="Times New Roman" panose="02020603050405020304" pitchFamily="18" charset="0"/>
                      </a:rPr>
                      <m:t>.</m:t>
                    </m:r>
                  </m:oMath>
                </a14:m>
                <a:r>
                  <a:rPr lang="en-US" sz="2400" dirty="0">
                    <a:solidFill>
                      <a:prstClr val="black"/>
                    </a:solidFill>
                    <a:latin typeface="Times New Roman" panose="02020603050405020304" pitchFamily="18" charset="0"/>
                    <a:cs typeface="Times New Roman" panose="02020603050405020304" pitchFamily="18" charset="0"/>
                  </a:rPr>
                  <a:t/>
                </a:r>
                <a:br>
                  <a:rPr lang="en-US" sz="2400" dirty="0">
                    <a:solidFill>
                      <a:prstClr val="black"/>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77689" y="174812"/>
                <a:ext cx="10346083" cy="1775013"/>
              </a:xfrm>
              <a:blipFill rotWithShape="0">
                <a:blip r:embed="rId2"/>
                <a:stretch>
                  <a:fillRect l="-943" t="-37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8+</m:t>
                        </m:r>
                        <m:sSup>
                          <m:sSupPr>
                            <m:ctrlPr>
                              <a:rPr lang="en-US" sz="2400" i="1">
                                <a:latin typeface="Cambria Math"/>
                              </a:rPr>
                            </m:ctrlPr>
                          </m:sSupPr>
                          <m:e>
                            <m:r>
                              <a:rPr lang="en-US" sz="2400" i="1">
                                <a:latin typeface="Cambria Math" panose="02040503050406030204" pitchFamily="18" charset="0"/>
                              </a:rPr>
                              <m:t>𝑚</m:t>
                            </m:r>
                          </m:e>
                          <m:sup>
                            <m:r>
                              <a:rPr lang="en-US" sz="2400" i="1">
                                <a:latin typeface="Cambria Math" panose="02040503050406030204" pitchFamily="18" charset="0"/>
                              </a:rPr>
                              <m:t>2</m:t>
                            </m:r>
                          </m:sup>
                        </m:sSup>
                      </m:num>
                      <m:den>
                        <m:r>
                          <a:rPr lang="en-US" sz="2400" i="1">
                            <a:latin typeface="Cambria Math" panose="02040503050406030204" pitchFamily="18" charset="0"/>
                          </a:rPr>
                          <m:t>𝑥</m:t>
                        </m:r>
                        <m:r>
                          <a:rPr lang="en-US" sz="2400" i="1">
                            <a:latin typeface="Cambria Math" panose="02040503050406030204" pitchFamily="18" charset="0"/>
                          </a:rPr>
                          <m:t>+8</m:t>
                        </m:r>
                      </m:den>
                    </m:f>
                    <m:r>
                      <a:rPr lang="en-US" sz="2400" i="1">
                        <a:latin typeface="Cambria Math" panose="02040503050406030204" pitchFamily="18" charset="0"/>
                      </a:rPr>
                      <m:t>&gt;0, </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rPr>
                      <m:t>∀</m:t>
                    </m:r>
                    <m:r>
                      <a:rPr lang="en-US" sz="2400" i="1" dirty="0">
                        <a:latin typeface="Cambria Math" panose="02040503050406030204" pitchFamily="18" charset="0"/>
                        <a:ea typeface="Cambria Math" panose="02040503050406030204" pitchFamily="18" charset="0"/>
                      </a:rPr>
                      <m:t>𝑥</m:t>
                    </m:r>
                    <m:r>
                      <a:rPr lang="en-US" sz="2400" i="1" dirty="0">
                        <a:latin typeface="Cambria Math" panose="02040503050406030204" pitchFamily="18" charset="0"/>
                        <a:ea typeface="Cambria Math" panose="02040503050406030204" pitchFamily="18" charset="0"/>
                      </a:rPr>
                      <m:t>∈</m:t>
                    </m:r>
                    <m:d>
                      <m:dPr>
                        <m:begChr m:val="["/>
                        <m:endChr m:val="]"/>
                        <m:ctrlPr>
                          <a:rPr lang="en-US" sz="2400" i="1" dirty="0">
                            <a:latin typeface="Cambria Math"/>
                            <a:ea typeface="Cambria Math" panose="02040503050406030204" pitchFamily="18" charset="0"/>
                          </a:rPr>
                        </m:ctrlPr>
                      </m:dPr>
                      <m:e>
                        <m:r>
                          <a:rPr lang="en-US" sz="2400" i="1" dirty="0">
                            <a:latin typeface="Cambria Math" panose="02040503050406030204" pitchFamily="18" charset="0"/>
                            <a:ea typeface="Cambria Math" panose="02040503050406030204" pitchFamily="18" charset="0"/>
                          </a:rPr>
                          <m:t>0 ;3</m:t>
                        </m:r>
                      </m:e>
                    </m:d>
                  </m:oMath>
                </a14:m>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i="1">
                            <a:latin typeface="Cambria Math"/>
                          </a:rPr>
                        </m:ctrlPr>
                      </m:dPr>
                      <m:e>
                        <m:r>
                          <a:rPr lang="en-US" sz="2400" i="1">
                            <a:latin typeface="Cambria Math" panose="02040503050406030204" pitchFamily="18" charset="0"/>
                          </a:rPr>
                          <m:t>0 ;3</m:t>
                        </m:r>
                      </m:e>
                    </m:d>
                    <m:r>
                      <a:rPr lang="en-US" sz="2400" i="1">
                        <a:latin typeface="Cambria Math" panose="02040503050406030204" pitchFamily="18" charset="0"/>
                        <a:ea typeface="Cambria Math" panose="02040503050406030204" pitchFamily="18" charset="0"/>
                      </a:rPr>
                      <m:t>→</m:t>
                    </m:r>
                    <m:func>
                      <m:funcPr>
                        <m:ctrlPr>
                          <a:rPr lang="en-US" sz="2400" i="1">
                            <a:latin typeface="Cambria Math"/>
                            <a:ea typeface="Cambria Math" panose="02040503050406030204" pitchFamily="18" charset="0"/>
                          </a:rPr>
                        </m:ctrlPr>
                      </m:funcPr>
                      <m:fName>
                        <m:limLow>
                          <m:limLowPr>
                            <m:ctrlPr>
                              <a:rPr lang="en-US" sz="2400" i="1">
                                <a:latin typeface="Cambria Math"/>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min</m:t>
                            </m:r>
                          </m:e>
                          <m:lim>
                            <m:d>
                              <m:dPr>
                                <m:begChr m:val="["/>
                                <m:endChr m:val="]"/>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 ;3</m:t>
                                </m:r>
                              </m:e>
                            </m:d>
                          </m:lim>
                        </m:limLow>
                      </m:fName>
                      <m:e>
                        <m:r>
                          <a:rPr lang="en-US" sz="2400" i="1">
                            <a:latin typeface="Cambria Math" panose="02040503050406030204" pitchFamily="18" charset="0"/>
                            <a:ea typeface="Cambria Math" panose="02040503050406030204" pitchFamily="18" charset="0"/>
                          </a:rPr>
                          <m:t>𝑓</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m:t>
                            </m:r>
                          </m:e>
                        </m:d>
                        <m:r>
                          <a:rPr lang="en-US" sz="2400" i="1">
                            <a:latin typeface="Cambria Math" panose="02040503050406030204" pitchFamily="18" charset="0"/>
                            <a:ea typeface="Cambria Math" panose="02040503050406030204" pitchFamily="18" charset="0"/>
                          </a:rPr>
                          <m:t>=−</m:t>
                        </m:r>
                        <m:f>
                          <m:fPr>
                            <m:ctrlPr>
                              <a:rPr lang="en-US" sz="2400" i="1">
                                <a:latin typeface="Cambria Math"/>
                                <a:ea typeface="Cambria Math" panose="02040503050406030204" pitchFamily="18" charset="0"/>
                              </a:rPr>
                            </m:ctrlPr>
                          </m:fPr>
                          <m:num>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8</m:t>
                            </m:r>
                          </m:den>
                        </m:f>
                      </m:e>
                    </m:func>
                  </m:oMath>
                </a14:m>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a:rPr>
                        </m:ctrlPr>
                      </m:funcPr>
                      <m:fName>
                        <m:limLow>
                          <m:limLowPr>
                            <m:ctrlPr>
                              <a:rPr lang="en-US" sz="2400" i="1">
                                <a:latin typeface="Cambria Math"/>
                              </a:rPr>
                            </m:ctrlPr>
                          </m:limLowPr>
                          <m:e>
                            <m:r>
                              <m:rPr>
                                <m:sty m:val="p"/>
                              </m:rPr>
                              <a:rPr lang="en-US" sz="2400">
                                <a:latin typeface="Cambria Math" panose="02040503050406030204" pitchFamily="18" charset="0"/>
                              </a:rPr>
                              <m:t>min</m:t>
                            </m:r>
                          </m:e>
                          <m:lim>
                            <m:d>
                              <m:dPr>
                                <m:begChr m:val="["/>
                                <m:endChr m:val="]"/>
                                <m:ctrlPr>
                                  <a:rPr lang="en-US" sz="2400" i="1">
                                    <a:latin typeface="Cambria Math"/>
                                  </a:rPr>
                                </m:ctrlPr>
                              </m:dPr>
                              <m:e>
                                <m:r>
                                  <a:rPr lang="en-US" sz="2400" i="1">
                                    <a:latin typeface="Cambria Math" panose="02040503050406030204" pitchFamily="18" charset="0"/>
                                  </a:rPr>
                                  <m:t>0 ;3</m:t>
                                </m:r>
                              </m:e>
                            </m:d>
                          </m:lim>
                        </m:limLow>
                      </m:fName>
                      <m:e>
                        <m:r>
                          <a:rPr lang="en-US" sz="2400" i="1">
                            <a:latin typeface="Cambria Math" panose="02040503050406030204" pitchFamily="18" charset="0"/>
                          </a:rPr>
                          <m:t>𝑓</m:t>
                        </m:r>
                        <m:d>
                          <m:dPr>
                            <m:ctrlPr>
                              <a:rPr lang="en-US" sz="2400" i="1">
                                <a:latin typeface="Cambria Math"/>
                              </a:rPr>
                            </m:ctrlPr>
                          </m:dPr>
                          <m:e>
                            <m:r>
                              <a:rPr lang="en-US" sz="2400" i="1">
                                <a:latin typeface="Cambria Math" panose="02040503050406030204" pitchFamily="18" charset="0"/>
                              </a:rPr>
                              <m:t>𝑥</m:t>
                            </m:r>
                          </m:e>
                        </m:d>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f>
                          <m:fPr>
                            <m:ctrlPr>
                              <a:rPr lang="en-US" sz="2400" i="1">
                                <a:latin typeface="Cambria Math"/>
                                <a:ea typeface="Cambria Math" panose="02040503050406030204" pitchFamily="18" charset="0"/>
                              </a:rPr>
                            </m:ctrlPr>
                          </m:fPr>
                          <m:num>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2</m:t>
                                </m:r>
                              </m:sup>
                            </m:sSup>
                          </m:num>
                          <m:den>
                            <m:r>
                              <a:rPr lang="en-US" sz="2400" i="1">
                                <a:latin typeface="Cambria Math" panose="02040503050406030204" pitchFamily="18" charset="0"/>
                                <a:ea typeface="Cambria Math" panose="02040503050406030204" pitchFamily="18" charset="0"/>
                              </a:rPr>
                              <m:t>8</m:t>
                            </m:r>
                          </m:den>
                        </m:f>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=±4</m:t>
                        </m:r>
                      </m:e>
                    </m:func>
                    <m:r>
                      <a:rPr lang="en-US" sz="2400" i="1">
                        <a:latin typeface="Cambria Math" panose="02040503050406030204" pitchFamily="18" charset="0"/>
                      </a:rPr>
                      <m:t> </m:t>
                    </m:r>
                  </m:oMath>
                </a14:m>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4.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4791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a:t>
              </a:r>
              <a:r>
                <a:rPr lang="en-US" sz="2400" b="1" dirty="0">
                  <a:solidFill>
                    <a:srgbClr val="145F82"/>
                  </a:solidFill>
                  <a:latin typeface="Tahoma" pitchFamily="34" charset="0"/>
                  <a:ea typeface="Tahoma" pitchFamily="34" charset="0"/>
                  <a:cs typeface="Tahoma" pitchFamily="34" charset="0"/>
                </a:rPr>
                <a:t>Í DỤ MINH HỌA</a:t>
              </a: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600354"/>
            <a:ext cx="10908418" cy="4357099"/>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1700629"/>
              <a:chOff x="1224541" y="6322796"/>
              <a:chExt cx="7454016" cy="1700629"/>
            </a:xfrm>
          </p:grpSpPr>
          <p:sp>
            <p:nvSpPr>
              <p:cNvPr id="55" name="Freeform 20"/>
              <p:cNvSpPr>
                <a:spLocks/>
              </p:cNvSpPr>
              <p:nvPr/>
            </p:nvSpPr>
            <p:spPr bwMode="auto">
              <a:xfrm rot="16200000" flipV="1">
                <a:off x="4498641" y="3620410"/>
                <a:ext cx="907514"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6"/>
                <a:ext cx="6440370" cy="163969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lang="en-SG" sz="2300" b="1" dirty="0" err="1">
                    <a:solidFill>
                      <a:srgbClr val="0999C8"/>
                    </a:solidFill>
                    <a:latin typeface="Tahoma" pitchFamily="34" charset="0"/>
                    <a:ea typeface="Tahoma" pitchFamily="34" charset="0"/>
                    <a:cs typeface="Tahoma" pitchFamily="34" charset="0"/>
                  </a:rPr>
                  <a:t>Nhận</a:t>
                </a:r>
                <a:r>
                  <a:rPr lang="en-SG" sz="2300" b="1" dirty="0">
                    <a:solidFill>
                      <a:srgbClr val="0999C8"/>
                    </a:solidFill>
                    <a:latin typeface="Tahoma" pitchFamily="34" charset="0"/>
                    <a:ea typeface="Tahoma" pitchFamily="34" charset="0"/>
                    <a:cs typeface="Tahoma" pitchFamily="34" charset="0"/>
                  </a:rPr>
                  <a:t> </a:t>
                </a:r>
                <a:r>
                  <a:rPr lang="en-SG" sz="2300" b="1" dirty="0" err="1">
                    <a:solidFill>
                      <a:srgbClr val="0999C8"/>
                    </a:solidFill>
                    <a:latin typeface="Tahoma" pitchFamily="34" charset="0"/>
                    <a:ea typeface="Tahoma" pitchFamily="34" charset="0"/>
                    <a:cs typeface="Tahoma" pitchFamily="34" charset="0"/>
                  </a:rPr>
                  <a:t>biết</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31A76AD-4C9F-46B3-9BCA-3469A7D01743}"/>
                  </a:ext>
                </a:extLst>
              </p:cNvPr>
              <p:cNvSpPr/>
              <p:nvPr/>
            </p:nvSpPr>
            <p:spPr>
              <a:xfrm>
                <a:off x="840509" y="2077256"/>
                <a:ext cx="10510982" cy="1534203"/>
              </a:xfrm>
              <a:prstGeom prst="rect">
                <a:avLst/>
              </a:prstGeom>
            </p:spPr>
            <p:txBody>
              <a:bodyPr wrap="square">
                <a:spAutoFit/>
              </a:bodyPr>
              <a:lstStyle/>
              <a:p>
                <a:pPr algn="just">
                  <a:spcAft>
                    <a:spcPts val="0"/>
                  </a:spcAft>
                  <a:tabLst>
                    <a:tab pos="228600" algn="l"/>
                    <a:tab pos="1257300" algn="l"/>
                    <a:tab pos="2514600" algn="l"/>
                    <a:tab pos="3771900" algn="l"/>
                  </a:tabLst>
                </a:pP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Ví </a:t>
                </a:r>
                <a:r>
                  <a:rPr lang="en-US" sz="22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 1:</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Tìm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giá</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trị</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lớn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nhất</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của</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số</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m:t>
                    </m:r>
                    <m:sSup>
                      <m:sSupPr>
                        <m:ctrlPr>
                          <a:rPr lang="en-US" sz="2200" i="1">
                            <a:latin typeface="Cambria Math"/>
                            <a:ea typeface="Times New Roman" panose="02020603050405020304" pitchFamily="18" charset="0"/>
                          </a:rPr>
                        </m:ctrlPr>
                      </m:sSupPr>
                      <m:e>
                        <m:r>
                          <a:rPr lang="en-US" sz="2200" i="1">
                            <a:latin typeface="Cambria Math" panose="02040503050406030204" pitchFamily="18" charset="0"/>
                            <a:ea typeface="Times New Roman" panose="02020603050405020304" pitchFamily="18" charset="0"/>
                          </a:rPr>
                          <m:t>𝑥</m:t>
                        </m:r>
                      </m:e>
                      <m:sup>
                        <m:r>
                          <a:rPr lang="en-US" sz="2200" i="1">
                            <a:latin typeface="Cambria Math" panose="02040503050406030204" pitchFamily="18" charset="0"/>
                            <a:ea typeface="Times New Roman" panose="02020603050405020304" pitchFamily="18" charset="0"/>
                          </a:rPr>
                          <m:t>3</m:t>
                        </m:r>
                      </m:sup>
                    </m:sSup>
                    <m:r>
                      <a:rPr lang="en-US" sz="2200" i="1">
                        <a:latin typeface="Cambria Math" panose="02040503050406030204" pitchFamily="18" charset="0"/>
                        <a:ea typeface="Times New Roman" panose="02020603050405020304" pitchFamily="18" charset="0"/>
                      </a:rPr>
                      <m:t>−2</m:t>
                    </m:r>
                    <m:sSup>
                      <m:sSupPr>
                        <m:ctrlPr>
                          <a:rPr lang="en-US" sz="2200" i="1">
                            <a:latin typeface="Cambria Math"/>
                            <a:ea typeface="Times New Roman" panose="02020603050405020304" pitchFamily="18" charset="0"/>
                          </a:rPr>
                        </m:ctrlPr>
                      </m:sSupPr>
                      <m:e>
                        <m:r>
                          <a:rPr lang="en-US" sz="2200" i="1">
                            <a:latin typeface="Cambria Math" panose="02040503050406030204" pitchFamily="18" charset="0"/>
                            <a:ea typeface="Times New Roman" panose="02020603050405020304" pitchFamily="18" charset="0"/>
                          </a:rPr>
                          <m:t>𝑥</m:t>
                        </m:r>
                      </m:e>
                      <m:sup>
                        <m:r>
                          <a:rPr lang="en-US" sz="2200" i="1">
                            <a:latin typeface="Cambria Math" panose="02040503050406030204" pitchFamily="18" charset="0"/>
                            <a:ea typeface="Times New Roman" panose="02020603050405020304" pitchFamily="18" charset="0"/>
                          </a:rPr>
                          <m:t>2</m:t>
                        </m:r>
                      </m:sup>
                    </m:sSup>
                    <m:r>
                      <a:rPr lang="en-US" sz="2200" i="1">
                        <a:latin typeface="Cambria Math" panose="02040503050406030204" pitchFamily="18" charset="0"/>
                        <a:ea typeface="Times New Roman" panose="02020603050405020304" pitchFamily="18" charset="0"/>
                      </a:rPr>
                      <m:t>−4</m:t>
                    </m:r>
                    <m:r>
                      <a:rPr lang="en-US" sz="2200" i="1">
                        <a:latin typeface="Cambria Math" panose="02040503050406030204" pitchFamily="18" charset="0"/>
                        <a:ea typeface="Times New Roman" panose="02020603050405020304" pitchFamily="18" charset="0"/>
                      </a:rPr>
                      <m:t>𝑥</m:t>
                    </m:r>
                    <m:r>
                      <a:rPr lang="en-US" sz="2200" i="1">
                        <a:latin typeface="Cambria Math" panose="02040503050406030204" pitchFamily="18" charset="0"/>
                        <a:ea typeface="Times New Roman" panose="02020603050405020304" pitchFamily="18" charset="0"/>
                      </a:rPr>
                      <m:t>+1</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trên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đoạn</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r>
                      <a:rPr lang="en-US" sz="2200" i="1">
                        <a:latin typeface="Cambria Math" panose="02040503050406030204" pitchFamily="18" charset="0"/>
                        <a:ea typeface="Times New Roman" panose="020206030504050203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A.</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=−7.</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B.</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m:t>
                    </m:r>
                    <m:f>
                      <m:fPr>
                        <m:ctrlPr>
                          <a:rPr lang="en-US" sz="2200" i="1">
                            <a:latin typeface="Cambria Math"/>
                            <a:ea typeface="Times New Roman" panose="02020603050405020304" pitchFamily="18" charset="0"/>
                          </a:rPr>
                        </m:ctrlPr>
                      </m:fPr>
                      <m:num>
                        <m:r>
                          <a:rPr lang="en-US" sz="2200" i="1">
                            <a:latin typeface="Cambria Math" panose="02040503050406030204" pitchFamily="18" charset="0"/>
                            <a:ea typeface="Times New Roman" panose="02020603050405020304" pitchFamily="18" charset="0"/>
                          </a:rPr>
                          <m:t>65</m:t>
                        </m:r>
                      </m:num>
                      <m:den>
                        <m:r>
                          <a:rPr lang="en-US" sz="2200" i="1">
                            <a:latin typeface="Cambria Math" panose="02040503050406030204" pitchFamily="18" charset="0"/>
                            <a:ea typeface="Times New Roman" panose="02020603050405020304" pitchFamily="18" charset="0"/>
                          </a:rPr>
                          <m:t>27</m:t>
                        </m:r>
                      </m:den>
                    </m:f>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C.</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=−2.</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D.</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m:t>
                    </m:r>
                    <m:f>
                      <m:fPr>
                        <m:ctrlPr>
                          <a:rPr lang="en-US" sz="2200" i="1">
                            <a:latin typeface="Cambria Math"/>
                            <a:ea typeface="Times New Roman" panose="02020603050405020304" pitchFamily="18" charset="0"/>
                          </a:rPr>
                        </m:ctrlPr>
                      </m:fPr>
                      <m:num>
                        <m:r>
                          <a:rPr lang="en-US" sz="2200" i="1">
                            <a:latin typeface="Cambria Math" panose="02040503050406030204" pitchFamily="18" charset="0"/>
                            <a:ea typeface="Times New Roman" panose="02020603050405020304" pitchFamily="18" charset="0"/>
                          </a:rPr>
                          <m:t>67</m:t>
                        </m:r>
                      </m:num>
                      <m:den>
                        <m:r>
                          <a:rPr lang="en-US" sz="2200" i="1">
                            <a:latin typeface="Cambria Math" panose="02040503050406030204" pitchFamily="18" charset="0"/>
                            <a:ea typeface="Times New Roman" panose="02020603050405020304" pitchFamily="18" charset="0"/>
                          </a:rPr>
                          <m:t>27</m:t>
                        </m:r>
                      </m:den>
                    </m:f>
                    <m:r>
                      <a:rPr lang="en-US" sz="2200" i="1">
                        <a:latin typeface="Cambria Math" panose="02040503050406030204" pitchFamily="18" charset="0"/>
                        <a:ea typeface="Times New Roman" panose="020206030504050203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431A76AD-4C9F-46B3-9BCA-3469A7D01743}"/>
                  </a:ext>
                </a:extLst>
              </p:cNvPr>
              <p:cNvSpPr>
                <a:spLocks noRot="1" noChangeAspect="1" noMove="1" noResize="1" noEditPoints="1" noAdjustHandles="1" noChangeArrowheads="1" noChangeShapeType="1" noTextEdit="1"/>
              </p:cNvSpPr>
              <p:nvPr/>
            </p:nvSpPr>
            <p:spPr>
              <a:xfrm>
                <a:off x="840509" y="2077256"/>
                <a:ext cx="10510982" cy="1534203"/>
              </a:xfrm>
              <a:prstGeom prst="rect">
                <a:avLst/>
              </a:prstGeom>
              <a:blipFill>
                <a:blip r:embed="rId3"/>
                <a:stretch>
                  <a:fillRect l="-754" t="-2789"/>
                </a:stretch>
              </a:blipFill>
            </p:spPr>
            <p:txBody>
              <a:bodyPr/>
              <a:lstStyle/>
              <a:p>
                <a:r>
                  <a:rPr lang="en-SG">
                    <a:noFill/>
                  </a:rPr>
                  <a:t> </a:t>
                </a:r>
              </a:p>
            </p:txBody>
          </p:sp>
        </mc:Fallback>
      </mc:AlternateContent>
      <p:sp>
        <p:nvSpPr>
          <p:cNvPr id="44" name="Rectangle 43">
            <a:extLst>
              <a:ext uri="{FF2B5EF4-FFF2-40B4-BE49-F238E27FC236}">
                <a16:creationId xmlns:a16="http://schemas.microsoft.com/office/drawing/2014/main" xmlns="" id="{85A6D74F-414F-4624-AE3B-24A34502D4DE}"/>
              </a:ext>
            </a:extLst>
          </p:cNvPr>
          <p:cNvSpPr/>
          <p:nvPr/>
        </p:nvSpPr>
        <p:spPr>
          <a:xfrm>
            <a:off x="5230925" y="3788813"/>
            <a:ext cx="1378904" cy="430887"/>
          </a:xfrm>
          <a:prstGeom prst="rect">
            <a:avLst/>
          </a:prstGeom>
        </p:spPr>
        <p:txBody>
          <a:bodyPr wrap="none">
            <a:spAutoFit/>
          </a:bodyPr>
          <a:lstStyle/>
          <a:p>
            <a:r>
              <a:rPr lang="en-US" sz="22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Lời</a:t>
            </a:r>
            <a:r>
              <a:rPr lang="en-US" sz="22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giải</a:t>
            </a:r>
            <a:r>
              <a:rPr lang="en-US" sz="22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5" name="Rectangle 44">
            <a:extLst>
              <a:ext uri="{FF2B5EF4-FFF2-40B4-BE49-F238E27FC236}">
                <a16:creationId xmlns:a16="http://schemas.microsoft.com/office/drawing/2014/main" xmlns="" id="{BE20103A-E285-4D31-BC5F-C988D1F17936}"/>
              </a:ext>
            </a:extLst>
          </p:cNvPr>
          <p:cNvSpPr/>
          <p:nvPr/>
        </p:nvSpPr>
        <p:spPr>
          <a:xfrm>
            <a:off x="927611" y="4257132"/>
            <a:ext cx="1268296" cy="430887"/>
          </a:xfrm>
          <a:prstGeom prst="rect">
            <a:avLst/>
          </a:prstGeom>
        </p:spPr>
        <p:txBody>
          <a:bodyPr wrap="none">
            <a:spAutoFit/>
          </a:bodyPr>
          <a:lstStyle/>
          <a:p>
            <a:r>
              <a:rPr lang="en-US" sz="22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Chọn</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 C.</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xmlns="" id="{C495CCDD-CE3D-489C-95C6-21336C44FA65}"/>
                  </a:ext>
                </a:extLst>
              </p:cNvPr>
              <p:cNvSpPr/>
              <p:nvPr/>
            </p:nvSpPr>
            <p:spPr>
              <a:xfrm>
                <a:off x="927611" y="4472575"/>
                <a:ext cx="8233023" cy="1168397"/>
              </a:xfrm>
              <a:prstGeom prst="rect">
                <a:avLst/>
              </a:prstGeom>
            </p:spPr>
            <p:txBody>
              <a:bodyPr wrap="none">
                <a:spAutoFit/>
              </a:bodyPr>
              <a:lstStyle/>
              <a:p>
                <a:r>
                  <a:rPr lang="en-US" sz="2200" dirty="0" err="1">
                    <a:latin typeface="Tahoma" panose="020B0604030504040204" pitchFamily="34" charset="0"/>
                    <a:ea typeface="Tahoma" panose="020B0604030504040204" pitchFamily="34" charset="0"/>
                    <a:cs typeface="Tahoma" panose="020B0604030504040204" pitchFamily="34" charset="0"/>
                  </a:rPr>
                  <a:t>Đạo</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2200" i="1">
                            <a:latin typeface="Cambria Math"/>
                          </a:rPr>
                        </m:ctrlPr>
                      </m:sSupPr>
                      <m:e>
                        <m:r>
                          <a:rPr lang="en-US" sz="2200" i="1">
                            <a:latin typeface="Cambria Math" panose="02040503050406030204" pitchFamily="18" charset="0"/>
                          </a:rPr>
                          <m:t>𝑓</m:t>
                        </m:r>
                      </m:e>
                      <m:sup>
                        <m:r>
                          <a:rPr lang="en-US" sz="2200" i="1">
                            <a:latin typeface="Cambria Math" panose="02040503050406030204" pitchFamily="18" charset="0"/>
                          </a:rPr>
                          <m:t>′</m:t>
                        </m:r>
                      </m:sup>
                    </m:sSup>
                    <m:d>
                      <m:dPr>
                        <m:ctrlPr>
                          <a:rPr lang="en-US" sz="2200" i="1">
                            <a:latin typeface="Cambria Math"/>
                          </a:rPr>
                        </m:ctrlPr>
                      </m:dPr>
                      <m:e>
                        <m:r>
                          <a:rPr lang="en-US" sz="2200" i="1">
                            <a:latin typeface="Cambria Math" panose="02040503050406030204" pitchFamily="18" charset="0"/>
                          </a:rPr>
                          <m:t>𝑥</m:t>
                        </m:r>
                      </m:e>
                    </m:d>
                    <m:r>
                      <a:rPr lang="en-US" sz="2200" i="1">
                        <a:latin typeface="Cambria Math" panose="02040503050406030204" pitchFamily="18" charset="0"/>
                      </a:rPr>
                      <m:t>=3</m:t>
                    </m:r>
                    <m:sSup>
                      <m:sSupPr>
                        <m:ctrlPr>
                          <a:rPr lang="en-US" sz="2200" i="1">
                            <a:latin typeface="Cambria Math"/>
                          </a:rPr>
                        </m:ctrlPr>
                      </m:sSupPr>
                      <m:e>
                        <m:r>
                          <a:rPr lang="en-US" sz="2200" i="1">
                            <a:latin typeface="Cambria Math" panose="02040503050406030204" pitchFamily="18" charset="0"/>
                          </a:rPr>
                          <m:t>𝑥</m:t>
                        </m:r>
                      </m:e>
                      <m:sup>
                        <m:r>
                          <a:rPr lang="en-US" sz="2200" i="1">
                            <a:latin typeface="Cambria Math" panose="02040503050406030204" pitchFamily="18" charset="0"/>
                          </a:rPr>
                          <m:t>2</m:t>
                        </m:r>
                      </m:sup>
                    </m:sSup>
                    <m:r>
                      <a:rPr lang="en-US" sz="2200" i="1">
                        <a:latin typeface="Cambria Math" panose="02040503050406030204" pitchFamily="18" charset="0"/>
                      </a:rPr>
                      <m:t>−4</m:t>
                    </m:r>
                    <m:r>
                      <a:rPr lang="en-US" sz="2200" i="1">
                        <a:latin typeface="Cambria Math" panose="02040503050406030204" pitchFamily="18" charset="0"/>
                      </a:rPr>
                      <m:t>𝑥</m:t>
                    </m:r>
                    <m:r>
                      <a:rPr lang="en-US" sz="2200" i="1">
                        <a:latin typeface="Cambria Math" panose="02040503050406030204" pitchFamily="18" charset="0"/>
                      </a:rPr>
                      <m:t>−4</m:t>
                    </m:r>
                    <m:groupChr>
                      <m:groupChrPr>
                        <m:chr m:val="→"/>
                        <m:vertJc m:val="bot"/>
                        <m:ctrlPr>
                          <a:rPr lang="en-US" sz="2200" i="1">
                            <a:latin typeface="Cambria Math"/>
                          </a:rPr>
                        </m:ctrlPr>
                      </m:groupChrPr>
                      <m:e>
                        <m:r>
                          <a:rPr lang="en-US" sz="2200" i="1">
                            <a:latin typeface="Cambria Math" panose="02040503050406030204" pitchFamily="18" charset="0"/>
                          </a:rPr>
                          <m:t>  </m:t>
                        </m:r>
                      </m:e>
                    </m:groupChr>
                    <m:sSup>
                      <m:sSupPr>
                        <m:ctrlPr>
                          <a:rPr lang="en-US" sz="2200" i="1">
                            <a:latin typeface="Cambria Math"/>
                          </a:rPr>
                        </m:ctrlPr>
                      </m:sSupPr>
                      <m:e>
                        <m:r>
                          <a:rPr lang="en-US" sz="2200" i="1">
                            <a:latin typeface="Cambria Math" panose="02040503050406030204" pitchFamily="18" charset="0"/>
                          </a:rPr>
                          <m:t>𝑓</m:t>
                        </m:r>
                      </m:e>
                      <m:sup>
                        <m:r>
                          <a:rPr lang="en-US" sz="2200" i="1">
                            <a:latin typeface="Cambria Math" panose="02040503050406030204" pitchFamily="18" charset="0"/>
                          </a:rPr>
                          <m:t>′</m:t>
                        </m:r>
                      </m:sup>
                    </m:sSup>
                    <m:d>
                      <m:dPr>
                        <m:ctrlPr>
                          <a:rPr lang="en-US" sz="2200" i="1">
                            <a:latin typeface="Cambria Math"/>
                          </a:rPr>
                        </m:ctrlPr>
                      </m:dPr>
                      <m:e>
                        <m:r>
                          <a:rPr lang="en-US" sz="2200" i="1">
                            <a:latin typeface="Cambria Math" panose="02040503050406030204" pitchFamily="18" charset="0"/>
                          </a:rPr>
                          <m:t>𝑥</m:t>
                        </m:r>
                      </m:e>
                    </m:d>
                    <m:r>
                      <a:rPr lang="en-US" sz="2200" i="1">
                        <a:latin typeface="Cambria Math" panose="02040503050406030204" pitchFamily="18" charset="0"/>
                      </a:rPr>
                      <m:t>=0⇔</m:t>
                    </m:r>
                    <m:d>
                      <m:dPr>
                        <m:begChr m:val="["/>
                        <m:endChr m:val=""/>
                        <m:ctrlPr>
                          <a:rPr lang="en-US" sz="2200" i="1">
                            <a:latin typeface="Cambria Math"/>
                          </a:rPr>
                        </m:ctrlPr>
                      </m:dPr>
                      <m:e>
                        <m:eqArr>
                          <m:eqArrPr>
                            <m:ctrlPr>
                              <a:rPr lang="en-US" sz="2200" i="1">
                                <a:latin typeface="Cambria Math"/>
                              </a:rPr>
                            </m:ctrlPr>
                          </m:eqArrPr>
                          <m:e>
                            <m:r>
                              <a:rPr lang="en-US" sz="2200" i="1">
                                <a:latin typeface="Cambria Math" panose="02040503050406030204" pitchFamily="18" charset="0"/>
                              </a:rPr>
                              <m:t>&amp;</m:t>
                            </m:r>
                            <m:r>
                              <a:rPr lang="en-US" sz="2200" i="1">
                                <a:latin typeface="Cambria Math" panose="02040503050406030204" pitchFamily="18" charset="0"/>
                              </a:rPr>
                              <m:t>𝑥</m:t>
                            </m:r>
                            <m:r>
                              <a:rPr lang="en-US" sz="2200" i="1">
                                <a:latin typeface="Cambria Math" panose="02040503050406030204" pitchFamily="18" charset="0"/>
                              </a:rPr>
                              <m:t>=2∈</m:t>
                            </m:r>
                            <m:d>
                              <m:dPr>
                                <m:begChr m:val="["/>
                                <m:endChr m:val="]"/>
                                <m:ctrlPr>
                                  <a:rPr lang="en-US" sz="2200" i="1">
                                    <a:latin typeface="Cambria Math"/>
                                  </a:rPr>
                                </m:ctrlPr>
                              </m:dPr>
                              <m:e>
                                <m:r>
                                  <a:rPr lang="en-US" sz="2200" i="1">
                                    <a:latin typeface="Cambria Math" panose="02040503050406030204" pitchFamily="18" charset="0"/>
                                  </a:rPr>
                                  <m:t>1;3</m:t>
                                </m:r>
                              </m:e>
                            </m:d>
                          </m:e>
                          <m:e>
                            <m:r>
                              <a:rPr lang="en-US" sz="2200" i="1">
                                <a:latin typeface="Cambria Math" panose="02040503050406030204" pitchFamily="18" charset="0"/>
                              </a:rPr>
                              <m:t>&amp;</m:t>
                            </m:r>
                            <m:r>
                              <a:rPr lang="en-US" sz="2200" i="1">
                                <a:latin typeface="Cambria Math" panose="02040503050406030204" pitchFamily="18" charset="0"/>
                              </a:rPr>
                              <m:t>𝑥</m:t>
                            </m:r>
                            <m:r>
                              <a:rPr lang="en-US" sz="2200" i="1">
                                <a:latin typeface="Cambria Math" panose="02040503050406030204" pitchFamily="18" charset="0"/>
                              </a:rPr>
                              <m:t>=−</m:t>
                            </m:r>
                            <m:f>
                              <m:fPr>
                                <m:ctrlPr>
                                  <a:rPr lang="en-US" sz="2200" i="1">
                                    <a:latin typeface="Cambria Math"/>
                                  </a:rPr>
                                </m:ctrlPr>
                              </m:fPr>
                              <m:num>
                                <m:r>
                                  <a:rPr lang="en-US" sz="2200" i="1">
                                    <a:latin typeface="Cambria Math" panose="02040503050406030204" pitchFamily="18" charset="0"/>
                                  </a:rPr>
                                  <m:t>2</m:t>
                                </m:r>
                              </m:num>
                              <m:den>
                                <m:r>
                                  <a:rPr lang="en-US" sz="2200" i="1">
                                    <a:latin typeface="Cambria Math" panose="02040503050406030204" pitchFamily="18" charset="0"/>
                                  </a:rPr>
                                  <m:t>3</m:t>
                                </m:r>
                              </m:den>
                            </m:f>
                            <m:r>
                              <a:rPr lang="en-US" sz="2200" i="1">
                                <a:latin typeface="Cambria Math" panose="02040503050406030204" pitchFamily="18" charset="0"/>
                              </a:rPr>
                              <m:t>∉</m:t>
                            </m:r>
                            <m:d>
                              <m:dPr>
                                <m:begChr m:val="["/>
                                <m:endChr m:val="]"/>
                                <m:ctrlPr>
                                  <a:rPr lang="en-US" sz="2200" i="1">
                                    <a:latin typeface="Cambria Math"/>
                                  </a:rPr>
                                </m:ctrlPr>
                              </m:dPr>
                              <m:e>
                                <m:r>
                                  <a:rPr lang="en-US" sz="2200" i="1">
                                    <a:latin typeface="Cambria Math" panose="02040503050406030204" pitchFamily="18" charset="0"/>
                                  </a:rPr>
                                  <m:t>1;3</m:t>
                                </m:r>
                              </m:e>
                            </m:d>
                          </m:e>
                        </m:eqArr>
                      </m:e>
                    </m:d>
                    <m:r>
                      <a:rPr lang="en-US" sz="2200" i="1">
                        <a:latin typeface="Cambria Math" panose="020405030504060302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Rectangle 45">
                <a:extLst>
                  <a:ext uri="{FF2B5EF4-FFF2-40B4-BE49-F238E27FC236}">
                    <a16:creationId xmlns:a16="http://schemas.microsoft.com/office/drawing/2014/main" id="{C495CCDD-CE3D-489C-95C6-21336C44FA65}"/>
                  </a:ext>
                </a:extLst>
              </p:cNvPr>
              <p:cNvSpPr>
                <a:spLocks noRot="1" noChangeAspect="1" noMove="1" noResize="1" noEditPoints="1" noAdjustHandles="1" noChangeArrowheads="1" noChangeShapeType="1" noTextEdit="1"/>
              </p:cNvSpPr>
              <p:nvPr/>
            </p:nvSpPr>
            <p:spPr>
              <a:xfrm>
                <a:off x="927611" y="4472575"/>
                <a:ext cx="8233023" cy="1168397"/>
              </a:xfrm>
              <a:prstGeom prst="rect">
                <a:avLst/>
              </a:prstGeom>
              <a:blipFill>
                <a:blip r:embed="rId4"/>
                <a:stretch>
                  <a:fillRect l="-962"/>
                </a:stretch>
              </a:blipFill>
            </p:spPr>
            <p:txBody>
              <a:bodyPr/>
              <a:lstStyle/>
              <a:p>
                <a:r>
                  <a:rPr lang="en-SG">
                    <a:noFill/>
                  </a:rPr>
                  <a:t> </a:t>
                </a:r>
              </a:p>
            </p:txBody>
          </p:sp>
        </mc:Fallback>
      </mc:AlternateContent>
      <p:sp>
        <p:nvSpPr>
          <p:cNvPr id="47" name="TextBox 46">
            <a:extLst>
              <a:ext uri="{FF2B5EF4-FFF2-40B4-BE49-F238E27FC236}">
                <a16:creationId xmlns:a16="http://schemas.microsoft.com/office/drawing/2014/main" xmlns="" id="{5B0A4287-4DFD-45D1-ACDE-98AC3B022FFA}"/>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03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500" fill="hold"/>
                                        <p:tgtEl>
                                          <p:spTgt spid="46"/>
                                        </p:tgtEl>
                                        <p:attrNameLst>
                                          <p:attrName>ppt_x</p:attrName>
                                        </p:attrNameLst>
                                      </p:cBhvr>
                                      <p:tavLst>
                                        <p:tav tm="0">
                                          <p:val>
                                            <p:strVal val="#ppt_x"/>
                                          </p:val>
                                        </p:tav>
                                        <p:tav tm="100000">
                                          <p:val>
                                            <p:strVal val="#ppt_x"/>
                                          </p:val>
                                        </p:tav>
                                      </p:tavLst>
                                    </p:anim>
                                    <p:anim calcmode="lin" valueType="num">
                                      <p:cBhvr additive="base">
                                        <p:cTn id="3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8229" y="365126"/>
                <a:ext cx="10372977" cy="1325563"/>
              </a:xfrm>
            </p:spPr>
            <p:txBody>
              <a:bodyPr>
                <a:noAutofit/>
              </a:bodyPr>
              <a:lstStyle/>
              <a:p>
                <a:r>
                  <a:rPr lang="en-US" sz="2400" b="1" dirty="0">
                    <a:solidFill>
                      <a:schemeClr val="accent1"/>
                    </a:solidFill>
                    <a:latin typeface="Times New Roman" panose="02020603050405020304" pitchFamily="18" charset="0"/>
                    <a:cs typeface="Times New Roman" panose="02020603050405020304" pitchFamily="18" charset="0"/>
                  </a:rPr>
                  <a:t>Câu 3:</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𝑓</m:t>
                    </m:r>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𝑥</m:t>
                        </m:r>
                      </m:e>
                    </m:d>
                    <m:r>
                      <a:rPr lang="en-US" sz="2400" i="1">
                        <a:latin typeface="Cambria Math" panose="02040503050406030204" pitchFamily="18" charset="0"/>
                        <a:cs typeface="Times New Roman" panose="02020603050405020304" pitchFamily="18" charset="0"/>
                      </a:rPr>
                      <m:t>=</m:t>
                    </m:r>
                    <m:f>
                      <m:fPr>
                        <m:ctrlPr>
                          <a:rPr lang="en-US" sz="2400" i="1">
                            <a:latin typeface="Cambria Math"/>
                            <a:cs typeface="Times New Roman" panose="02020603050405020304" pitchFamily="18" charset="0"/>
                          </a:rPr>
                        </m:ctrlPr>
                      </m:fPr>
                      <m:num>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𝑚</m:t>
                        </m:r>
                      </m:num>
                      <m:den>
                        <m:rad>
                          <m:radPr>
                            <m:degHide m:val="on"/>
                            <m:ctrlPr>
                              <a:rPr lang="en-US" sz="2400" i="1">
                                <a:latin typeface="Cambria Math"/>
                                <a:ea typeface="Cambria Math" panose="02040503050406030204" pitchFamily="18" charset="0"/>
                                <a:cs typeface="Times New Roman" panose="02020603050405020304" pitchFamily="18" charset="0"/>
                              </a:rPr>
                            </m:ctrlPr>
                          </m:radPr>
                          <m:deg/>
                          <m:e>
                            <m:sSup>
                              <m:sSupPr>
                                <m:ctrlPr>
                                  <a:rPr lang="en-US" sz="2400" i="1">
                                    <a:latin typeface="Cambria Math"/>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ea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+1</m:t>
                            </m:r>
                          </m:e>
                        </m:rad>
                      </m:den>
                    </m:f>
                    <m:r>
                      <a:rPr lang="en-US" sz="240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r>
                      <a:rPr lang="en-US" sz="2400" i="1">
                        <a:latin typeface="Cambria Math" panose="02040503050406030204" pitchFamily="18" charset="0"/>
                        <a:cs typeface="Times New Roman" panose="02020603050405020304" pitchFamily="18" charset="0"/>
                      </a:rPr>
                      <m:t>=1.</m:t>
                    </m:r>
                  </m:oMath>
                </a14:m>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400" b="1">
                        <a:solidFill>
                          <a:prstClr val="black"/>
                        </a:solidFill>
                        <a:latin typeface="Cambria Math" panose="02040503050406030204" pitchFamily="18" charset="0"/>
                        <a:cs typeface="Times New Roman" panose="02020603050405020304" pitchFamily="18" charset="0"/>
                      </a:rPr>
                      <m:t>.   </m:t>
                    </m:r>
                    <m:r>
                      <m:rPr>
                        <m:sty m:val="p"/>
                      </m:rPr>
                      <a:rPr lang="en-US" sz="2400" i="1">
                        <a:solidFill>
                          <a:prstClr val="black"/>
                        </a:solidFill>
                        <a:latin typeface="Cambria Math" panose="02040503050406030204" pitchFamily="18" charset="0"/>
                        <a:cs typeface="Times New Roman" panose="02020603050405020304" pitchFamily="18" charset="0"/>
                      </a:rPr>
                      <m:t>m</m:t>
                    </m:r>
                    <m:r>
                      <a:rPr lang="en-US" sz="2400" b="1">
                        <a:solidFill>
                          <a:prstClr val="black"/>
                        </a:solidFill>
                        <a:latin typeface="Cambria Math" panose="020405030504060302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a:rPr lang="vi-VN" sz="2400" i="1">
                        <a:solidFill>
                          <a:prstClr val="black"/>
                        </a:solidFill>
                        <a:latin typeface="Cambria Math" panose="02040503050406030204" pitchFamily="18" charset="0"/>
                        <a:cs typeface="Times New Roman" panose="02020603050405020304" pitchFamily="18" charset="0"/>
                      </a:rPr>
                      <m:t>±</m:t>
                    </m:r>
                    <m:r>
                      <m:rPr>
                        <m:nor/>
                      </m:rPr>
                      <a:rPr lang="en-US" sz="2400">
                        <a:solidFill>
                          <a:prstClr val="black"/>
                        </a:solidFill>
                        <a:latin typeface="Times New Roman" panose="02020603050405020304" pitchFamily="18" charset="0"/>
                        <a:cs typeface="Times New Roman" panose="02020603050405020304" pitchFamily="18" charset="0"/>
                      </a:rPr>
                      <m:t>1       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B</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 </m:t>
                    </m:r>
                    <m:rad>
                      <m:radPr>
                        <m:degHide m:val="on"/>
                        <m:ctrlPr>
                          <a:rPr lang="en-US" sz="2400" i="1">
                            <a:latin typeface="Cambria Math"/>
                          </a:rPr>
                        </m:ctrlPr>
                      </m:radPr>
                      <m:deg/>
                      <m:e>
                        <m:r>
                          <a:rPr lang="en-US" sz="2400" i="1">
                            <a:latin typeface="Cambria Math" panose="02040503050406030204" pitchFamily="18" charset="0"/>
                          </a:rPr>
                          <m:t>7</m:t>
                        </m:r>
                      </m:e>
                    </m:rad>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C</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solidFill>
                          <a:prstClr val="black"/>
                        </a:solidFill>
                        <a:latin typeface="Cambria Math" panose="02040503050406030204" pitchFamily="18" charset="0"/>
                      </a:rPr>
                      <m:t>𝑚</m:t>
                    </m:r>
                    <m:r>
                      <a:rPr lang="en-US" sz="2400" i="1">
                        <a:solidFill>
                          <a:prstClr val="black"/>
                        </a:solidFill>
                        <a:latin typeface="Cambria Math" panose="02040503050406030204" pitchFamily="18" charset="0"/>
                      </a:rPr>
                      <m:t>=±√2</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dirty="0">
                        <a:solidFill>
                          <a:prstClr val="black"/>
                        </a:solidFill>
                        <a:latin typeface="Cambria Math" panose="02040503050406030204" pitchFamily="18" charset="0"/>
                        <a:cs typeface="Times New Roman" panose="02020603050405020304" pitchFamily="18" charset="0"/>
                      </a:rPr>
                      <m:t>𝑚</m:t>
                    </m:r>
                    <m:r>
                      <a:rPr lang="en-US" sz="2400" i="1" dirty="0">
                        <a:solidFill>
                          <a:prstClr val="black"/>
                        </a:solidFill>
                        <a:latin typeface="Cambria Math" panose="02040503050406030204" pitchFamily="18" charset="0"/>
                        <a:cs typeface="Times New Roman" panose="02020603050405020304" pitchFamily="18" charset="0"/>
                      </a:rPr>
                      <m:t>=±3.</m:t>
                    </m:r>
                  </m:oMath>
                </a14:m>
                <a:r>
                  <a:rPr lang="en-US" sz="2400" dirty="0">
                    <a:solidFill>
                      <a:prstClr val="black"/>
                    </a:solidFill>
                    <a:latin typeface="Times New Roman" panose="02020603050405020304" pitchFamily="18" charset="0"/>
                    <a:cs typeface="Times New Roman" panose="02020603050405020304" pitchFamily="18" charset="0"/>
                  </a:rPr>
                  <a:t/>
                </a:r>
                <a:br>
                  <a:rPr lang="en-US" sz="2400" dirty="0">
                    <a:solidFill>
                      <a:prstClr val="black"/>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8229" y="365126"/>
                <a:ext cx="10372977" cy="1325563"/>
              </a:xfrm>
              <a:blipFill rotWithShape="0">
                <a:blip r:embed="rId2"/>
                <a:stretch>
                  <a:fillRect l="-881" t="-124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B</a:t>
                </a:r>
              </a:p>
              <a:p>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r>
                      <a:rPr lang="en-US" sz="2400" i="1">
                        <a:latin typeface="Cambria Math" panose="02040503050406030204" pitchFamily="18" charset="0"/>
                      </a:rPr>
                      <m:t>𝐷</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𝑅</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1−</m:t>
                        </m:r>
                        <m:r>
                          <a:rPr lang="en-US" sz="2400" i="1">
                            <a:latin typeface="Cambria Math" panose="02040503050406030204" pitchFamily="18" charset="0"/>
                          </a:rPr>
                          <m:t>𝑚𝑥</m:t>
                        </m:r>
                      </m:num>
                      <m:den>
                        <m:d>
                          <m:dPr>
                            <m:ctrlPr>
                              <a:rPr lang="en-US" sz="2400" i="1">
                                <a:latin typeface="Cambria Math"/>
                              </a:rPr>
                            </m:ctrlPr>
                          </m:dPr>
                          <m:e>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+1</m:t>
                            </m:r>
                          </m:e>
                        </m:d>
                        <m:rad>
                          <m:radPr>
                            <m:degHide m:val="on"/>
                            <m:ctrlPr>
                              <a:rPr lang="en-US" sz="2400" i="1">
                                <a:latin typeface="Cambria Math"/>
                                <a:ea typeface="Cambria Math" panose="02040503050406030204" pitchFamily="18" charset="0"/>
                              </a:rPr>
                            </m:ctrlPr>
                          </m:radPr>
                          <m:deg/>
                          <m:e>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𝑥</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+1</m:t>
                            </m:r>
                          </m:e>
                        </m:rad>
                      </m:den>
                    </m:f>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R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=1</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1</m:t>
                        </m:r>
                      </m:e>
                    </m:d>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=1 .</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 </a:t>
                </a:r>
                <a:endParaRPr lang="en-US" sz="2400" i="1" dirty="0">
                  <a:latin typeface="Times New Roman" panose="02020603050405020304" pitchFamily="18" charset="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rPr>
                      <m:t>=1→</m:t>
                    </m:r>
                    <m:func>
                      <m:funcPr>
                        <m:ctrlPr>
                          <a:rPr lang="en-US" sz="2400" i="1">
                            <a:latin typeface="Cambria Math"/>
                            <a:ea typeface="Cambria Math" panose="02040503050406030204" pitchFamily="18" charset="0"/>
                          </a:rPr>
                        </m:ctrlPr>
                      </m:funcPr>
                      <m:fName>
                        <m:limLow>
                          <m:limLowPr>
                            <m:ctrlPr>
                              <a:rPr lang="en-US" sz="2400" i="1">
                                <a:latin typeface="Cambria Math"/>
                                <a:ea typeface="Cambria Math" panose="02040503050406030204" pitchFamily="18" charset="0"/>
                              </a:rPr>
                            </m:ctrlPr>
                          </m:limLowPr>
                          <m:e>
                            <m:r>
                              <m:rPr>
                                <m:sty m:val="p"/>
                              </m:rPr>
                              <a:rPr lang="en-US" sz="2400">
                                <a:latin typeface="Cambria Math" panose="02040503050406030204" pitchFamily="18" charset="0"/>
                                <a:ea typeface="Cambria Math" panose="02040503050406030204" pitchFamily="18" charset="0"/>
                              </a:rPr>
                              <m:t>max</m:t>
                            </m:r>
                          </m:e>
                          <m:lim>
                            <m:r>
                              <a:rPr lang="en-US" sz="2400" i="1">
                                <a:latin typeface="Cambria Math" panose="02040503050406030204" pitchFamily="18" charset="0"/>
                                <a:ea typeface="Cambria Math" panose="02040503050406030204" pitchFamily="18" charset="0"/>
                              </a:rPr>
                              <m:t>𝑅</m:t>
                            </m:r>
                          </m:lim>
                        </m:limLow>
                      </m:fName>
                      <m:e>
                        <m:r>
                          <a:rPr lang="en-US" sz="2400" i="1">
                            <a:latin typeface="Cambria Math" panose="02040503050406030204" pitchFamily="18" charset="0"/>
                            <a:ea typeface="Cambria Math" panose="02040503050406030204" pitchFamily="18" charset="0"/>
                          </a:rPr>
                          <m:t>𝑓</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𝑥</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𝑓</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=1.</m:t>
                        </m:r>
                      </m:e>
                    </m:func>
                  </m:oMath>
                </a14:m>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pic>
        <p:nvPicPr>
          <p:cNvPr id="206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4979" y="4262718"/>
            <a:ext cx="7109503" cy="229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 y="1"/>
            <a:ext cx="92869" cy="10715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 y="0"/>
            <a:ext cx="200025" cy="9286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700" y="1"/>
            <a:ext cx="200025" cy="1071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 y="0"/>
            <a:ext cx="121444" cy="1714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6701" y="0"/>
            <a:ext cx="107156" cy="1214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 y="0"/>
            <a:ext cx="200025" cy="9286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6700" y="0"/>
            <a:ext cx="200025" cy="92869"/>
          </a:xfrm>
          <a:prstGeom prst="rect">
            <a:avLst/>
          </a:prstGeom>
          <a:noFill/>
          <a:extLst>
            <a:ext uri="{909E8E84-426E-40DD-AFC4-6F175D3DCCD1}">
              <a14:hiddenFill xmlns:a14="http://schemas.microsoft.com/office/drawing/2010/main">
                <a:solidFill>
                  <a:srgbClr val="FFFFFF"/>
                </a:solidFill>
              </a14:hiddenFill>
            </a:ext>
          </a:extLst>
        </p:spPr>
      </p:pic>
      <p:sp>
        <p:nvSpPr>
          <p:cNvPr id="12" name="Action Button: Back or Previous 11">
            <a:hlinkClick r:id="rId10"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170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065"/>
                                        </p:tgtEl>
                                        <p:attrNameLst>
                                          <p:attrName>style.visibility</p:attrName>
                                        </p:attrNameLst>
                                      </p:cBhvr>
                                      <p:to>
                                        <p:strVal val="visible"/>
                                      </p:to>
                                    </p:set>
                                    <p:animEffect transition="in" filter="wipe(down)">
                                      <p:cBhvr>
                                        <p:cTn id="33" dur="500"/>
                                        <p:tgtEl>
                                          <p:spTgt spid="206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down)">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23105" y="1"/>
                <a:ext cx="10300667" cy="1690688"/>
              </a:xfrm>
            </p:spPr>
            <p:txBody>
              <a:bodyPr>
                <a:normAutofit fontScale="90000"/>
              </a:bodyPr>
              <a:lstStyle/>
              <a:p>
                <a:pPr>
                  <a:spcBef>
                    <a:spcPts val="956"/>
                  </a:spcBef>
                </a:pPr>
                <a:r>
                  <a:rPr lang="en-US" sz="2678" b="1" dirty="0">
                    <a:solidFill>
                      <a:schemeClr val="accent1"/>
                    </a:solidFill>
                    <a:latin typeface="Times New Roman" panose="02020603050405020304" pitchFamily="18" charset="0"/>
                    <a:ea typeface="+mn-ea"/>
                    <a:cs typeface="Times New Roman" panose="02020603050405020304" pitchFamily="18" charset="0"/>
                  </a:rPr>
                  <a:t>Câu 4: </a:t>
                </a:r>
                <a:r>
                  <a:rPr lang="en-US" sz="2678" dirty="0">
                    <a:latin typeface="Times New Roman" panose="02020603050405020304" pitchFamily="18" charset="0"/>
                    <a:ea typeface="+mn-ea"/>
                    <a:cs typeface="Times New Roman" panose="02020603050405020304" pitchFamily="18" charset="0"/>
                  </a:rPr>
                  <a:t>Cho </a:t>
                </a:r>
                <a:r>
                  <a:rPr lang="en-US" sz="2678" dirty="0" err="1">
                    <a:latin typeface="Times New Roman" panose="02020603050405020304" pitchFamily="18" charset="0"/>
                    <a:ea typeface="+mn-ea"/>
                    <a:cs typeface="Times New Roman" panose="02020603050405020304" pitchFamily="18" charset="0"/>
                  </a:rPr>
                  <a:t>hàm</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số</a:t>
                </a:r>
                <a:r>
                  <a:rPr lang="en-US" sz="2678" dirty="0">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678" i="1">
                        <a:latin typeface="Cambria Math" panose="02040503050406030204" pitchFamily="18" charset="0"/>
                        <a:ea typeface="+mn-ea"/>
                        <a:cs typeface="+mn-cs"/>
                      </a:rPr>
                      <m:t>𝑦</m:t>
                    </m:r>
                    <m:r>
                      <a:rPr lang="en-US" sz="2678" i="1">
                        <a:latin typeface="Cambria Math" panose="02040503050406030204" pitchFamily="18" charset="0"/>
                        <a:ea typeface="+mn-ea"/>
                        <a:cs typeface="+mn-cs"/>
                      </a:rPr>
                      <m:t>= </m:t>
                    </m:r>
                    <m:sSup>
                      <m:sSupPr>
                        <m:ctrlPr>
                          <a:rPr lang="en-US" sz="2678" i="1">
                            <a:latin typeface="Cambria Math"/>
                            <a:ea typeface="+mn-ea"/>
                            <a:cs typeface="+mn-cs"/>
                          </a:rPr>
                        </m:ctrlPr>
                      </m:sSupPr>
                      <m:e>
                        <m:r>
                          <a:rPr lang="en-US" sz="2678" i="1">
                            <a:latin typeface="Cambria Math" panose="02040503050406030204" pitchFamily="18" charset="0"/>
                            <a:ea typeface="+mn-ea"/>
                            <a:cs typeface="+mn-cs"/>
                          </a:rPr>
                          <m:t>𝑥</m:t>
                        </m:r>
                      </m:e>
                      <m:sup>
                        <m:r>
                          <a:rPr lang="en-US" sz="2678" i="1">
                            <a:latin typeface="Cambria Math" panose="02040503050406030204" pitchFamily="18" charset="0"/>
                            <a:ea typeface="+mn-ea"/>
                            <a:cs typeface="+mn-cs"/>
                          </a:rPr>
                          <m:t>3</m:t>
                        </m:r>
                      </m:sup>
                    </m:sSup>
                    <m:r>
                      <a:rPr lang="en-US" sz="2678" i="1">
                        <a:latin typeface="Cambria Math" panose="02040503050406030204" pitchFamily="18" charset="0"/>
                        <a:ea typeface="+mn-ea"/>
                        <a:cs typeface="+mn-cs"/>
                      </a:rPr>
                      <m:t>−3</m:t>
                    </m:r>
                    <m:r>
                      <a:rPr lang="en-US" sz="2678" i="1">
                        <a:latin typeface="Cambria Math" panose="02040503050406030204" pitchFamily="18" charset="0"/>
                        <a:ea typeface="+mn-ea"/>
                        <a:cs typeface="+mn-cs"/>
                      </a:rPr>
                      <m:t>𝑥</m:t>
                    </m:r>
                    <m:r>
                      <a:rPr lang="en-US" sz="2678" i="1">
                        <a:latin typeface="Cambria Math" panose="02040503050406030204" pitchFamily="18" charset="0"/>
                        <a:ea typeface="+mn-ea"/>
                        <a:cs typeface="+mn-cs"/>
                      </a:rPr>
                      <m:t>+1</m:t>
                    </m:r>
                  </m:oMath>
                </a14:m>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Tìm</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tập</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hợp</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tất</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cả</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các</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giá</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trị</a:t>
                </a:r>
                <a:r>
                  <a:rPr lang="en-US" sz="2678" dirty="0">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678" i="1">
                        <a:latin typeface="Cambria Math" panose="02040503050406030204" pitchFamily="18" charset="0"/>
                        <a:ea typeface="+mn-ea"/>
                        <a:cs typeface="Times New Roman" panose="02020603050405020304" pitchFamily="18" charset="0"/>
                      </a:rPr>
                      <m:t>𝑚</m:t>
                    </m:r>
                    <m:r>
                      <a:rPr lang="en-US" sz="2678" i="1">
                        <a:latin typeface="Cambria Math" panose="02040503050406030204" pitchFamily="18" charset="0"/>
                        <a:ea typeface="+mn-ea"/>
                        <a:cs typeface="Times New Roman" panose="02020603050405020304" pitchFamily="18" charset="0"/>
                      </a:rPr>
                      <m:t>&gt;0</m:t>
                    </m:r>
                  </m:oMath>
                </a14:m>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để</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giá</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trị</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nhỏ</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nhất</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của</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hàm</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số</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trên</a:t>
                </a:r>
                <a:r>
                  <a:rPr lang="en-US" sz="2678" dirty="0">
                    <a:latin typeface="Times New Roman" panose="02020603050405020304" pitchFamily="18" charset="0"/>
                    <a:ea typeface="+mn-ea"/>
                    <a:cs typeface="Times New Roman" panose="02020603050405020304" pitchFamily="18" charset="0"/>
                  </a:rPr>
                  <a:t> </a:t>
                </a:r>
                <a14:m>
                  <m:oMath xmlns:m="http://schemas.openxmlformats.org/officeDocument/2006/math">
                    <m:r>
                      <a:rPr lang="en-US" sz="2678" i="1">
                        <a:latin typeface="Cambria Math" panose="02040503050406030204" pitchFamily="18" charset="0"/>
                        <a:ea typeface="+mn-ea"/>
                        <a:cs typeface="Times New Roman" panose="02020603050405020304" pitchFamily="18" charset="0"/>
                      </a:rPr>
                      <m:t>𝐷</m:t>
                    </m:r>
                    <m:r>
                      <a:rPr lang="en-US" sz="2678" i="1">
                        <a:latin typeface="Cambria Math" panose="02040503050406030204" pitchFamily="18" charset="0"/>
                        <a:ea typeface="+mn-ea"/>
                        <a:cs typeface="Times New Roman" panose="02020603050405020304" pitchFamily="18" charset="0"/>
                      </a:rPr>
                      <m:t>=</m:t>
                    </m:r>
                    <m:d>
                      <m:dPr>
                        <m:begChr m:val="["/>
                        <m:endChr m:val="]"/>
                        <m:ctrlPr>
                          <a:rPr lang="en-US" sz="2678" i="1">
                            <a:latin typeface="Cambria Math"/>
                            <a:ea typeface="+mn-ea"/>
                            <a:cs typeface="Times New Roman" panose="02020603050405020304" pitchFamily="18" charset="0"/>
                          </a:rPr>
                        </m:ctrlPr>
                      </m:dPr>
                      <m:e>
                        <m:r>
                          <a:rPr lang="en-US" sz="2678" i="1">
                            <a:latin typeface="Cambria Math" panose="02040503050406030204" pitchFamily="18" charset="0"/>
                            <a:ea typeface="+mn-ea"/>
                            <a:cs typeface="Times New Roman" panose="02020603050405020304" pitchFamily="18" charset="0"/>
                          </a:rPr>
                          <m:t>𝑚</m:t>
                        </m:r>
                        <m:r>
                          <a:rPr lang="en-US" sz="2678" i="1">
                            <a:latin typeface="Cambria Math" panose="02040503050406030204" pitchFamily="18" charset="0"/>
                            <a:ea typeface="+mn-ea"/>
                            <a:cs typeface="Times New Roman" panose="02020603050405020304" pitchFamily="18" charset="0"/>
                          </a:rPr>
                          <m:t>+1 ;</m:t>
                        </m:r>
                        <m:r>
                          <a:rPr lang="en-US" sz="2678" i="1">
                            <a:latin typeface="Cambria Math" panose="02040503050406030204" pitchFamily="18" charset="0"/>
                            <a:ea typeface="+mn-ea"/>
                            <a:cs typeface="Times New Roman" panose="02020603050405020304" pitchFamily="18" charset="0"/>
                          </a:rPr>
                          <m:t>𝑚</m:t>
                        </m:r>
                        <m:r>
                          <a:rPr lang="en-US" sz="2678" i="1">
                            <a:latin typeface="Cambria Math" panose="02040503050406030204" pitchFamily="18" charset="0"/>
                            <a:ea typeface="+mn-ea"/>
                            <a:cs typeface="Times New Roman" panose="02020603050405020304" pitchFamily="18" charset="0"/>
                          </a:rPr>
                          <m:t>+2</m:t>
                        </m:r>
                      </m:e>
                    </m:d>
                    <m:r>
                      <a:rPr lang="en-US" sz="2678" i="1">
                        <a:latin typeface="Cambria Math" panose="02040503050406030204" pitchFamily="18" charset="0"/>
                        <a:ea typeface="+mn-ea"/>
                        <a:cs typeface="Times New Roman" panose="02020603050405020304" pitchFamily="18" charset="0"/>
                      </a:rPr>
                      <m:t> </m:t>
                    </m:r>
                  </m:oMath>
                </a14:m>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luôn</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bé</a:t>
                </a:r>
                <a:r>
                  <a:rPr lang="en-US" sz="2678" dirty="0">
                    <a:latin typeface="Times New Roman" panose="02020603050405020304" pitchFamily="18" charset="0"/>
                    <a:ea typeface="+mn-ea"/>
                    <a:cs typeface="Times New Roman" panose="02020603050405020304" pitchFamily="18" charset="0"/>
                  </a:rPr>
                  <a:t> </a:t>
                </a:r>
                <a:r>
                  <a:rPr lang="en-US" sz="2678" dirty="0" err="1">
                    <a:latin typeface="Times New Roman" panose="02020603050405020304" pitchFamily="18" charset="0"/>
                    <a:ea typeface="+mn-ea"/>
                    <a:cs typeface="Times New Roman" panose="02020603050405020304" pitchFamily="18" charset="0"/>
                  </a:rPr>
                  <a:t>hơn</a:t>
                </a:r>
                <a:r>
                  <a:rPr lang="en-US" sz="2678" dirty="0">
                    <a:latin typeface="Times New Roman" panose="02020603050405020304" pitchFamily="18" charset="0"/>
                    <a:ea typeface="+mn-ea"/>
                    <a:cs typeface="Times New Roman" panose="02020603050405020304" pitchFamily="18" charset="0"/>
                  </a:rPr>
                  <a:t> 3 </a:t>
                </a:r>
                <a:r>
                  <a:rPr lang="en-US" sz="2678" dirty="0" err="1">
                    <a:latin typeface="Times New Roman" panose="02020603050405020304" pitchFamily="18" charset="0"/>
                    <a:ea typeface="+mn-ea"/>
                    <a:cs typeface="Times New Roman" panose="02020603050405020304" pitchFamily="18" charset="0"/>
                  </a:rPr>
                  <a:t>là</a:t>
                </a:r>
                <a:r>
                  <a:rPr lang="en-US" sz="2678" dirty="0">
                    <a:latin typeface="Times New Roman" panose="02020603050405020304" pitchFamily="18" charset="0"/>
                    <a:ea typeface="+mn-ea"/>
                    <a:cs typeface="Times New Roman" panose="02020603050405020304" pitchFamily="18" charset="0"/>
                  </a:rPr>
                  <a:t>:</a:t>
                </a:r>
                <a:br>
                  <a:rPr lang="en-US" sz="2678" dirty="0">
                    <a:latin typeface="Times New Roman" panose="02020603050405020304" pitchFamily="18" charset="0"/>
                    <a:ea typeface="+mn-ea"/>
                    <a:cs typeface="Times New Roman" panose="02020603050405020304" pitchFamily="18" charset="0"/>
                  </a:rPr>
                </a:br>
                <a:r>
                  <a:rPr lang="en-US" sz="2678" dirty="0">
                    <a:latin typeface="Times New Roman" panose="02020603050405020304" pitchFamily="18" charset="0"/>
                    <a:ea typeface="+mn-ea"/>
                    <a:cs typeface="Times New Roman" panose="02020603050405020304" pitchFamily="18" charset="0"/>
                  </a:rPr>
                  <a:t/>
                </a:r>
                <a:br>
                  <a:rPr lang="en-US" sz="2678" dirty="0">
                    <a:latin typeface="Times New Roman" panose="02020603050405020304" pitchFamily="18" charset="0"/>
                    <a:ea typeface="+mn-ea"/>
                    <a:cs typeface="Times New Roman" panose="02020603050405020304" pitchFamily="18" charset="0"/>
                  </a:rPr>
                </a:br>
                <a:r>
                  <a:rPr lang="en-US" sz="27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700" b="1">
                        <a:solidFill>
                          <a:prstClr val="black"/>
                        </a:solidFill>
                        <a:latin typeface="Cambria Math" panose="02040503050406030204" pitchFamily="18" charset="0"/>
                        <a:cs typeface="Times New Roman" panose="02020603050405020304" pitchFamily="18" charset="0"/>
                      </a:rPr>
                      <m:t>.   </m:t>
                    </m:r>
                    <m:r>
                      <m:rPr>
                        <m:nor/>
                      </m:rPr>
                      <a:rPr lang="vi-VN" sz="2700">
                        <a:solidFill>
                          <a:prstClr val="black"/>
                        </a:solidFill>
                        <a:cs typeface="Times New Roman" panose="02020603050405020304" pitchFamily="18" charset="0"/>
                      </a:rPr>
                      <m:t>	</m:t>
                    </m:r>
                    <m:r>
                      <m:rPr>
                        <m:nor/>
                      </m:rPr>
                      <a:rPr lang="en-US" sz="2700">
                        <a:solidFill>
                          <a:prstClr val="black"/>
                        </a:solidFill>
                        <a:cs typeface="Times New Roman" panose="02020603050405020304" pitchFamily="18" charset="0"/>
                      </a:rPr>
                      <m:t>(0 ; 1).        </m:t>
                    </m:r>
                    <m:r>
                      <m:rPr>
                        <m:nor/>
                      </m:rPr>
                      <a:rPr lang="en-US" sz="2700" b="1">
                        <a:solidFill>
                          <a:srgbClr val="4472C4"/>
                        </a:solidFill>
                        <a:latin typeface="Times New Roman" panose="02020603050405020304" pitchFamily="18" charset="0"/>
                        <a:cs typeface="Times New Roman" panose="02020603050405020304" pitchFamily="18" charset="0"/>
                      </a:rPr>
                      <m:t>     </m:t>
                    </m:r>
                    <m:r>
                      <m:rPr>
                        <m:nor/>
                      </m:rPr>
                      <a:rPr lang="vi-VN" sz="2700" b="1">
                        <a:solidFill>
                          <a:srgbClr val="4472C4"/>
                        </a:solidFill>
                        <a:cs typeface="Times New Roman" panose="02020603050405020304" pitchFamily="18" charset="0"/>
                      </a:rPr>
                      <m:t>B</m:t>
                    </m:r>
                    <m:r>
                      <m:rPr>
                        <m:nor/>
                      </m:rPr>
                      <a:rPr lang="vi-VN" sz="2700" b="1">
                        <a:solidFill>
                          <a:srgbClr val="4472C4"/>
                        </a:solidFill>
                        <a:cs typeface="Times New Roman" panose="02020603050405020304" pitchFamily="18" charset="0"/>
                      </a:rPr>
                      <m:t>. </m:t>
                    </m:r>
                    <m:d>
                      <m:dPr>
                        <m:ctrlPr>
                          <a:rPr lang="vi-VN" sz="2700" i="1">
                            <a:latin typeface="Cambria Math"/>
                            <a:cs typeface="Times New Roman" panose="02020603050405020304" pitchFamily="18" charset="0"/>
                          </a:rPr>
                        </m:ctrlPr>
                      </m:dPr>
                      <m:e>
                        <m:f>
                          <m:fPr>
                            <m:ctrlPr>
                              <a:rPr lang="vi-VN" sz="2700" i="1">
                                <a:latin typeface="Cambria Math"/>
                                <a:cs typeface="Times New Roman" panose="02020603050405020304" pitchFamily="18" charset="0"/>
                              </a:rPr>
                            </m:ctrlPr>
                          </m:fPr>
                          <m:num>
                            <m:r>
                              <a:rPr lang="en-US" sz="2700" i="1">
                                <a:latin typeface="Cambria Math" panose="02040503050406030204" pitchFamily="18" charset="0"/>
                                <a:cs typeface="Times New Roman" panose="02020603050405020304" pitchFamily="18" charset="0"/>
                              </a:rPr>
                              <m:t>1</m:t>
                            </m:r>
                          </m:num>
                          <m:den>
                            <m:r>
                              <a:rPr lang="en-US" sz="2700" i="1">
                                <a:latin typeface="Cambria Math" panose="02040503050406030204" pitchFamily="18" charset="0"/>
                                <a:cs typeface="Times New Roman" panose="02020603050405020304" pitchFamily="18" charset="0"/>
                              </a:rPr>
                              <m:t>2</m:t>
                            </m:r>
                          </m:den>
                        </m:f>
                        <m:r>
                          <a:rPr lang="en-US" sz="2700" i="1">
                            <a:latin typeface="Cambria Math" panose="02040503050406030204" pitchFamily="18" charset="0"/>
                            <a:cs typeface="Times New Roman" panose="02020603050405020304" pitchFamily="18" charset="0"/>
                          </a:rPr>
                          <m:t> ;1</m:t>
                        </m:r>
                      </m:e>
                    </m:d>
                    <m:r>
                      <m:rPr>
                        <m:nor/>
                      </m:rPr>
                      <a:rPr lang="en-US" sz="2700">
                        <a:solidFill>
                          <a:prstClr val="black"/>
                        </a:solidFill>
                        <a:latin typeface="Times New Roman" panose="02020603050405020304" pitchFamily="18" charset="0"/>
                        <a:cs typeface="Times New Roman" panose="02020603050405020304" pitchFamily="18" charset="0"/>
                      </a:rPr>
                      <m:t>.</m:t>
                    </m:r>
                    <m:r>
                      <m:rPr>
                        <m:nor/>
                      </m:rPr>
                      <a:rPr lang="vi-VN" sz="2700">
                        <a:solidFill>
                          <a:prstClr val="black"/>
                        </a:solidFill>
                        <a:cs typeface="Times New Roman" panose="02020603050405020304" pitchFamily="18" charset="0"/>
                      </a:rPr>
                      <m:t>	</m:t>
                    </m:r>
                    <m:r>
                      <m:rPr>
                        <m:nor/>
                      </m:rPr>
                      <a:rPr lang="en-US" sz="2700">
                        <a:solidFill>
                          <a:prstClr val="black"/>
                        </a:solidFill>
                        <a:latin typeface="Times New Roman" panose="02020603050405020304" pitchFamily="18" charset="0"/>
                        <a:cs typeface="Times New Roman" panose="02020603050405020304" pitchFamily="18" charset="0"/>
                      </a:rPr>
                      <m:t>               </m:t>
                    </m:r>
                    <m:r>
                      <m:rPr>
                        <m:nor/>
                      </m:rPr>
                      <a:rPr lang="en-US" sz="2700" b="1">
                        <a:solidFill>
                          <a:prstClr val="black"/>
                        </a:solidFill>
                        <a:latin typeface="Times New Roman" panose="02020603050405020304" pitchFamily="18" charset="0"/>
                        <a:cs typeface="Times New Roman" panose="02020603050405020304" pitchFamily="18" charset="0"/>
                      </a:rPr>
                      <m:t> </m:t>
                    </m:r>
                    <m:r>
                      <m:rPr>
                        <m:nor/>
                      </m:rPr>
                      <a:rPr lang="vi-VN" sz="2700" b="1">
                        <a:solidFill>
                          <a:srgbClr val="4472C4"/>
                        </a:solidFill>
                        <a:cs typeface="Times New Roman" panose="02020603050405020304" pitchFamily="18" charset="0"/>
                      </a:rPr>
                      <m:t>C</m:t>
                    </m:r>
                    <m:r>
                      <m:rPr>
                        <m:nor/>
                      </m:rPr>
                      <a:rPr lang="vi-VN" sz="2700" b="1">
                        <a:solidFill>
                          <a:srgbClr val="4472C4"/>
                        </a:solidFill>
                        <a:cs typeface="Times New Roman" panose="02020603050405020304" pitchFamily="18" charset="0"/>
                      </a:rPr>
                      <m:t>.</m:t>
                    </m:r>
                    <m:r>
                      <m:rPr>
                        <m:nor/>
                      </m:rPr>
                      <a:rPr lang="en-US" sz="2700" b="1">
                        <a:solidFill>
                          <a:srgbClr val="4472C4"/>
                        </a:solidFill>
                        <a:cs typeface="Times New Roman" panose="02020603050405020304" pitchFamily="18" charset="0"/>
                      </a:rPr>
                      <m:t> </m:t>
                    </m:r>
                    <m:d>
                      <m:dPr>
                        <m:ctrlPr>
                          <a:rPr lang="vi-VN" sz="2700" i="1">
                            <a:latin typeface="Cambria Math"/>
                            <a:cs typeface="Times New Roman" panose="02020603050405020304" pitchFamily="18" charset="0"/>
                          </a:rPr>
                        </m:ctrlPr>
                      </m:dPr>
                      <m:e>
                        <m:r>
                          <a:rPr lang="en-US" sz="2700" i="1">
                            <a:latin typeface="Cambria Math" panose="02040503050406030204" pitchFamily="18" charset="0"/>
                            <a:cs typeface="Times New Roman" panose="02020603050405020304" pitchFamily="18" charset="0"/>
                          </a:rPr>
                          <m:t>−</m:t>
                        </m:r>
                        <m:r>
                          <a:rPr lang="en-US" sz="2700" i="1">
                            <a:latin typeface="Cambria Math" panose="02040503050406030204" pitchFamily="18" charset="0"/>
                            <a:ea typeface="Cambria Math" panose="02040503050406030204" pitchFamily="18" charset="0"/>
                            <a:cs typeface="Times New Roman" panose="02020603050405020304" pitchFamily="18" charset="0"/>
                          </a:rPr>
                          <m:t>∞ ;1</m:t>
                        </m:r>
                      </m:e>
                    </m:d>
                  </m:oMath>
                </a14:m>
                <a:r>
                  <a:rPr lang="en-US" sz="2700" dirty="0">
                    <a:latin typeface="Times New Roman" panose="02020603050405020304" pitchFamily="18" charset="0"/>
                    <a:cs typeface="Times New Roman" panose="02020603050405020304" pitchFamily="18" charset="0"/>
                  </a:rPr>
                  <a:t>\</a:t>
                </a:r>
                <a14:m>
                  <m:oMath xmlns:m="http://schemas.openxmlformats.org/officeDocument/2006/math">
                    <m:d>
                      <m:dPr>
                        <m:begChr m:val="{"/>
                        <m:endChr m:val="}"/>
                        <m:ctrlPr>
                          <a:rPr lang="en-US" sz="2700" i="1" dirty="0">
                            <a:latin typeface="Cambria Math"/>
                            <a:cs typeface="Times New Roman" panose="02020603050405020304" pitchFamily="18" charset="0"/>
                          </a:rPr>
                        </m:ctrlPr>
                      </m:dPr>
                      <m:e>
                        <m:r>
                          <a:rPr lang="en-US" sz="2700" i="1" dirty="0">
                            <a:latin typeface="Cambria Math" panose="02040503050406030204" pitchFamily="18" charset="0"/>
                            <a:cs typeface="Times New Roman" panose="02020603050405020304" pitchFamily="18" charset="0"/>
                          </a:rPr>
                          <m:t>−2</m:t>
                        </m:r>
                      </m:e>
                    </m:d>
                  </m:oMath>
                </a14:m>
                <a:r>
                  <a:rPr lang="en-US" sz="2700" dirty="0">
                    <a:solidFill>
                      <a:prstClr val="black"/>
                    </a:solidFill>
                    <a:latin typeface="Times New Roman" panose="02020603050405020304" pitchFamily="18" charset="0"/>
                    <a:cs typeface="Times New Roman" panose="02020603050405020304" pitchFamily="18" charset="0"/>
                  </a:rPr>
                  <a:t>.            </a:t>
                </a:r>
                <a:r>
                  <a:rPr lang="en-US" sz="27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d>
                      <m:dPr>
                        <m:ctrlPr>
                          <a:rPr lang="en-US" sz="2700" i="1" dirty="0">
                            <a:solidFill>
                              <a:prstClr val="black"/>
                            </a:solidFill>
                            <a:latin typeface="Cambria Math"/>
                            <a:cs typeface="Times New Roman" panose="02020603050405020304" pitchFamily="18" charset="0"/>
                          </a:rPr>
                        </m:ctrlPr>
                      </m:dPr>
                      <m:e>
                        <m:r>
                          <a:rPr lang="en-US" sz="2700" i="1" dirty="0">
                            <a:solidFill>
                              <a:prstClr val="black"/>
                            </a:solidFill>
                            <a:latin typeface="Cambria Math" panose="02040503050406030204" pitchFamily="18" charset="0"/>
                            <a:cs typeface="Times New Roman" panose="02020603050405020304" pitchFamily="18" charset="0"/>
                          </a:rPr>
                          <m:t>0 ;2</m:t>
                        </m:r>
                      </m:e>
                    </m:d>
                    <m:r>
                      <a:rPr lang="en-US" sz="2700" i="1" dirty="0">
                        <a:solidFill>
                          <a:prstClr val="black"/>
                        </a:solidFill>
                        <a:latin typeface="Cambria Math" panose="02040503050406030204" pitchFamily="18" charset="0"/>
                        <a:cs typeface="Times New Roman" panose="02020603050405020304" pitchFamily="18" charset="0"/>
                      </a:rPr>
                      <m:t>.</m:t>
                    </m:r>
                  </m:oMath>
                </a14:m>
                <a:endParaRPr lang="en-US" sz="2678" dirty="0">
                  <a:latin typeface="Times New Roman" panose="02020603050405020304" pitchFamily="18" charset="0"/>
                  <a:ea typeface="+mn-ea"/>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23105" y="1"/>
                <a:ext cx="10300667" cy="1690688"/>
              </a:xfrm>
              <a:blipFill rotWithShape="0">
                <a:blip r:embed="rId2"/>
                <a:stretch>
                  <a:fillRect l="-888" t="-1444" r="-710" b="-3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23104" y="1690688"/>
                <a:ext cx="11218652" cy="4351338"/>
              </a:xfrm>
            </p:spPr>
            <p:txBody>
              <a:bodyPr>
                <a:normAutofit lnSpcReduction="10000"/>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r>
                      <a:rPr lang="en-US" sz="2400" i="1">
                        <a:latin typeface="Cambria Math" panose="02040503050406030204" pitchFamily="18" charset="0"/>
                      </a:rPr>
                      <m:t>−3.     </m:t>
                    </m:r>
                    <m:sSup>
                      <m:sSupPr>
                        <m:ctrlPr>
                          <a:rPr lang="en-US" sz="2400" i="1">
                            <a:latin typeface="Cambria Math"/>
                          </a:rPr>
                        </m:ctrlPr>
                      </m:sSupPr>
                      <m:e>
                        <m:r>
                          <a:rPr lang="en-US" sz="2400" i="1">
                            <a:latin typeface="Cambria Math" panose="02040503050406030204" pitchFamily="18" charset="0"/>
                          </a:rPr>
                          <m:t>𝑦</m:t>
                        </m:r>
                      </m:e>
                      <m:sup>
                        <m:r>
                          <a:rPr lang="en-US" sz="2400" i="1">
                            <a:latin typeface="Cambria Math" panose="02040503050406030204" pitchFamily="18" charset="0"/>
                          </a:rPr>
                          <m:t>′</m:t>
                        </m:r>
                      </m:sup>
                    </m:sSup>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eqArr>
                          <m:eqArrPr>
                            <m:ctrlPr>
                              <a:rPr lang="en-US" sz="2400" i="1">
                                <a:latin typeface="Cambria Math"/>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=1</m:t>
                            </m:r>
                          </m:e>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=−1</m:t>
                            </m:r>
                          </m:e>
                        </m:eqArr>
                      </m:e>
                    </m:d>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400" i="1">
                            <a:latin typeface="Cambria Math"/>
                          </a:rPr>
                        </m:ctrlPr>
                      </m:dPr>
                      <m:e>
                        <m:r>
                          <a:rPr lang="en-US" sz="2400" i="1">
                            <a:latin typeface="Cambria Math" panose="02040503050406030204" pitchFamily="18" charset="0"/>
                          </a:rPr>
                          <m:t>1 ; +∞</m:t>
                        </m:r>
                      </m:e>
                    </m:d>
                  </m:oMath>
                </a14:m>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𝐷</m:t>
                    </m:r>
                    <m:r>
                      <a:rPr lang="en-US" sz="2400" i="1">
                        <a:latin typeface="Cambria Math" panose="02040503050406030204" pitchFamily="18" charset="0"/>
                      </a:rPr>
                      <m:t>=</m:t>
                    </m:r>
                    <m:d>
                      <m:dPr>
                        <m:begChr m:val="["/>
                        <m:endChr m:val="]"/>
                        <m:ctrlPr>
                          <a:rPr lang="en-US" sz="2400" i="1">
                            <a:latin typeface="Cambria Math"/>
                          </a:rPr>
                        </m:ctrlPr>
                      </m:dPr>
                      <m:e>
                        <m:r>
                          <a:rPr lang="en-US" sz="2400" i="1">
                            <a:latin typeface="Cambria Math" panose="02040503050406030204" pitchFamily="18" charset="0"/>
                          </a:rPr>
                          <m:t>𝑚</m:t>
                        </m:r>
                        <m:r>
                          <a:rPr lang="en-US" sz="2400" i="1">
                            <a:latin typeface="Cambria Math" panose="02040503050406030204" pitchFamily="18" charset="0"/>
                          </a:rPr>
                          <m:t>+1 ;</m:t>
                        </m:r>
                        <m:r>
                          <a:rPr lang="en-US" sz="2400" i="1">
                            <a:latin typeface="Cambria Math" panose="02040503050406030204" pitchFamily="18" charset="0"/>
                          </a:rPr>
                          <m:t>𝑚</m:t>
                        </m:r>
                        <m:r>
                          <a:rPr lang="en-US" sz="2400" i="1">
                            <a:latin typeface="Cambria Math" panose="02040503050406030204" pitchFamily="18" charset="0"/>
                          </a:rPr>
                          <m:t>+2</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rPr>
                      <m:t>&gt;0,</m:t>
                    </m:r>
                  </m:oMath>
                </a14:m>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400" i="1">
                            <a:latin typeface="Cambria Math"/>
                          </a:rPr>
                        </m:ctrlPr>
                      </m:funcPr>
                      <m:fName>
                        <m:func>
                          <m:funcPr>
                            <m:ctrlPr>
                              <a:rPr lang="en-US" sz="2400" i="1">
                                <a:latin typeface="Cambria Math"/>
                              </a:rPr>
                            </m:ctrlPr>
                          </m:funcPr>
                          <m:fName>
                            <m:limLow>
                              <m:limLowPr>
                                <m:ctrlPr>
                                  <a:rPr lang="en-US" sz="2400" i="1">
                                    <a:latin typeface="Cambria Math"/>
                                  </a:rPr>
                                </m:ctrlPr>
                              </m:limLowPr>
                              <m:e>
                                <m:r>
                                  <m:rPr>
                                    <m:sty m:val="p"/>
                                  </m:rPr>
                                  <a:rPr lang="en-US" sz="2400">
                                    <a:latin typeface="Cambria Math" panose="02040503050406030204" pitchFamily="18" charset="0"/>
                                  </a:rPr>
                                  <m:t>min</m:t>
                                </m:r>
                              </m:e>
                              <m:lim>
                                <m:d>
                                  <m:dPr>
                                    <m:begChr m:val="["/>
                                    <m:endChr m:val="]"/>
                                    <m:ctrlPr>
                                      <a:rPr lang="en-US" sz="2400" i="1">
                                        <a:latin typeface="Cambria Math"/>
                                      </a:rPr>
                                    </m:ctrlPr>
                                  </m:dPr>
                                  <m:e>
                                    <m:r>
                                      <a:rPr lang="en-US" sz="2400" i="1">
                                        <a:latin typeface="Cambria Math" panose="02040503050406030204" pitchFamily="18" charset="0"/>
                                      </a:rPr>
                                      <m:t>𝑚</m:t>
                                    </m:r>
                                    <m:r>
                                      <a:rPr lang="en-US" sz="2400" i="1">
                                        <a:latin typeface="Cambria Math" panose="02040503050406030204" pitchFamily="18" charset="0"/>
                                      </a:rPr>
                                      <m:t>+1 ;</m:t>
                                    </m:r>
                                    <m:r>
                                      <a:rPr lang="en-US" sz="2400" i="1">
                                        <a:latin typeface="Cambria Math" panose="02040503050406030204" pitchFamily="18" charset="0"/>
                                      </a:rPr>
                                      <m:t>𝑚</m:t>
                                    </m:r>
                                    <m:r>
                                      <a:rPr lang="en-US" sz="2400" i="1">
                                        <a:latin typeface="Cambria Math" panose="02040503050406030204" pitchFamily="18" charset="0"/>
                                      </a:rPr>
                                      <m:t>+2</m:t>
                                    </m:r>
                                  </m:e>
                                </m:d>
                              </m:lim>
                            </m:limLow>
                          </m:fName>
                          <m:e>
                            <m:r>
                              <a:rPr lang="en-US" sz="2400" i="1">
                                <a:latin typeface="Cambria Math" panose="02040503050406030204" pitchFamily="18" charset="0"/>
                              </a:rPr>
                              <m:t>𝑦</m:t>
                            </m:r>
                          </m:e>
                        </m:func>
                      </m:fName>
                      <m:e>
                        <m:r>
                          <a:rPr lang="en-US" sz="2400" i="1">
                            <a:latin typeface="Cambria Math" panose="02040503050406030204" pitchFamily="18" charset="0"/>
                          </a:rPr>
                          <m:t>=</m:t>
                        </m:r>
                        <m:sSup>
                          <m:sSupPr>
                            <m:ctrlPr>
                              <a:rPr lang="en-US" sz="2400" i="1">
                                <a:latin typeface="Cambria Math"/>
                              </a:rPr>
                            </m:ctrlPr>
                          </m:sSupPr>
                          <m:e>
                            <m:r>
                              <a:rPr lang="en-US" sz="2400" i="1">
                                <a:latin typeface="Cambria Math" panose="02040503050406030204" pitchFamily="18" charset="0"/>
                              </a:rPr>
                              <m:t>(</m:t>
                            </m:r>
                            <m:r>
                              <a:rPr lang="en-US" sz="2400" i="1">
                                <a:latin typeface="Cambria Math" panose="02040503050406030204" pitchFamily="18" charset="0"/>
                              </a:rPr>
                              <m:t>𝑚</m:t>
                            </m:r>
                            <m:r>
                              <a:rPr lang="en-US" sz="2400" i="1">
                                <a:latin typeface="Cambria Math" panose="02040503050406030204" pitchFamily="18" charset="0"/>
                              </a:rPr>
                              <m:t>+1)</m:t>
                            </m:r>
                          </m:e>
                          <m:sup>
                            <m:r>
                              <a:rPr lang="en-US" sz="2400" i="1">
                                <a:latin typeface="Cambria Math" panose="02040503050406030204" pitchFamily="18" charset="0"/>
                              </a:rPr>
                              <m:t>3</m:t>
                            </m:r>
                          </m:sup>
                        </m:sSup>
                        <m:r>
                          <a:rPr lang="en-US" sz="2400" i="1">
                            <a:latin typeface="Cambria Math" panose="02040503050406030204" pitchFamily="18" charset="0"/>
                          </a:rPr>
                          <m:t>−3</m:t>
                        </m:r>
                        <m:d>
                          <m:dPr>
                            <m:ctrlPr>
                              <a:rPr lang="en-US" sz="2400" i="1">
                                <a:latin typeface="Cambria Math"/>
                              </a:rPr>
                            </m:ctrlPr>
                          </m:dPr>
                          <m:e>
                            <m:r>
                              <a:rPr lang="en-US" sz="2400" i="1">
                                <a:latin typeface="Cambria Math" panose="02040503050406030204" pitchFamily="18" charset="0"/>
                              </a:rPr>
                              <m:t>𝑚</m:t>
                            </m:r>
                            <m:r>
                              <a:rPr lang="en-US" sz="2400" i="1">
                                <a:latin typeface="Cambria Math" panose="02040503050406030204" pitchFamily="18" charset="0"/>
                              </a:rPr>
                              <m:t>+1</m:t>
                            </m:r>
                          </m:e>
                        </m:d>
                        <m:r>
                          <a:rPr lang="en-US" sz="2400" i="1">
                            <a:latin typeface="Cambria Math" panose="02040503050406030204" pitchFamily="18" charset="0"/>
                          </a:rPr>
                          <m:t>+1</m:t>
                        </m:r>
                      </m:e>
                    </m:func>
                    <m:r>
                      <a:rPr lang="en-US" sz="2400">
                        <a:latin typeface="Cambria Math" panose="02040503050406030204" pitchFamily="18" charset="0"/>
                      </a:rPr>
                      <m:t>&lt;3</m:t>
                    </m:r>
                  </m:oMath>
                </a14:m>
                <a:endParaRPr lang="en-US" sz="24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func>
                        <m:funcPr>
                          <m:ctrlPr>
                            <a:rPr lang="en-US" sz="2400" i="1">
                              <a:latin typeface="Cambria Math"/>
                            </a:rPr>
                          </m:ctrlPr>
                        </m:funcPr>
                        <m:fName>
                          <m:r>
                            <a:rPr lang="en-US" sz="2400" i="1">
                              <a:latin typeface="Cambria Math" panose="02040503050406030204" pitchFamily="18" charset="0"/>
                              <a:ea typeface="Cambria Math" panose="02040503050406030204" pitchFamily="18" charset="0"/>
                            </a:rPr>
                            <m:t>↔</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3</m:t>
                              </m:r>
                            </m:sup>
                          </m:sSup>
                          <m:r>
                            <a:rPr lang="en-US" sz="2400" i="1">
                              <a:latin typeface="Cambria Math" panose="02040503050406030204" pitchFamily="18" charset="0"/>
                              <a:ea typeface="Cambria Math" panose="02040503050406030204" pitchFamily="18" charset="0"/>
                            </a:rPr>
                            <m:t>+3</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𝑚</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−4&lt;0↔</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−1</m:t>
                              </m:r>
                            </m:e>
                          </m:d>
                          <m:r>
                            <a:rPr lang="en-US" sz="2400" i="1">
                              <a:latin typeface="Cambria Math" panose="02040503050406030204" pitchFamily="18" charset="0"/>
                              <a:ea typeface="Cambria Math" panose="02040503050406030204" pitchFamily="18" charset="0"/>
                            </a:rPr>
                            <m:t>.</m:t>
                          </m:r>
                          <m:sSup>
                            <m:sSupPr>
                              <m:ctrlPr>
                                <a:rPr lang="en-US" sz="2400" i="1">
                                  <a:latin typeface="Cambria Math"/>
                                </a:rPr>
                              </m:ctrlPr>
                            </m:sSupPr>
                            <m:e>
                              <m:d>
                                <m:dPr>
                                  <m:ctrlPr>
                                    <a:rPr lang="en-US" sz="2400" i="1">
                                      <a:latin typeface="Cambria Math"/>
                                    </a:rPr>
                                  </m:ctrlPr>
                                </m:dPr>
                                <m:e>
                                  <m:r>
                                    <a:rPr lang="en-US" sz="2400" i="1">
                                      <a:latin typeface="Cambria Math" panose="02040503050406030204" pitchFamily="18" charset="0"/>
                                    </a:rPr>
                                    <m:t>𝑚</m:t>
                                  </m:r>
                                  <m:r>
                                    <a:rPr lang="en-US" sz="2400" i="1">
                                      <a:latin typeface="Cambria Math" panose="02040503050406030204" pitchFamily="18" charset="0"/>
                                    </a:rPr>
                                    <m:t>+2</m:t>
                                  </m:r>
                                </m:e>
                              </m:d>
                            </m:e>
                            <m:sup>
                              <m:r>
                                <a:rPr lang="en-US" sz="2400" i="1">
                                  <a:latin typeface="Cambria Math" panose="02040503050406030204" pitchFamily="18" charset="0"/>
                                </a:rPr>
                                <m:t>2</m:t>
                              </m:r>
                            </m:sup>
                          </m:sSup>
                          <m:r>
                            <a:rPr lang="en-US" sz="2400" i="1">
                              <a:latin typeface="Cambria Math" panose="02040503050406030204" pitchFamily="18" charset="0"/>
                            </a:rPr>
                            <m:t>&lt;0</m:t>
                          </m:r>
                        </m:fName>
                        <m:e>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eqArr>
                                <m:eqArrPr>
                                  <m:ctrlPr>
                                    <a:rPr lang="en-US" sz="2400" i="1">
                                      <a:latin typeface="Cambria Math"/>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&lt;1</m:t>
                                  </m:r>
                                </m:e>
                                <m:e>
                                  <m:r>
                                    <a:rPr lang="en-US" sz="2400" i="1">
                                      <a:latin typeface="Cambria Math" panose="02040503050406030204" pitchFamily="18" charset="0"/>
                                      <a:ea typeface="Cambria Math" panose="02040503050406030204" pitchFamily="18" charset="0"/>
                                    </a:rPr>
                                    <m:t>𝑚</m:t>
                                  </m:r>
                                  <m:r>
                                    <a:rPr lang="en-US" sz="2400" i="1">
                                      <a:latin typeface="Cambria Math" panose="02040503050406030204" pitchFamily="18" charset="0"/>
                                      <a:ea typeface="Cambria Math" panose="02040503050406030204" pitchFamily="18" charset="0"/>
                                    </a:rPr>
                                    <m:t>≠2</m:t>
                                  </m:r>
                                </m:e>
                              </m:eqArr>
                            </m:e>
                          </m:d>
                          <m:r>
                            <a:rPr lang="en-US" sz="2400" i="1">
                              <a:latin typeface="Cambria Math" panose="02040503050406030204" pitchFamily="18" charset="0"/>
                              <a:ea typeface="Cambria Math" panose="02040503050406030204" pitchFamily="18" charset="0"/>
                            </a:rPr>
                            <m:t> </m:t>
                          </m:r>
                        </m:e>
                      </m:func>
                      <m:r>
                        <a:rPr lang="en-US" sz="2400" i="1">
                          <a:latin typeface="Cambria Math" panose="02040503050406030204" pitchFamily="18" charset="0"/>
                        </a:rPr>
                        <m:t>    </m:t>
                      </m:r>
                    </m:oMath>
                  </m:oMathPara>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𝑚</m:t>
                    </m:r>
                    <m:r>
                      <a:rPr lang="en-US" sz="2400" i="1">
                        <a:latin typeface="Cambria Math" panose="02040503050406030204" pitchFamily="18" charset="0"/>
                        <a:ea typeface="Cambria Math" panose="02040503050406030204" pitchFamily="18" charset="0"/>
                      </a:rPr>
                      <m:t>∈</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0 ;1</m:t>
                        </m:r>
                      </m:e>
                    </m:d>
                  </m:oMath>
                </a14:m>
                <a:r>
                  <a:rPr lang="en-US" sz="2400" dirty="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23104" y="1690688"/>
                <a:ext cx="11218652" cy="4351338"/>
              </a:xfrm>
              <a:blipFill rotWithShape="0">
                <a:blip r:embed="rId3"/>
                <a:stretch>
                  <a:fillRect l="-815" t="-280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521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down)">
                                      <p:cBhvr>
                                        <p:cTn id="4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 5: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𝑠</m:t>
                    </m:r>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é</m:t>
                    </m:r>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 </m:t>
                    </m:r>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𝑔𝑖</m:t>
                        </m:r>
                        <m:r>
                          <a:rPr lang="en-US" sz="2400" i="1">
                            <a:latin typeface="Cambria Math" panose="02040503050406030204" pitchFamily="18" charset="0"/>
                            <a:cs typeface="Times New Roman" panose="02020603050405020304" pitchFamily="18" charset="0"/>
                          </a:rPr>
                          <m:t>â</m:t>
                        </m:r>
                        <m:r>
                          <a:rPr lang="en-US" sz="2400" i="1">
                            <a:latin typeface="Cambria Math" panose="02040503050406030204" pitchFamily="18" charset="0"/>
                            <a:cs typeface="Times New Roman" panose="02020603050405020304" pitchFamily="18" charset="0"/>
                          </a:rPr>
                          <m:t>𝑦</m:t>
                        </m:r>
                      </m:e>
                    </m:d>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𝑠</m:t>
                    </m:r>
                    <m:r>
                      <a:rPr lang="en-US" sz="2400" i="1">
                        <a:latin typeface="Cambria Math" panose="02040503050406030204" pitchFamily="18" charset="0"/>
                        <a:cs typeface="Times New Roman" panose="02020603050405020304" pitchFamily="18" charset="0"/>
                      </a:rPr>
                      <m:t>=6</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𝑡</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𝑡</m:t>
                        </m:r>
                      </m:e>
                      <m:sup>
                        <m:r>
                          <a:rPr lang="en-US" sz="2400" i="1">
                            <a:latin typeface="Cambria Math" panose="02040503050406030204" pitchFamily="18" charset="0"/>
                            <a:cs typeface="Times New Roman" panose="02020603050405020304" pitchFamily="18" charset="0"/>
                          </a:rPr>
                          <m:t>3</m:t>
                        </m:r>
                      </m:sup>
                    </m:sSup>
                  </m:oMath>
                </a14:m>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𝑡</m:t>
                    </m:r>
                    <m:r>
                      <a:rPr lang="en-US" sz="2400" i="1">
                        <a:latin typeface="Cambria Math" panose="02040503050406030204" pitchFamily="18" charset="0"/>
                        <a:cs typeface="Times New Roman" panose="02020603050405020304" pitchFamily="18" charset="0"/>
                      </a:rPr>
                      <m:t> ( </m:t>
                    </m:r>
                    <m:r>
                      <a:rPr lang="en-US" sz="2400" i="1">
                        <a:latin typeface="Cambria Math" panose="02040503050406030204" pitchFamily="18" charset="0"/>
                        <a:cs typeface="Times New Roman" panose="02020603050405020304" pitchFamily="18" charset="0"/>
                      </a:rPr>
                      <m:t>𝑔𝑖</m:t>
                    </m:r>
                    <m:r>
                      <a:rPr lang="en-US" sz="2400" i="1">
                        <a:latin typeface="Cambria Math" panose="02040503050406030204" pitchFamily="18" charset="0"/>
                        <a:cs typeface="Times New Roman" panose="02020603050405020304" pitchFamily="18" charset="0"/>
                      </a:rPr>
                      <m:t>â</m:t>
                    </m:r>
                    <m:r>
                      <a:rPr lang="en-US" sz="2400" i="1">
                        <a:latin typeface="Cambria Math" panose="02040503050406030204" pitchFamily="18" charset="0"/>
                        <a:cs typeface="Times New Roman" panose="02020603050405020304" pitchFamily="18" charset="0"/>
                      </a:rPr>
                      <m:t>𝑦</m:t>
                    </m:r>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𝑣</m:t>
                    </m:r>
                    <m:r>
                      <a:rPr lang="en-US" sz="2400" i="1">
                        <a:latin typeface="Cambria Math" panose="02040503050406030204" pitchFamily="18" charset="0"/>
                        <a:cs typeface="Times New Roman" panose="02020603050405020304" pitchFamily="18" charset="0"/>
                      </a:rPr>
                      <m:t> </m:t>
                    </m:r>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𝑚</m:t>
                        </m:r>
                        <m:r>
                          <a:rPr lang="en-US" sz="2400" i="1">
                            <a:latin typeface="Cambria Math" panose="02040503050406030204" pitchFamily="18" charset="0"/>
                            <a:cs typeface="Times New Roman" panose="02020603050405020304" pitchFamily="18" charset="0"/>
                          </a:rPr>
                          <m:t>/</m:t>
                        </m:r>
                        <m:r>
                          <a:rPr lang="en-US" sz="2400" i="1">
                            <a:latin typeface="Cambria Math" panose="02040503050406030204" pitchFamily="18" charset="0"/>
                            <a:cs typeface="Times New Roman" panose="02020603050405020304" pitchFamily="18" charset="0"/>
                          </a:rPr>
                          <m:t>𝑠</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t>
                </a:r>
                <a14:m>
                  <m:oMath xmlns:m="http://schemas.openxmlformats.org/officeDocument/2006/math">
                    <m:r>
                      <m:rPr>
                        <m:nor/>
                      </m:rPr>
                      <a:rPr lang="vi-VN" sz="2400">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=4</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a:solidFill>
                          <a:srgbClr val="4472C4"/>
                        </a:solidFill>
                        <a:latin typeface="Times New Roman" panose="02020603050405020304" pitchFamily="18" charset="0"/>
                        <a:cs typeface="Times New Roman" panose="02020603050405020304" pitchFamily="18" charset="0"/>
                      </a:rPr>
                      <m:t> </m:t>
                    </m:r>
                    <m:r>
                      <m:rPr>
                        <m:nor/>
                      </m:rPr>
                      <a:rPr lang="en-US" sz="2400" b="1">
                        <a:solidFill>
                          <a:srgbClr val="4472C4"/>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B</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=2</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C</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=6</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cs typeface="Times New Roman" panose="02020603050405020304" pitchFamily="18" charset="0"/>
                      </a:rPr>
                      <m:t>D</m:t>
                    </m:r>
                    <m:r>
                      <m:rPr>
                        <m:nor/>
                      </m:rPr>
                      <a:rPr lang="vi-VN" sz="2400" b="1">
                        <a:solidFill>
                          <a:srgbClr val="4472C4"/>
                        </a:solidFill>
                        <a:cs typeface="Times New Roman" panose="02020603050405020304" pitchFamily="18" charset="0"/>
                      </a:rPr>
                      <m:t>. </m:t>
                    </m:r>
                    <m:r>
                      <a:rPr lang="en-US" sz="2400" i="1">
                        <a:solidFill>
                          <a:prstClr val="black"/>
                        </a:solidFill>
                        <a:latin typeface="Cambria Math" panose="02040503050406030204" pitchFamily="18" charset="0"/>
                      </a:rPr>
                      <m:t>𝑡</m:t>
                    </m:r>
                    <m:r>
                      <a:rPr lang="en-US" sz="2400" i="1">
                        <a:solidFill>
                          <a:prstClr val="black"/>
                        </a:solidFill>
                        <a:latin typeface="Cambria Math" panose="02040503050406030204" pitchFamily="18" charset="0"/>
                      </a:rPr>
                      <m:t>=8</m:t>
                    </m:r>
                    <m:r>
                      <a:rPr lang="en-US" sz="2400" i="1">
                        <a:solidFill>
                          <a:prstClr val="black"/>
                        </a:solidFill>
                        <a:latin typeface="Cambria Math" panose="02040503050406030204" pitchFamily="18" charset="0"/>
                      </a:rPr>
                      <m:t>𝑠</m:t>
                    </m:r>
                    <m:r>
                      <m:rPr>
                        <m:nor/>
                      </m:rPr>
                      <a:rPr lang="en-US" sz="2400">
                        <a:solidFill>
                          <a:prstClr val="black"/>
                        </a:solidFill>
                        <a:latin typeface="Times New Roman" panose="020206030504050203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754" t="-5991" r="-290" b="-10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B</a:t>
                </a:r>
              </a:p>
              <a:p>
                <a:r>
                  <a:rPr lang="en-US" sz="2400" dirty="0">
                    <a:latin typeface="Times New Roman" panose="02020603050405020304" pitchFamily="18" charset="0"/>
                    <a:cs typeface="Times New Roman" panose="02020603050405020304" pitchFamily="18" charset="0"/>
                  </a:rPr>
                  <a:t>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sz="2400" i="1">
                        <a:latin typeface="Cambria Math" panose="02040503050406030204" pitchFamily="18" charset="0"/>
                      </a:rPr>
                      <m:t>𝑣</m:t>
                    </m:r>
                    <m:d>
                      <m:dPr>
                        <m:ctrlPr>
                          <a:rPr lang="en-US" sz="2400" i="1">
                            <a:latin typeface="Cambria Math"/>
                          </a:rPr>
                        </m:ctrlPr>
                      </m:dPr>
                      <m:e>
                        <m:r>
                          <a:rPr lang="en-US" sz="2400" i="1">
                            <a:latin typeface="Cambria Math" panose="02040503050406030204" pitchFamily="18" charset="0"/>
                          </a:rPr>
                          <m:t>𝑡</m:t>
                        </m:r>
                      </m:e>
                    </m:d>
                    <m:r>
                      <a:rPr lang="en-US" sz="2400" i="1">
                        <a:latin typeface="Cambria Math" panose="02040503050406030204" pitchFamily="18" charset="0"/>
                      </a:rPr>
                      <m:t>=</m:t>
                    </m:r>
                    <m:sSup>
                      <m:sSupPr>
                        <m:ctrlPr>
                          <a:rPr lang="en-US" sz="2400" i="1">
                            <a:latin typeface="Cambria Math"/>
                          </a:rPr>
                        </m:ctrlPr>
                      </m:sSupPr>
                      <m:e>
                        <m:r>
                          <a:rPr lang="en-US" sz="2400" i="1">
                            <a:latin typeface="Cambria Math" panose="02040503050406030204" pitchFamily="18" charset="0"/>
                          </a:rPr>
                          <m:t>𝑠</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𝑡</m:t>
                        </m:r>
                      </m:e>
                    </m:d>
                    <m:r>
                      <a:rPr lang="en-US" sz="2400" i="1">
                        <a:latin typeface="Cambria Math" panose="02040503050406030204" pitchFamily="18" charset="0"/>
                      </a:rPr>
                      <m:t>=12</m:t>
                    </m:r>
                    <m:r>
                      <a:rPr lang="en-US" sz="2400" i="1">
                        <a:latin typeface="Cambria Math" panose="02040503050406030204" pitchFamily="18" charset="0"/>
                      </a:rPr>
                      <m:t>𝑡</m:t>
                    </m:r>
                    <m:r>
                      <a:rPr lang="en-US" sz="2400" i="1">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𝑡</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t>
                </a:r>
              </a:p>
              <a:p>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𝑣</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𝑡</m:t>
                        </m:r>
                      </m:e>
                    </m:d>
                    <m:r>
                      <a:rPr lang="en-US" sz="2400" i="1">
                        <a:latin typeface="Cambria Math" panose="02040503050406030204" pitchFamily="18" charset="0"/>
                      </a:rPr>
                      <m:t>=12−6</m:t>
                    </m:r>
                    <m:r>
                      <a:rPr lang="en-US" sz="2400" i="1">
                        <a:latin typeface="Cambria Math" panose="02040503050406030204" pitchFamily="18" charset="0"/>
                      </a:rPr>
                      <m:t>𝑡</m:t>
                    </m:r>
                    <m:r>
                      <a:rPr lang="en-US" sz="2400" i="1">
                        <a:latin typeface="Cambria Math" panose="02040503050406030204" pitchFamily="18" charset="0"/>
                      </a:rPr>
                      <m:t>, </m:t>
                    </m:r>
                    <m:sSup>
                      <m:sSupPr>
                        <m:ctrlPr>
                          <a:rPr lang="en-US" sz="2400" i="1">
                            <a:latin typeface="Cambria Math"/>
                          </a:rPr>
                        </m:ctrlPr>
                      </m:sSupPr>
                      <m:e>
                        <m:r>
                          <a:rPr lang="en-US" sz="2400" i="1">
                            <a:latin typeface="Cambria Math" panose="02040503050406030204" pitchFamily="18" charset="0"/>
                          </a:rPr>
                          <m:t>𝑣</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𝑡</m:t>
                        </m:r>
                      </m:e>
                    </m:d>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𝑡</m:t>
                    </m:r>
                    <m:r>
                      <a:rPr lang="en-US" sz="2400" i="1">
                        <a:latin typeface="Cambria Math" panose="02040503050406030204" pitchFamily="18" charset="0"/>
                        <a:ea typeface="Cambria Math" panose="02040503050406030204" pitchFamily="18" charset="0"/>
                      </a:rPr>
                      <m:t>=2</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𝑡</m:t>
                    </m:r>
                    <m:r>
                      <a:rPr lang="en-US" sz="2400" i="1">
                        <a:latin typeface="Cambria Math" panose="02040503050406030204" pitchFamily="18" charset="0"/>
                      </a:rPr>
                      <m:t>=2</m:t>
                    </m:r>
                    <m:r>
                      <a:rPr lang="en-US" sz="2400" i="1">
                        <a:latin typeface="Cambria Math" panose="02040503050406030204" pitchFamily="18" charset="0"/>
                      </a:rPr>
                      <m:t>𝑠</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28" t="-1961"/>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334" y="3657533"/>
            <a:ext cx="3942744" cy="1570075"/>
          </a:xfrm>
          <a:prstGeom prst="rect">
            <a:avLst/>
          </a:prstGeom>
          <a:noFill/>
          <a:ln>
            <a:noFill/>
          </a:ln>
        </p:spPr>
      </p:pic>
      <p:sp>
        <p:nvSpPr>
          <p:cNvPr id="5" name="Action Button: Back or Previous 4">
            <a:hlinkClick r:id="rId5"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832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68229" y="142336"/>
                <a:ext cx="10055543" cy="1548353"/>
              </a:xfrm>
            </p:spPr>
            <p:txBody>
              <a:bodyPr>
                <a:noAutofit/>
              </a:bodyPr>
              <a:lstStyle/>
              <a:p>
                <a:r>
                  <a:rPr lang="en-US" sz="2400" b="1" dirty="0">
                    <a:solidFill>
                      <a:schemeClr val="accent1"/>
                    </a:solidFill>
                    <a:latin typeface="Times New Roman" panose="02020603050405020304" pitchFamily="18" charset="0"/>
                    <a:cs typeface="Times New Roman" panose="02020603050405020304" pitchFamily="18" charset="0"/>
                  </a:rPr>
                  <a:t>Câu 6: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𝑔</m:t>
                    </m:r>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𝑡</m:t>
                        </m:r>
                      </m:e>
                    </m:d>
                    <m:r>
                      <a:rPr lang="en-US" sz="2400" i="1">
                        <a:latin typeface="Cambria Math" panose="02040503050406030204" pitchFamily="18" charset="0"/>
                        <a:cs typeface="Times New Roman" panose="02020603050405020304" pitchFamily="18" charset="0"/>
                      </a:rPr>
                      <m:t>=0,024</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𝑥</m:t>
                        </m:r>
                      </m:e>
                      <m:sup>
                        <m:r>
                          <a:rPr lang="en-US" sz="2400" i="1">
                            <a:latin typeface="Cambria Math" panose="02040503050406030204" pitchFamily="18" charset="0"/>
                            <a:cs typeface="Times New Roman" panose="02020603050405020304" pitchFamily="18" charset="0"/>
                          </a:rPr>
                          <m:t>2</m:t>
                        </m:r>
                      </m:sup>
                    </m:sSup>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30−</m:t>
                        </m:r>
                        <m:r>
                          <a:rPr lang="en-US" sz="2400" i="1">
                            <a:latin typeface="Cambria Math" panose="02040503050406030204" pitchFamily="18" charset="0"/>
                            <a:cs typeface="Times New Roman" panose="02020603050405020304" pitchFamily="18" charset="0"/>
                          </a:rPr>
                          <m:t>𝑥</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𝑚𝑔</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b="1" dirty="0">
                    <a:solidFill>
                      <a:srgbClr val="4472C4"/>
                    </a:solidFill>
                    <a:latin typeface="Times New Roman" panose="02020603050405020304" pitchFamily="18" charset="0"/>
                    <a:ea typeface="Times New Roman" panose="02020603050405020304" pitchFamily="18" charset="0"/>
                    <a:cs typeface="Times New Roman" panose="02020603050405020304" pitchFamily="18" charset="0"/>
                  </a:rPr>
                  <a:t>A</a:t>
                </a:r>
                <a14:m>
                  <m:oMath xmlns:m="http://schemas.openxmlformats.org/officeDocument/2006/math">
                    <m:r>
                      <a:rPr lang="en-US" sz="2400" b="1">
                        <a:solidFill>
                          <a:prstClr val="black"/>
                        </a:solidFill>
                        <a:latin typeface="Cambria Math" panose="02040503050406030204" pitchFamily="18" charset="0"/>
                        <a:cs typeface="Times New Roman" panose="02020603050405020304" pitchFamily="18" charset="0"/>
                      </a:rPr>
                      <m:t>.   </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20</m:t>
                    </m:r>
                    <m:r>
                      <m:rPr>
                        <m:nor/>
                      </m:rPr>
                      <a:rPr lang="en-US" sz="2400">
                        <a:solidFill>
                          <a:prstClr val="black"/>
                        </a:solidFill>
                        <a:latin typeface="Times New Roman" panose="02020603050405020304" pitchFamily="18" charset="0"/>
                        <a:cs typeface="Times New Roman" panose="02020603050405020304" pitchFamily="18" charset="0"/>
                      </a:rPr>
                      <m:t>mg</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B</m:t>
                    </m:r>
                    <m:r>
                      <m:rPr>
                        <m:nor/>
                      </m:rPr>
                      <a:rPr lang="vi-VN" sz="2400" b="1">
                        <a:solidFill>
                          <a:srgbClr val="4472C4"/>
                        </a:solidFill>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0,5</m:t>
                    </m:r>
                    <m:r>
                      <a:rPr lang="en-US" sz="2400" i="1">
                        <a:latin typeface="Cambria Math" panose="02040503050406030204" pitchFamily="18" charset="0"/>
                        <a:cs typeface="Times New Roman" panose="02020603050405020304" pitchFamily="18" charset="0"/>
                      </a:rPr>
                      <m:t>𝑚𝑔</m:t>
                    </m:r>
                    <m:r>
                      <m:rPr>
                        <m:nor/>
                      </m:rPr>
                      <a:rPr lang="en-US" sz="2400">
                        <a:solidFill>
                          <a:prstClr val="black"/>
                        </a:solidFill>
                        <a:latin typeface="Times New Roman" panose="02020603050405020304" pitchFamily="18" charset="0"/>
                        <a:cs typeface="Times New Roman" panose="02020603050405020304" pitchFamily="18" charset="0"/>
                      </a:rPr>
                      <m:t>.</m:t>
                    </m:r>
                    <m:r>
                      <m:rPr>
                        <m:nor/>
                      </m:rPr>
                      <a:rPr lang="vi-VN" sz="2400">
                        <a:solidFill>
                          <a:prstClr val="black"/>
                        </a:solidFill>
                        <a:latin typeface="Times New Roman" panose="02020603050405020304" pitchFamily="18" charset="0"/>
                        <a:cs typeface="Times New Roman" panose="02020603050405020304" pitchFamily="18" charset="0"/>
                      </a:rPr>
                      <m:t>	</m:t>
                    </m:r>
                    <m:r>
                      <m:rPr>
                        <m:nor/>
                      </m:rPr>
                      <a:rPr lang="en-US" sz="2400">
                        <a:solidFill>
                          <a:prstClr val="black"/>
                        </a:solidFill>
                        <a:latin typeface="Times New Roman" panose="02020603050405020304" pitchFamily="18" charset="0"/>
                        <a:cs typeface="Times New Roman" panose="02020603050405020304" pitchFamily="18" charset="0"/>
                      </a:rPr>
                      <m:t>               </m:t>
                    </m:r>
                    <m:r>
                      <m:rPr>
                        <m:nor/>
                      </m:rPr>
                      <a:rPr lang="en-US" sz="2400" b="1">
                        <a:solidFill>
                          <a:prstClr val="black"/>
                        </a:solidFill>
                        <a:latin typeface="Times New Roman" panose="02020603050405020304" pitchFamily="18" charset="0"/>
                        <a:cs typeface="Times New Roman" panose="02020603050405020304" pitchFamily="18" charset="0"/>
                      </a:rPr>
                      <m:t> </m:t>
                    </m:r>
                    <m:r>
                      <m:rPr>
                        <m:nor/>
                      </m:rPr>
                      <a:rPr lang="vi-VN" sz="2400" b="1">
                        <a:solidFill>
                          <a:srgbClr val="4472C4"/>
                        </a:solidFill>
                        <a:latin typeface="Times New Roman" panose="02020603050405020304" pitchFamily="18" charset="0"/>
                        <a:cs typeface="Times New Roman" panose="02020603050405020304" pitchFamily="18" charset="0"/>
                      </a:rPr>
                      <m:t>C</m:t>
                    </m:r>
                    <m:r>
                      <m:rPr>
                        <m:nor/>
                      </m:rPr>
                      <a:rPr lang="vi-VN" sz="2400" b="1">
                        <a:solidFill>
                          <a:srgbClr val="4472C4"/>
                        </a:solidFill>
                        <a:latin typeface="Times New Roman" panose="02020603050405020304" pitchFamily="18" charset="0"/>
                        <a:cs typeface="Times New Roman" panose="02020603050405020304" pitchFamily="18" charset="0"/>
                      </a:rPr>
                      <m:t>.</m:t>
                    </m:r>
                    <m:r>
                      <m:rPr>
                        <m:nor/>
                      </m:rPr>
                      <a:rPr lang="en-US" sz="2400" b="1">
                        <a:solidFill>
                          <a:srgbClr val="4472C4"/>
                        </a:solidFill>
                        <a:latin typeface="Times New Roman" panose="02020603050405020304" pitchFamily="18" charset="0"/>
                        <a:cs typeface="Times New Roman" panose="02020603050405020304" pitchFamily="18" charset="0"/>
                      </a:rPr>
                      <m:t> </m:t>
                    </m:r>
                    <m:r>
                      <a:rPr lang="en-US" sz="2400" i="1">
                        <a:latin typeface="Cambria Math" panose="02040503050406030204" pitchFamily="18" charset="0"/>
                        <a:cs typeface="Times New Roman" panose="02020603050405020304" pitchFamily="18" charset="0"/>
                      </a:rPr>
                      <m:t>2,8</m:t>
                    </m:r>
                    <m:r>
                      <a:rPr lang="en-US" sz="2400" i="1">
                        <a:latin typeface="Cambria Math" panose="02040503050406030204" pitchFamily="18" charset="0"/>
                        <a:cs typeface="Times New Roman" panose="02020603050405020304" pitchFamily="18" charset="0"/>
                      </a:rPr>
                      <m:t>𝑚𝑔</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 </a:t>
                </a:r>
                <a14:m>
                  <m:oMath xmlns:m="http://schemas.openxmlformats.org/officeDocument/2006/math">
                    <m:r>
                      <a:rPr lang="en-US" sz="2400" i="1" dirty="0">
                        <a:solidFill>
                          <a:prstClr val="black"/>
                        </a:solidFill>
                        <a:latin typeface="Cambria Math" panose="02040503050406030204" pitchFamily="18" charset="0"/>
                        <a:cs typeface="Times New Roman" panose="02020603050405020304" pitchFamily="18" charset="0"/>
                      </a:rPr>
                      <m:t>15</m:t>
                    </m:r>
                    <m:r>
                      <a:rPr lang="en-US" sz="2400" i="1" dirty="0">
                        <a:solidFill>
                          <a:prstClr val="black"/>
                        </a:solidFill>
                        <a:latin typeface="Cambria Math" panose="02040503050406030204" pitchFamily="18" charset="0"/>
                        <a:cs typeface="Times New Roman" panose="02020603050405020304" pitchFamily="18" charset="0"/>
                      </a:rPr>
                      <m:t>𝑚𝑔</m:t>
                    </m:r>
                    <m:r>
                      <a:rPr lang="en-US" sz="2400" i="1" dirty="0">
                        <a:solidFill>
                          <a:prstClr val="black"/>
                        </a:solidFill>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68229" y="142336"/>
                <a:ext cx="10055543" cy="1548353"/>
              </a:xfrm>
              <a:blipFill rotWithShape="0">
                <a:blip r:embed="rId2"/>
                <a:stretch>
                  <a:fillRect l="-909" t="-12598" b="-16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229" y="1825625"/>
                <a:ext cx="10287728" cy="4351338"/>
              </a:xfrm>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𝑔</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𝑥</m:t>
                        </m:r>
                      </m:e>
                    </m:d>
                    <m:r>
                      <a:rPr lang="en-US" sz="2400" i="1">
                        <a:latin typeface="Cambria Math" panose="02040503050406030204" pitchFamily="18" charset="0"/>
                      </a:rPr>
                      <m:t>=0,024</m:t>
                    </m:r>
                    <m:d>
                      <m:dPr>
                        <m:ctrlPr>
                          <a:rPr lang="en-US" sz="2400" i="1">
                            <a:latin typeface="Cambria Math"/>
                          </a:rPr>
                        </m:ctrlPr>
                      </m:dPr>
                      <m:e>
                        <m:r>
                          <a:rPr lang="en-US" sz="2400" i="1">
                            <a:latin typeface="Cambria Math" panose="02040503050406030204" pitchFamily="18" charset="0"/>
                          </a:rPr>
                          <m:t>60</m:t>
                        </m:r>
                        <m:r>
                          <a:rPr lang="en-US" sz="2400" i="1">
                            <a:latin typeface="Cambria Math" panose="02040503050406030204" pitchFamily="18" charset="0"/>
                          </a:rPr>
                          <m:t>𝑥</m:t>
                        </m:r>
                        <m:r>
                          <a:rPr lang="en-US" sz="2400" i="1">
                            <a:latin typeface="Cambria Math" panose="02040503050406030204" pitchFamily="18" charset="0"/>
                          </a:rPr>
                          <m:t>−3</m:t>
                        </m:r>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e>
                    </m:d>
                    <m:r>
                      <a:rPr lang="en-US" sz="2400" i="1">
                        <a:latin typeface="Cambria Math" panose="02040503050406030204" pitchFamily="18" charset="0"/>
                      </a:rPr>
                      <m:t>, </m:t>
                    </m:r>
                    <m:sSup>
                      <m:sSupPr>
                        <m:ctrlPr>
                          <a:rPr lang="en-US" sz="2400" i="1">
                            <a:latin typeface="Cambria Math"/>
                          </a:rPr>
                        </m:ctrlPr>
                      </m:sSupPr>
                      <m:e>
                        <m:r>
                          <a:rPr lang="en-US" sz="2400" i="1">
                            <a:latin typeface="Cambria Math" panose="02040503050406030204" pitchFamily="18" charset="0"/>
                          </a:rPr>
                          <m:t>𝑔</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𝑥</m:t>
                        </m:r>
                      </m:e>
                    </m:d>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a:ea typeface="Cambria Math" panose="02040503050406030204" pitchFamily="18" charset="0"/>
                          </a:rPr>
                        </m:ctrlPr>
                      </m:dPr>
                      <m:e>
                        <m:eqArr>
                          <m:eqArrPr>
                            <m:ctrlPr>
                              <a:rPr lang="en-US" sz="2400" i="1">
                                <a:latin typeface="Cambria Math"/>
                                <a:ea typeface="Cambria Math" panose="02040503050406030204" pitchFamily="18" charset="0"/>
                              </a:rPr>
                            </m:ctrlPr>
                          </m:eqArrPr>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=0</m:t>
                            </m:r>
                          </m:e>
                          <m:e>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=20</m:t>
                            </m:r>
                          </m:e>
                        </m:eqArr>
                      </m:e>
                    </m:d>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20</m:t>
                    </m:r>
                    <m:r>
                      <a:rPr lang="en-US" sz="2400" i="1">
                        <a:latin typeface="Cambria Math" panose="02040503050406030204" pitchFamily="18" charset="0"/>
                      </a:rPr>
                      <m:t>𝑚𝑔</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229" y="1825625"/>
                <a:ext cx="10287728" cy="4351338"/>
              </a:xfrm>
              <a:blipFill rotWithShape="0">
                <a:blip r:embed="rId3"/>
                <a:stretch>
                  <a:fillRect l="-889" t="-1961"/>
                </a:stretch>
              </a:blipFill>
            </p:spPr>
            <p:txBody>
              <a:bodyPr/>
              <a:lstStyle/>
              <a:p>
                <a:r>
                  <a:rPr lang="en-US">
                    <a:noFill/>
                  </a:rPr>
                  <a:t> </a:t>
                </a:r>
              </a:p>
            </p:txBody>
          </p:sp>
        </mc:Fallback>
      </mc:AlternateContent>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9343" y="3497742"/>
            <a:ext cx="3925828" cy="2079236"/>
          </a:xfrm>
          <a:prstGeom prst="rect">
            <a:avLst/>
          </a:prstGeom>
          <a:noFill/>
          <a:ln>
            <a:noFill/>
          </a:ln>
        </p:spPr>
      </p:pic>
      <p:sp>
        <p:nvSpPr>
          <p:cNvPr id="5" name="Action Button: Back or Previous 4">
            <a:hlinkClick r:id="rId5"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29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down)">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 7:</a:t>
                </a:r>
                <a:r>
                  <a:rPr lang="en-US" sz="2400" dirty="0">
                    <a:latin typeface="Times New Roman" panose="02020603050405020304" pitchFamily="18" charset="0"/>
                    <a:cs typeface="Times New Roman" panose="02020603050405020304" pitchFamily="18" charset="0"/>
                  </a:rPr>
                  <a:t> Cho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100 (</m:t>
                    </m:r>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𝑐𝑚</m:t>
                        </m:r>
                      </m:e>
                      <m:sup>
                        <m:r>
                          <a:rPr lang="en-US" sz="2400" i="1">
                            <a:latin typeface="Cambria Math" panose="02040503050406030204" pitchFamily="18" charset="0"/>
                            <a:cs typeface="Times New Roman" panose="02020603050405020304" pitchFamily="18" charset="0"/>
                          </a:rPr>
                          <m:t>2</m:t>
                        </m:r>
                      </m:sup>
                    </m:sSup>
                    <m:r>
                      <a:rPr lang="en-US" sz="2400" i="1">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b="1" dirty="0">
                    <a:solidFill>
                      <a:schemeClr val="accent1"/>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10</m:t>
                    </m:r>
                    <m:r>
                      <a:rPr lang="en-US" sz="2400" i="1">
                        <a:latin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×10</m:t>
                    </m:r>
                    <m:r>
                      <a:rPr lang="en-US" sz="2400" i="1">
                        <a:latin typeface="Cambria Math" panose="02040503050406030204" pitchFamily="18" charset="0"/>
                        <a:ea typeface="Cambria Math" panose="02040503050406030204" pitchFamily="18" charset="0"/>
                        <a:cs typeface="Times New Roman" panose="02020603050405020304" pitchFamily="18" charset="0"/>
                      </a:rPr>
                      <m:t>𝑐𝑚</m:t>
                    </m:r>
                    <m:r>
                      <a:rPr lang="en-US" sz="240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20</m:t>
                    </m:r>
                    <m:r>
                      <a:rPr lang="en-US" sz="2400" i="1">
                        <a:latin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×20</m:t>
                    </m:r>
                    <m:r>
                      <a:rPr lang="en-US" sz="2400" i="1">
                        <a:latin typeface="Cambria Math" panose="02040503050406030204" pitchFamily="18" charset="0"/>
                        <a:ea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25</m:t>
                    </m:r>
                    <m:r>
                      <a:rPr lang="en-US" sz="2400" i="1">
                        <a:latin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×25</m:t>
                    </m:r>
                    <m:r>
                      <a:rPr lang="en-US" sz="2400" i="1">
                        <a:latin typeface="Cambria Math" panose="02040503050406030204" pitchFamily="18" charset="0"/>
                        <a:ea typeface="Cambria Math" panose="02040503050406030204" pitchFamily="18" charset="0"/>
                        <a:cs typeface="Times New Roman" panose="02020603050405020304" pitchFamily="18" charset="0"/>
                      </a:rPr>
                      <m:t>𝑐𝑚</m:t>
                    </m:r>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754" t="-4608" b="-87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229" y="1825625"/>
                <a:ext cx="10279556" cy="4351338"/>
              </a:xfrm>
            </p:spPr>
            <p:txBody>
              <a:bodyPr>
                <a:no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A</a:t>
                </a:r>
              </a:p>
              <a:p>
                <a:pPr marL="0" indent="0">
                  <a:buNone/>
                </a:pP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d>
                      <m:dPr>
                        <m:ctrlPr>
                          <a:rPr lang="en-US" sz="2400" i="1">
                            <a:latin typeface="Cambria Math"/>
                          </a:rPr>
                        </m:ctrlPr>
                      </m:dPr>
                      <m:e>
                        <m:r>
                          <a:rPr lang="en-US" sz="2400" i="1">
                            <a:latin typeface="Cambria Math" panose="02040503050406030204" pitchFamily="18" charset="0"/>
                          </a:rPr>
                          <m:t>𝑐𝑚</m:t>
                        </m:r>
                      </m:e>
                    </m:d>
                    <m:r>
                      <a:rPr lang="en-US" sz="2400" i="1">
                        <a:latin typeface="Cambria Math" panose="02040503050406030204" pitchFamily="18" charset="0"/>
                      </a:rPr>
                      <m:t>, </m:t>
                    </m:r>
                    <m:r>
                      <a:rPr lang="en-US" sz="2400" i="1">
                        <a:latin typeface="Cambria Math" panose="02040503050406030204" pitchFamily="18" charset="0"/>
                      </a:rPr>
                      <m:t>𝑦</m:t>
                    </m:r>
                    <m:d>
                      <m:dPr>
                        <m:ctrlPr>
                          <a:rPr lang="en-US" sz="2400" i="1">
                            <a:latin typeface="Cambria Math"/>
                          </a:rPr>
                        </m:ctrlPr>
                      </m:dPr>
                      <m:e>
                        <m:r>
                          <a:rPr lang="en-US" sz="2400" i="1">
                            <a:latin typeface="Cambria Math" panose="02040503050406030204" pitchFamily="18" charset="0"/>
                          </a:rPr>
                          <m:t>𝑐𝑚</m:t>
                        </m:r>
                      </m:e>
                    </m:d>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r>
                      <a:rPr lang="en-US" sz="2400" i="1">
                        <a:latin typeface="Cambria Math" panose="02040503050406030204" pitchFamily="18" charset="0"/>
                      </a:rPr>
                      <m:t>&gt;0)</m:t>
                    </m:r>
                  </m:oMath>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Chu vi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=2</m:t>
                    </m:r>
                    <m:d>
                      <m:dPr>
                        <m:ctrlPr>
                          <a:rPr lang="en-US" sz="2400" i="1">
                            <a:latin typeface="Cambria Math"/>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e>
                    </m:d>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+2</m:t>
                    </m:r>
                    <m:r>
                      <a:rPr lang="en-US" sz="2400" i="1">
                        <a:latin typeface="Cambria Math" panose="02040503050406030204" pitchFamily="18" charset="0"/>
                      </a:rPr>
                      <m:t>𝑦</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100</m:t>
                    </m:r>
                    <m:sSup>
                      <m:sSupPr>
                        <m:ctrlPr>
                          <a:rPr lang="en-US" sz="2400" i="1">
                            <a:latin typeface="Cambria Math"/>
                          </a:rPr>
                        </m:ctrlPr>
                      </m:sSupPr>
                      <m:e>
                        <m:r>
                          <a:rPr lang="en-US" sz="2400" i="1">
                            <a:latin typeface="Cambria Math" panose="02040503050406030204" pitchFamily="18" charset="0"/>
                          </a:rPr>
                          <m:t>(</m:t>
                        </m:r>
                        <m:r>
                          <a:rPr lang="en-US" sz="2400" i="1">
                            <a:latin typeface="Cambria Math" panose="02040503050406030204" pitchFamily="18" charset="0"/>
                          </a:rPr>
                          <m:t>𝑐𝑚</m:t>
                        </m:r>
                      </m:e>
                      <m:sup>
                        <m:r>
                          <a:rPr lang="en-US" sz="2400" i="1">
                            <a:latin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𝑥𝑦</m:t>
                    </m:r>
                    <m:r>
                      <a:rPr lang="en-US" sz="2400" i="1">
                        <a:latin typeface="Cambria Math" panose="02040503050406030204" pitchFamily="18" charset="0"/>
                      </a:rPr>
                      <m:t>=100</m:t>
                    </m:r>
                  </m:oMath>
                </a14:m>
                <a:r>
                  <a:rPr lang="en-US" sz="2400" dirty="0">
                    <a:latin typeface="Times New Roman" panose="02020603050405020304" pitchFamily="18" charset="0"/>
                    <a:cs typeface="Times New Roman" panose="02020603050405020304" pitchFamily="18" charset="0"/>
                  </a:rPr>
                  <a:t> hay </a:t>
                </a:r>
                <a14:m>
                  <m:oMath xmlns:m="http://schemas.openxmlformats.org/officeDocument/2006/math">
                    <m:r>
                      <a:rPr lang="en-US" sz="2400" i="1">
                        <a:latin typeface="Cambria Math" panose="02040503050406030204" pitchFamily="18" charset="0"/>
                      </a:rPr>
                      <m:t>𝑦</m:t>
                    </m:r>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100</m:t>
                        </m:r>
                      </m:num>
                      <m:den>
                        <m:r>
                          <a:rPr lang="en-US" sz="2400" i="1">
                            <a:latin typeface="Cambria Math" panose="02040503050406030204" pitchFamily="18" charset="0"/>
                          </a:rPr>
                          <m:t>𝑥</m:t>
                        </m:r>
                      </m:den>
                    </m:f>
                  </m:oMath>
                </a14:m>
                <a:r>
                  <a:rPr lang="en-US" sz="2400" dirty="0">
                    <a:latin typeface="Times New Roman" panose="02020603050405020304" pitchFamily="18" charset="0"/>
                    <a:cs typeface="Times New Roman" panose="02020603050405020304" pitchFamily="18" charset="0"/>
                  </a:rPr>
                  <a:t>.</a:t>
                </a:r>
              </a:p>
              <a:p>
                <a:pPr marL="0" indent="0">
                  <a:buNone/>
                </a:pPr>
                <a:r>
                  <a:rPr lang="en-US" sz="2400" dirty="0">
                    <a:latin typeface="Times New Roman" panose="02020603050405020304" pitchFamily="18" charset="0"/>
                    <a:cs typeface="Times New Roman" panose="02020603050405020304" pitchFamily="18" charset="0"/>
                  </a:rPr>
                  <a:t>Do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𝑃</m:t>
                    </m:r>
                    <m:r>
                      <a:rPr lang="en-US" sz="2400" i="1">
                        <a:latin typeface="Cambria Math" panose="02040503050406030204" pitchFamily="18" charset="0"/>
                      </a:rPr>
                      <m:t>=2</m:t>
                    </m:r>
                    <m:r>
                      <a:rPr lang="en-US" sz="2400" i="1">
                        <a:latin typeface="Cambria Math" panose="02040503050406030204" pitchFamily="18" charset="0"/>
                      </a:rPr>
                      <m:t>𝑥</m:t>
                    </m:r>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200</m:t>
                        </m:r>
                      </m:num>
                      <m:den>
                        <m:r>
                          <a:rPr lang="en-US" sz="2400" i="1">
                            <a:latin typeface="Cambria Math" panose="02040503050406030204" pitchFamily="18" charset="0"/>
                          </a:rPr>
                          <m:t>𝑥</m:t>
                        </m:r>
                      </m:den>
                    </m:f>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𝑥</m:t>
                    </m:r>
                    <m:r>
                      <a:rPr lang="en-US" sz="2400" i="1">
                        <a:latin typeface="Cambria Math" panose="02040503050406030204" pitchFamily="18" charset="0"/>
                      </a:rPr>
                      <m:t>&gt;0</m:t>
                    </m:r>
                  </m:oMath>
                </a14:m>
                <a:r>
                  <a:rPr lang="en-US" sz="24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sSup>
                      <m:sSupPr>
                        <m:ctrlPr>
                          <a:rPr lang="en-US" sz="2400" i="1">
                            <a:latin typeface="Cambria Math"/>
                          </a:rPr>
                        </m:ctrlPr>
                      </m:sSupPr>
                      <m:e>
                        <m:r>
                          <a:rPr lang="en-US" sz="2400" i="1">
                            <a:latin typeface="Cambria Math" panose="02040503050406030204" pitchFamily="18" charset="0"/>
                          </a:rPr>
                          <m:t>𝑃</m:t>
                        </m:r>
                      </m:e>
                      <m:sup>
                        <m:r>
                          <a:rPr lang="en-US" sz="2400" i="1">
                            <a:latin typeface="Cambria Math" panose="02040503050406030204" pitchFamily="18" charset="0"/>
                          </a:rPr>
                          <m:t>′</m:t>
                        </m:r>
                      </m:sup>
                    </m:sSup>
                    <m:d>
                      <m:dPr>
                        <m:ctrlPr>
                          <a:rPr lang="en-US" sz="2400" i="1">
                            <a:latin typeface="Cambria Math"/>
                          </a:rPr>
                        </m:ctrlPr>
                      </m:dPr>
                      <m:e>
                        <m:r>
                          <a:rPr lang="en-US" sz="2400" i="1">
                            <a:latin typeface="Cambria Math" panose="02040503050406030204" pitchFamily="18" charset="0"/>
                          </a:rPr>
                          <m:t>𝑥</m:t>
                        </m:r>
                      </m:e>
                    </m:d>
                    <m:r>
                      <a:rPr lang="en-US" sz="2400" i="1">
                        <a:latin typeface="Cambria Math" panose="02040503050406030204" pitchFamily="18" charset="0"/>
                      </a:rPr>
                      <m:t>=2−</m:t>
                    </m:r>
                    <m:f>
                      <m:fPr>
                        <m:ctrlPr>
                          <a:rPr lang="en-US" sz="2400" i="1">
                            <a:latin typeface="Cambria Math"/>
                          </a:rPr>
                        </m:ctrlPr>
                      </m:fPr>
                      <m:num>
                        <m:r>
                          <a:rPr lang="en-US" sz="2400" i="1">
                            <a:latin typeface="Cambria Math" panose="02040503050406030204" pitchFamily="18" charset="0"/>
                          </a:rPr>
                          <m:t>200</m:t>
                        </m:r>
                      </m:num>
                      <m:den>
                        <m:sSup>
                          <m:sSupPr>
                            <m:ctrlPr>
                              <a:rPr lang="en-US" sz="2400" i="1">
                                <a:latin typeface="Cambria Math"/>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den>
                    </m:f>
                    <m:r>
                      <a:rPr lang="en-US" sz="2400" i="1">
                        <a:latin typeface="Cambria Math" panose="02040503050406030204" pitchFamily="18" charset="0"/>
                      </a:rPr>
                      <m:t>=0</m:t>
                    </m:r>
                    <m:r>
                      <a:rPr lang="en-US" sz="2400" i="1">
                        <a:latin typeface="Cambria Math" panose="02040503050406030204" pitchFamily="18" charset="0"/>
                        <a:ea typeface="Cambria Math" panose="02040503050406030204" pitchFamily="18" charset="0"/>
                      </a:rPr>
                      <m:t>↔</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𝑥</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=100↔</m:t>
                    </m:r>
                    <m:r>
                      <a:rPr lang="en-US" sz="2400" i="1">
                        <a:latin typeface="Cambria Math" panose="02040503050406030204" pitchFamily="18" charset="0"/>
                        <a:ea typeface="Cambria Math" panose="02040503050406030204" pitchFamily="18" charset="0"/>
                      </a:rPr>
                      <m:t>𝑥</m:t>
                    </m:r>
                    <m:r>
                      <a:rPr lang="en-US" sz="2400" i="1">
                        <a:latin typeface="Cambria Math" panose="02040503050406030204" pitchFamily="18" charset="0"/>
                        <a:ea typeface="Cambria Math" panose="02040503050406030204" pitchFamily="18" charset="0"/>
                      </a:rPr>
                      <m:t>=10</m:t>
                    </m:r>
                  </m:oMath>
                </a14:m>
                <a:r>
                  <a:rPr lang="en-US" sz="2400" dirty="0">
                    <a:latin typeface="Times New Roman" panose="02020603050405020304" pitchFamily="18" charset="0"/>
                    <a:cs typeface="Times New Roman" panose="02020603050405020304" pitchFamily="18" charset="0"/>
                  </a:rPr>
                  <a:t> </a:t>
                </a:r>
              </a:p>
              <a:p>
                <a:pPr marL="0" indent="0">
                  <a:buNone/>
                </a:pP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𝑃</m:t>
                        </m:r>
                      </m:e>
                      <m:sub>
                        <m:r>
                          <a:rPr lang="en-US" sz="2400" i="1">
                            <a:latin typeface="Cambria Math" panose="02040503050406030204" pitchFamily="18" charset="0"/>
                          </a:rPr>
                          <m:t>𝑚𝑖𝑛</m:t>
                        </m:r>
                      </m:sub>
                    </m:sSub>
                    <m:r>
                      <a:rPr lang="en-US" sz="2400" i="1">
                        <a:latin typeface="Cambria Math" panose="02040503050406030204" pitchFamily="18" charset="0"/>
                      </a:rPr>
                      <m:t>=40 </m:t>
                    </m:r>
                    <m:r>
                      <a:rPr lang="en-US" sz="2400" i="1">
                        <a:latin typeface="Cambria Math" panose="02040503050406030204" pitchFamily="18" charset="0"/>
                      </a:rPr>
                      <m:t>𝑘h𝑖</m:t>
                    </m:r>
                    <m:r>
                      <a:rPr lang="en-US" sz="2400" i="1">
                        <a:latin typeface="Cambria Math" panose="02040503050406030204" pitchFamily="18" charset="0"/>
                      </a:rPr>
                      <m:t> </m:t>
                    </m:r>
                    <m:r>
                      <a:rPr lang="en-US" sz="2400" i="1">
                        <a:latin typeface="Cambria Math" panose="02040503050406030204" pitchFamily="18" charset="0"/>
                      </a:rPr>
                      <m:t>𝑥</m:t>
                    </m:r>
                    <m:r>
                      <a:rPr lang="en-US" sz="2400" i="1">
                        <a:latin typeface="Cambria Math" panose="02040503050406030204" pitchFamily="18" charset="0"/>
                      </a:rPr>
                      <m:t>=10→</m:t>
                    </m:r>
                    <m:r>
                      <a:rPr lang="en-US" sz="2400" i="1">
                        <a:latin typeface="Cambria Math" panose="02040503050406030204" pitchFamily="18" charset="0"/>
                        <a:ea typeface="Cambria Math" panose="02040503050406030204" pitchFamily="18" charset="0"/>
                      </a:rPr>
                      <m:t>𝑦</m:t>
                    </m:r>
                    <m:r>
                      <a:rPr lang="en-US" sz="2400" i="1">
                        <a:latin typeface="Cambria Math" panose="02040503050406030204" pitchFamily="18" charset="0"/>
                        <a:ea typeface="Cambria Math" panose="02040503050406030204" pitchFamily="18" charset="0"/>
                      </a:rPr>
                      <m:t>=10</m:t>
                    </m:r>
                  </m:oMath>
                </a14:m>
                <a:endParaRPr lang="en-US" sz="2400" dirty="0">
                  <a:latin typeface="Times New Roman" panose="02020603050405020304" pitchFamily="18" charset="0"/>
                  <a:cs typeface="Times New Roman" panose="02020603050405020304" pitchFamily="18" charset="0"/>
                </a:endParaRPr>
              </a:p>
              <a:p>
                <a:pPr marL="0" indent="0">
                  <a:buNone/>
                </a:pP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10</m:t>
                    </m:r>
                    <m:r>
                      <a:rPr lang="en-US" sz="2400" i="1">
                        <a:latin typeface="Cambria Math" panose="02040503050406030204" pitchFamily="18" charset="0"/>
                      </a:rPr>
                      <m:t>𝑐𝑚</m:t>
                    </m:r>
                    <m:r>
                      <a:rPr lang="en-US" sz="2400" i="1">
                        <a:latin typeface="Cambria Math" panose="02040503050406030204" pitchFamily="18" charset="0"/>
                        <a:ea typeface="Cambria Math" panose="02040503050406030204" pitchFamily="18" charset="0"/>
                      </a:rPr>
                      <m:t>×10</m:t>
                    </m:r>
                    <m:r>
                      <a:rPr lang="en-US" sz="2400" i="1">
                        <a:latin typeface="Cambria Math" panose="02040503050406030204" pitchFamily="18" charset="0"/>
                        <a:ea typeface="Cambria Math" panose="02040503050406030204" pitchFamily="18" charset="0"/>
                      </a:rPr>
                      <m:t>𝑐𝑚</m:t>
                    </m:r>
                    <m:r>
                      <a:rPr lang="en-US" sz="2400" i="1">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229" y="1825625"/>
                <a:ext cx="10279556" cy="4351338"/>
              </a:xfrm>
              <a:blipFill rotWithShape="0">
                <a:blip r:embed="rId3"/>
                <a:stretch>
                  <a:fillRect l="-889" t="-1961" b="-16807"/>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38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down)">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sz="2400" b="1" dirty="0">
                    <a:solidFill>
                      <a:schemeClr val="accent1"/>
                    </a:solidFill>
                    <a:latin typeface="Times New Roman" panose="02020603050405020304" pitchFamily="18" charset="0"/>
                    <a:cs typeface="Times New Roman" panose="02020603050405020304" pitchFamily="18" charset="0"/>
                  </a:rPr>
                  <a:t>Câu 8:</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inox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𝑘</m:t>
                    </m:r>
                    <m:r>
                      <a:rPr lang="en-US" sz="2400" i="1">
                        <a:latin typeface="Cambria Math" panose="02040503050406030204" pitchFamily="18" charset="0"/>
                        <a:cs typeface="Times New Roman" panose="02020603050405020304" pitchFamily="18" charset="0"/>
                      </a:rPr>
                      <m:t> </m:t>
                    </m:r>
                    <m:d>
                      <m:dPr>
                        <m:ctrlPr>
                          <a:rPr lang="en-US" sz="2400" i="1">
                            <a:latin typeface="Cambria Math"/>
                            <a:cs typeface="Times New Roman" panose="02020603050405020304" pitchFamily="18" charset="0"/>
                          </a:rPr>
                        </m:ctrlPr>
                      </m:dPr>
                      <m:e>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3</m:t>
                            </m:r>
                          </m:sup>
                        </m:sSup>
                      </m:e>
                    </m:d>
                    <m:d>
                      <m:dPr>
                        <m:ctrlPr>
                          <a:rPr lang="en-US" sz="2400" i="1">
                            <a:latin typeface="Cambria Math"/>
                            <a:cs typeface="Times New Roman" panose="02020603050405020304" pitchFamily="18" charset="0"/>
                          </a:rPr>
                        </m:ctrlPr>
                      </m:dPr>
                      <m:e>
                        <m:r>
                          <a:rPr lang="en-US" sz="2400" i="1">
                            <a:latin typeface="Cambria Math" panose="02040503050406030204" pitchFamily="18" charset="0"/>
                            <a:cs typeface="Times New Roman" panose="02020603050405020304" pitchFamily="18" charset="0"/>
                          </a:rPr>
                          <m:t>𝑘</m:t>
                        </m:r>
                        <m:r>
                          <a:rPr lang="en-US" sz="2400" i="1">
                            <a:latin typeface="Cambria Math" panose="02040503050406030204" pitchFamily="18" charset="0"/>
                            <a:cs typeface="Times New Roman" panose="02020603050405020304" pitchFamily="18" charset="0"/>
                          </a:rPr>
                          <m:t>&gt;0</m:t>
                        </m:r>
                      </m:e>
                    </m:d>
                    <m:r>
                      <a:rPr lang="en-US" sz="240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oMath>
                </a14:m>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600 000 đồ</m:t>
                    </m:r>
                    <m:r>
                      <a:rPr lang="en-US" sz="2400" i="1">
                        <a:latin typeface="Cambria Math" panose="02040503050406030204" pitchFamily="18" charset="0"/>
                        <a:cs typeface="Times New Roman" panose="02020603050405020304" pitchFamily="18" charset="0"/>
                      </a:rPr>
                      <m:t>𝑛𝑔</m:t>
                    </m:r>
                    <m:r>
                      <a:rPr lang="en-US" sz="2400">
                        <a:latin typeface="Cambria Math" panose="02040503050406030204" pitchFamily="18" charset="0"/>
                        <a:cs typeface="Times New Roman" panose="02020603050405020304" pitchFamily="18" charset="0"/>
                      </a:rPr>
                      <m:t>, </m:t>
                    </m:r>
                  </m:oMath>
                </a14:m>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a:cs typeface="Times New Roman" panose="02020603050405020304" pitchFamily="18" charset="0"/>
                          </a:rPr>
                        </m:ctrlPr>
                      </m:sSupPr>
                      <m:e>
                        <m:r>
                          <a:rPr lang="en-US" sz="2400" i="1">
                            <a:latin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cs typeface="Times New Roman" panose="02020603050405020304" pitchFamily="18" charset="0"/>
                          </a:rPr>
                          <m:t>2</m:t>
                        </m:r>
                      </m:sup>
                    </m:sSup>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cs typeface="Times New Roman" panose="02020603050405020304" pitchFamily="18" charset="0"/>
                      </a:rPr>
                      <m:t>400 000 đồ</m:t>
                    </m:r>
                    <m:r>
                      <a:rPr lang="en-US" sz="2400" i="1">
                        <a:latin typeface="Cambria Math" panose="02040503050406030204" pitchFamily="18" charset="0"/>
                        <a:cs typeface="Times New Roman" panose="02020603050405020304" pitchFamily="18" charset="0"/>
                      </a:rPr>
                      <m:t>𝑛𝑔</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 (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inox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b="1" dirty="0">
                    <a:solidFill>
                      <a:schemeClr val="accent1"/>
                    </a:solidFill>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𝑘</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𝜋</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B.</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𝑘</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𝑘</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2</m:t>
                            </m:r>
                            <m:r>
                              <a:rPr lang="en-US" sz="2400" i="1">
                                <a:latin typeface="Cambria Math" panose="02040503050406030204" pitchFamily="18" charset="0"/>
                                <a:ea typeface="Cambria Math" panose="02040503050406030204" pitchFamily="18" charset="0"/>
                                <a:cs typeface="Times New Roman" panose="02020603050405020304" pitchFamily="18" charset="0"/>
                              </a:rPr>
                              <m:t>𝜋</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solidFill>
                      <a:schemeClr val="accent1"/>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ad>
                      <m:radPr>
                        <m:ctrlPr>
                          <a:rPr lang="en-US" sz="2400" i="1">
                            <a:latin typeface="Cambria Math"/>
                            <a:ea typeface="Cambria Math" panose="02040503050406030204" pitchFamily="18" charset="0"/>
                            <a:cs typeface="Times New Roman" panose="02020603050405020304" pitchFamily="18" charset="0"/>
                          </a:rPr>
                        </m:ctrlPr>
                      </m:radPr>
                      <m:deg>
                        <m:r>
                          <a:rPr lang="en-US" sz="2400">
                            <a:latin typeface="Cambria Math" panose="02040503050406030204" pitchFamily="18" charset="0"/>
                            <a:ea typeface="Cambria Math" panose="02040503050406030204" pitchFamily="18" charset="0"/>
                            <a:cs typeface="Times New Roman" panose="02020603050405020304" pitchFamily="18" charset="0"/>
                          </a:rPr>
                          <m:t>3</m:t>
                        </m:r>
                      </m:deg>
                      <m:e>
                        <m:f>
                          <m:fPr>
                            <m:ctrlPr>
                              <a:rPr lang="en-US" sz="2400" i="1">
                                <a:latin typeface="Cambria Math"/>
                                <a:ea typeface="Cambria Math" panose="02040503050406030204" pitchFamily="18" charset="0"/>
                                <a:cs typeface="Times New Roman" panose="02020603050405020304" pitchFamily="18" charset="0"/>
                              </a:rPr>
                            </m:ctrlPr>
                          </m:fPr>
                          <m:num>
                            <m:r>
                              <a:rPr lang="en-US" sz="2400" i="1">
                                <a:latin typeface="Cambria Math" panose="02040503050406030204" pitchFamily="18" charset="0"/>
                                <a:ea typeface="Cambria Math" panose="02040503050406030204" pitchFamily="18" charset="0"/>
                                <a:cs typeface="Times New Roman" panose="02020603050405020304" pitchFamily="18" charset="0"/>
                              </a:rPr>
                              <m:t>𝑘</m:t>
                            </m:r>
                          </m:num>
                          <m:den>
                            <m:r>
                              <a:rPr lang="en-US" sz="2400" i="1">
                                <a:latin typeface="Cambria Math" panose="02040503050406030204" pitchFamily="18" charset="0"/>
                                <a:ea typeface="Cambria Math" panose="02040503050406030204" pitchFamily="18" charset="0"/>
                                <a:cs typeface="Times New Roman" panose="02020603050405020304" pitchFamily="18" charset="0"/>
                              </a:rPr>
                              <m:t>2</m:t>
                            </m:r>
                          </m:den>
                        </m:f>
                      </m:e>
                    </m:rad>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754" t="-27650" r="-58" b="-216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68229" y="1825625"/>
                <a:ext cx="10291587" cy="4351338"/>
              </a:xfrm>
            </p:spPr>
            <p:txBody>
              <a:bodyPr>
                <a:normAutofit/>
              </a:bodyPr>
              <a:lstStyle/>
              <a:p>
                <a:pPr marL="0" indent="0" algn="ctr">
                  <a:buNone/>
                </a:pPr>
                <a:r>
                  <a:rPr lang="en-US" sz="2400" b="1" dirty="0">
                    <a:solidFill>
                      <a:schemeClr val="accent1"/>
                    </a:solidFill>
                    <a:latin typeface="Times New Roman" panose="02020603050405020304" pitchFamily="18" charset="0"/>
                    <a:cs typeface="Times New Roman" panose="02020603050405020304" pitchFamily="18" charset="0"/>
                  </a:rPr>
                  <a:t>Lời </a:t>
                </a:r>
                <a:r>
                  <a:rPr lang="en-US" sz="2400" b="1" dirty="0" err="1">
                    <a:solidFill>
                      <a:schemeClr val="accent1"/>
                    </a:solidFill>
                    <a:latin typeface="Times New Roman" panose="02020603050405020304" pitchFamily="18" charset="0"/>
                    <a:cs typeface="Times New Roman" panose="02020603050405020304" pitchFamily="18" charset="0"/>
                  </a:rPr>
                  <a:t>giải</a:t>
                </a:r>
                <a:endParaRPr lang="en-US" sz="2400" b="1" dirty="0">
                  <a:solidFill>
                    <a:schemeClr val="accent1"/>
                  </a:solidFill>
                  <a:latin typeface="Times New Roman" panose="02020603050405020304" pitchFamily="18" charset="0"/>
                  <a:cs typeface="Times New Roman" panose="02020603050405020304" pitchFamily="18" charset="0"/>
                </a:endParaRPr>
              </a:p>
              <a:p>
                <a:pPr marL="0" indent="0">
                  <a:buNone/>
                </a:pPr>
                <a:r>
                  <a:rPr lang="en-US" sz="2400" b="1" dirty="0" err="1">
                    <a:solidFill>
                      <a:srgbClr val="FF0000"/>
                    </a:solidFill>
                    <a:latin typeface="Times New Roman" panose="02020603050405020304" pitchFamily="18" charset="0"/>
                    <a:cs typeface="Times New Roman" panose="02020603050405020304" pitchFamily="18" charset="0"/>
                  </a:rPr>
                  <a:t>Chọn</a:t>
                </a:r>
                <a:r>
                  <a:rPr lang="en-US" sz="2400" b="1" dirty="0">
                    <a:solidFill>
                      <a:srgbClr val="FF0000"/>
                    </a:solidFill>
                    <a:latin typeface="Times New Roman" panose="02020603050405020304" pitchFamily="18" charset="0"/>
                    <a:cs typeface="Times New Roman" panose="02020603050405020304" pitchFamily="18" charset="0"/>
                  </a:rPr>
                  <a:t> C</a:t>
                </a:r>
              </a:p>
              <a:p>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h</m:t>
                    </m:r>
                    <m:d>
                      <m:dPr>
                        <m:ctrlPr>
                          <a:rPr lang="en-US" sz="2400" i="1">
                            <a:latin typeface="Cambria Math"/>
                          </a:rPr>
                        </m:ctrlPr>
                      </m:dPr>
                      <m:e>
                        <m:r>
                          <a:rPr lang="en-US" sz="2400" i="1">
                            <a:latin typeface="Cambria Math" panose="02040503050406030204" pitchFamily="18" charset="0"/>
                          </a:rPr>
                          <m:t>𝑟</m:t>
                        </m:r>
                        <m:r>
                          <a:rPr lang="en-US" sz="2400" i="1">
                            <a:latin typeface="Cambria Math" panose="02040503050406030204" pitchFamily="18" charset="0"/>
                          </a:rPr>
                          <m:t>, </m:t>
                        </m:r>
                        <m:r>
                          <a:rPr lang="en-US" sz="2400" i="1">
                            <a:latin typeface="Cambria Math" panose="02040503050406030204" pitchFamily="18" charset="0"/>
                          </a:rPr>
                          <m:t>h</m:t>
                        </m:r>
                        <m:r>
                          <a:rPr lang="en-US" sz="2400" i="1">
                            <a:latin typeface="Cambria Math" panose="02040503050406030204" pitchFamily="18" charset="0"/>
                          </a:rPr>
                          <m:t>&gt;0</m:t>
                        </m:r>
                      </m:e>
                    </m:d>
                    <m:r>
                      <a:rPr lang="en-US" sz="2400" i="1">
                        <a:latin typeface="Cambria Math" panose="02040503050406030204" pitchFamily="18" charset="0"/>
                      </a:rPr>
                      <m:t> </m:t>
                    </m:r>
                  </m:oMath>
                </a14:m>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trụ</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𝑉</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𝜋</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h</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h</m:t>
                    </m:r>
                    <m:r>
                      <a:rPr lang="en-US" sz="2400" i="1">
                        <a:latin typeface="Cambria Math" panose="02040503050406030204" pitchFamily="18" charset="0"/>
                        <a:ea typeface="Cambria Math" panose="02040503050406030204" pitchFamily="18" charset="0"/>
                      </a:rPr>
                      <m:t>=</m:t>
                    </m:r>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𝜋</m:t>
                            </m:r>
                          </m:e>
                          <m:sup>
                            <m:r>
                              <a:rPr lang="en-US" sz="2400" i="1">
                                <a:latin typeface="Cambria Math" panose="02040503050406030204" pitchFamily="18" charset="0"/>
                                <a:ea typeface="Cambria Math" panose="02040503050406030204" pitchFamily="18" charset="0"/>
                              </a:rPr>
                              <m:t>2</m:t>
                            </m:r>
                          </m:sup>
                        </m:sSup>
                      </m:den>
                    </m:f>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quanh</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latin typeface="Cambria Math"/>
                          </a:rPr>
                        </m:ctrlPr>
                      </m:sSubPr>
                      <m:e>
                        <m:r>
                          <a:rPr lang="en-US" sz="2400" i="1">
                            <a:latin typeface="Cambria Math" panose="02040503050406030204" pitchFamily="18" charset="0"/>
                          </a:rPr>
                          <m:t>𝑆</m:t>
                        </m:r>
                      </m:e>
                      <m:sub>
                        <m:r>
                          <a:rPr lang="en-US" sz="2400" i="1">
                            <a:latin typeface="Cambria Math" panose="02040503050406030204" pitchFamily="18" charset="0"/>
                          </a:rPr>
                          <m:t>𝑥𝑞</m:t>
                        </m:r>
                      </m:sub>
                    </m:sSub>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𝑟h</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𝐶</m:t>
                    </m:r>
                    <m:r>
                      <a:rPr lang="en-US" sz="2400" i="1">
                        <a:latin typeface="Cambria Math" panose="02040503050406030204" pitchFamily="18" charset="0"/>
                      </a:rPr>
                      <m:t>=</m:t>
                    </m:r>
                    <m:d>
                      <m:dPr>
                        <m:ctrlPr>
                          <a:rPr lang="en-US" sz="2400" i="1">
                            <a:latin typeface="Cambria Math"/>
                          </a:rPr>
                        </m:ctrlPr>
                      </m:dPr>
                      <m:e>
                        <m:r>
                          <a:rPr lang="en-US" sz="2400" i="1">
                            <a:latin typeface="Cambria Math" panose="02040503050406030204" pitchFamily="18" charset="0"/>
                          </a:rPr>
                          <m:t>600+200</m:t>
                        </m:r>
                      </m:e>
                    </m:d>
                    <m:r>
                      <a:rPr lang="en-US" sz="2400" i="1">
                        <a:latin typeface="Cambria Math" panose="02040503050406030204" pitchFamily="18" charset="0"/>
                        <a:ea typeface="Cambria Math" panose="02040503050406030204" pitchFamily="18" charset="0"/>
                      </a:rPr>
                      <m:t>𝜋</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+400.2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𝑟h</m:t>
                    </m:r>
                    <m:r>
                      <a:rPr lang="en-US" sz="2400" i="1">
                        <a:latin typeface="Cambria Math" panose="02040503050406030204" pitchFamily="18" charset="0"/>
                        <a:ea typeface="Cambria Math" panose="02040503050406030204" pitchFamily="18" charset="0"/>
                      </a:rPr>
                      <m:t>=800</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𝜋</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𝑟</m:t>
                            </m:r>
                          </m:den>
                        </m:f>
                      </m:e>
                    </m:d>
                    <m:r>
                      <a:rPr lang="en-US" sz="2400">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𝑓</m:t>
                    </m:r>
                    <m:d>
                      <m:dPr>
                        <m:ctrlPr>
                          <a:rPr lang="en-US" sz="2400" i="1">
                            <a:latin typeface="Cambria Math"/>
                          </a:rPr>
                        </m:ctrlPr>
                      </m:dPr>
                      <m:e>
                        <m:r>
                          <a:rPr lang="en-US" sz="2400" i="1">
                            <a:latin typeface="Cambria Math" panose="02040503050406030204" pitchFamily="18" charset="0"/>
                          </a:rPr>
                          <m:t>𝑟</m:t>
                        </m:r>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𝜋</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r>
                      <a:rPr lang="en-US" sz="2400" i="1">
                        <a:latin typeface="Cambria Math" panose="02040503050406030204" pitchFamily="18" charset="0"/>
                        <a:ea typeface="Cambria Math" panose="02040503050406030204" pitchFamily="18" charset="0"/>
                      </a:rPr>
                      <m:t>+</m:t>
                    </m:r>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𝑟</m:t>
                        </m:r>
                      </m:den>
                    </m:f>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&gt;0→</m:t>
                    </m:r>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𝑓</m:t>
                        </m:r>
                      </m:e>
                      <m:sup>
                        <m:r>
                          <a:rPr lang="en-US" sz="2400" i="1">
                            <a:latin typeface="Cambria Math" panose="02040503050406030204" pitchFamily="18" charset="0"/>
                            <a:ea typeface="Cambria Math" panose="02040503050406030204" pitchFamily="18" charset="0"/>
                          </a:rPr>
                          <m:t>′</m:t>
                        </m:r>
                      </m:sup>
                    </m:sSup>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𝑟</m:t>
                        </m:r>
                      </m:e>
                    </m:d>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m:t>
                    </m:r>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sSup>
                          <m:sSupPr>
                            <m:ctrlPr>
                              <a:rPr lang="en-US" sz="2400" i="1">
                                <a:latin typeface="Cambria Math"/>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r>
                      <a:rPr lang="en-US" sz="2400" i="1">
                        <a:latin typeface="Cambria Math" panose="02040503050406030204" pitchFamily="18" charset="0"/>
                        <a:ea typeface="Cambria Math" panose="02040503050406030204" pitchFamily="18" charset="0"/>
                      </a:rPr>
                      <m:t>=0↔</m:t>
                    </m:r>
                    <m:r>
                      <a:rPr lang="en-US" sz="2400" i="1">
                        <a:latin typeface="Cambria Math" panose="02040503050406030204" pitchFamily="18" charset="0"/>
                        <a:ea typeface="Cambria Math" panose="02040503050406030204" pitchFamily="18" charset="0"/>
                      </a:rPr>
                      <m:t>𝑟</m:t>
                    </m:r>
                    <m:r>
                      <a:rPr lang="en-US" sz="2400" i="1">
                        <a:latin typeface="Cambria Math" panose="02040503050406030204" pitchFamily="18" charset="0"/>
                        <a:ea typeface="Cambria Math" panose="02040503050406030204" pitchFamily="18" charset="0"/>
                      </a:rPr>
                      <m:t>=</m:t>
                    </m:r>
                    <m:rad>
                      <m:radPr>
                        <m:ctrlPr>
                          <a:rPr lang="en-US" sz="2400" i="1">
                            <a:latin typeface="Cambria Math"/>
                            <a:ea typeface="Cambria Math" panose="02040503050406030204" pitchFamily="18" charset="0"/>
                          </a:rPr>
                        </m:ctrlPr>
                      </m:radPr>
                      <m:deg>
                        <m:r>
                          <a:rPr lang="en-US" sz="2400" i="1">
                            <a:latin typeface="Cambria Math" panose="02040503050406030204" pitchFamily="18" charset="0"/>
                            <a:ea typeface="Cambria Math" panose="02040503050406030204" pitchFamily="18" charset="0"/>
                          </a:rPr>
                          <m:t>3</m:t>
                        </m:r>
                      </m:deg>
                      <m:e>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den>
                        </m:f>
                      </m:e>
                    </m:rad>
                    <m:r>
                      <a:rPr lang="en-US" sz="2400" i="1">
                        <a:latin typeface="Cambria Math" panose="02040503050406030204" pitchFamily="18" charset="0"/>
                        <a:ea typeface="Cambria Math" panose="02040503050406030204" pitchFamily="18" charset="0"/>
                      </a:rPr>
                      <m:t>  </m:t>
                    </m:r>
                    <m:d>
                      <m:dPr>
                        <m:ctrlPr>
                          <a:rPr lang="en-US" sz="2400" i="1">
                            <a:latin typeface="Cambria Math"/>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𝑘</m:t>
                        </m:r>
                        <m:r>
                          <a:rPr lang="en-US" sz="2400" i="1">
                            <a:latin typeface="Cambria Math" panose="02040503050406030204" pitchFamily="18" charset="0"/>
                            <a:ea typeface="Cambria Math" panose="02040503050406030204" pitchFamily="18" charset="0"/>
                          </a:rPr>
                          <m:t>&gt;0</m:t>
                        </m:r>
                      </m:e>
                    </m:d>
                    <m:r>
                      <a:rPr lang="en-US" sz="2400" i="1">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𝑓</m:t>
                    </m:r>
                    <m:d>
                      <m:dPr>
                        <m:ctrlPr>
                          <a:rPr lang="en-US" sz="2400" i="1">
                            <a:latin typeface="Cambria Math"/>
                          </a:rPr>
                        </m:ctrlPr>
                      </m:dPr>
                      <m:e>
                        <m:r>
                          <a:rPr lang="en-US" sz="2400" i="1">
                            <a:latin typeface="Cambria Math" panose="02040503050406030204" pitchFamily="18" charset="0"/>
                          </a:rPr>
                          <m:t>𝑟</m:t>
                        </m:r>
                      </m:e>
                    </m:d>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𝑟</m:t>
                    </m:r>
                    <m:r>
                      <a:rPr lang="en-US" sz="2400" i="1">
                        <a:latin typeface="Cambria Math" panose="02040503050406030204" pitchFamily="18" charset="0"/>
                      </a:rPr>
                      <m:t>=</m:t>
                    </m:r>
                    <m:rad>
                      <m:radPr>
                        <m:ctrlPr>
                          <a:rPr lang="en-US" sz="2400" i="1">
                            <a:latin typeface="Cambria Math"/>
                            <a:ea typeface="Cambria Math" panose="02040503050406030204" pitchFamily="18" charset="0"/>
                          </a:rPr>
                        </m:ctrlPr>
                      </m:radPr>
                      <m:deg>
                        <m:r>
                          <a:rPr lang="en-US" sz="2400">
                            <a:latin typeface="Cambria Math" panose="02040503050406030204" pitchFamily="18" charset="0"/>
                            <a:ea typeface="Cambria Math" panose="02040503050406030204" pitchFamily="18" charset="0"/>
                          </a:rPr>
                          <m:t>3</m:t>
                        </m:r>
                      </m:deg>
                      <m:e>
                        <m:f>
                          <m:fPr>
                            <m:ctrlPr>
                              <a:rPr lang="en-US" sz="2400" i="1">
                                <a:latin typeface="Cambria Math"/>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𝑘</m:t>
                            </m:r>
                          </m:num>
                          <m:den>
                            <m:r>
                              <a:rPr lang="en-US" sz="2400" i="1">
                                <a:latin typeface="Cambria Math" panose="02040503050406030204" pitchFamily="18" charset="0"/>
                                <a:ea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den>
                        </m:f>
                      </m:e>
                    </m:rad>
                    <m:r>
                      <a:rPr lang="en-US" sz="2400" i="1">
                        <a:latin typeface="Cambria Math" panose="02040503050406030204" pitchFamily="18" charset="0"/>
                        <a:ea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68229" y="1825625"/>
                <a:ext cx="10291587" cy="4351338"/>
              </a:xfrm>
              <a:blipFill rotWithShape="0">
                <a:blip r:embed="rId3"/>
                <a:stretch>
                  <a:fillRect l="-889" t="-1961"/>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700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ipe(down)">
                                      <p:cBhvr>
                                        <p:cTn id="4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716096" y="674135"/>
                <a:ext cx="10289754" cy="3963073"/>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en-US" sz="2800" b="1" i="0" u="none" strike="noStrike" kern="1200" cap="none" spc="-5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9 (VDT):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endParaRPr kumimoji="0" lang="en-US" sz="2800" b="0" i="0" u="none" strike="noStrike" kern="1200" cap="none" spc="-50" normalizeH="0" baseline="0" noProof="0" dirty="0">
                  <a:ln>
                    <a:noFill/>
                  </a:ln>
                  <a:solidFill>
                    <a:srgbClr val="000000"/>
                  </a:solidFill>
                  <a:effectLst/>
                  <a:uLnTx/>
                  <a:uFillTx/>
                  <a:latin typeface="Calibri Light"/>
                  <a:ea typeface="Calibri" panose="020F0502020204030204" pitchFamily="34" charset="0"/>
                  <a:cs typeface="+mn-cs"/>
                </a:endParaRP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Tìm tất cả các giá trị thực của tham số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để phương trình</a:t>
                </a:r>
                <a:r>
                  <a:rPr kumimoji="0" lang="en-US" sz="2800" b="0" i="0" u="none" strike="noStrike" kern="1200" cap="none" spc="-50" normalizeH="0" baseline="0" noProof="0" dirty="0">
                    <a:ln>
                      <a:noFill/>
                    </a:ln>
                    <a:solidFill>
                      <a:srgbClr val="000000"/>
                    </a:solidFill>
                    <a:effectLst/>
                    <a:uLnTx/>
                    <a:uFillTx/>
                    <a:latin typeface="Calibri Light"/>
                    <a:ea typeface="Calibri" panose="020F0502020204030204" pitchFamily="34" charset="0"/>
                    <a:cs typeface="+mn-cs"/>
                  </a:rPr>
                  <a: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14:m>
                  <m:oMath xmlns:m="http://schemas.openxmlformats.org/officeDocument/2006/math">
                    <m:sSup>
                      <m:sSupPr>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rad>
                      <m:radPr>
                        <m:degHide m:val="on"/>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5+4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+5</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có nghiệm</a:t>
                </a:r>
                <a:r>
                  <a:rPr kumimoji="0" lang="vi-VN" sz="2800" b="0" i="0" u="none" strike="noStrike" kern="1200" cap="none" spc="-5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endParaRPr kumimoji="0" lang="en-US" sz="2800" b="1" i="0" u="none" strike="noStrike" kern="1200" cap="none" spc="0" normalizeH="0" baseline="0" noProof="0" dirty="0">
                  <a:ln>
                    <a:noFill/>
                  </a:ln>
                  <a:solidFill>
                    <a:srgbClr val="0000FF"/>
                  </a:solidFill>
                  <a:effectLst/>
                  <a:uLnTx/>
                  <a:uFillTx/>
                  <a:latin typeface="Calibri Light"/>
                  <a:ea typeface="Calibri" panose="020F0502020204030204" pitchFamily="34" charset="0"/>
                  <a:cs typeface="+mn-cs"/>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rad>
                      <m:radPr>
                        <m:degHide m:val="on"/>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≤15.</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oMath>
                </a14:m>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096" y="674135"/>
                <a:ext cx="10289754" cy="3963073"/>
              </a:xfrm>
              <a:prstGeom prst="rect">
                <a:avLst/>
              </a:prstGeom>
              <a:blipFill rotWithShape="0">
                <a:blip r:embed="rId2"/>
                <a:stretch>
                  <a:fillRect l="-1185" t="-1077" b="-769"/>
                </a:stretch>
              </a:blipFill>
            </p:spPr>
            <p:txBody>
              <a:bodyPr/>
              <a:lstStyle/>
              <a:p>
                <a:r>
                  <a:rPr lang="en-US">
                    <a:noFill/>
                  </a:rPr>
                  <a:t> </a:t>
                </a:r>
              </a:p>
            </p:txBody>
          </p:sp>
        </mc:Fallback>
      </mc:AlternateContent>
    </p:spTree>
    <p:extLst>
      <p:ext uri="{BB962C8B-B14F-4D97-AF65-F5344CB8AC3E}">
        <p14:creationId xmlns:p14="http://schemas.microsoft.com/office/powerpoint/2010/main" val="32337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697" y="157654"/>
            <a:ext cx="11992302" cy="1085875"/>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800" b="1" i="0" u="none" strike="noStrike" kern="1200" cap="none" spc="0" normalizeH="0" baseline="0" noProof="0" dirty="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388125" y="1881064"/>
                <a:ext cx="7711807" cy="1963423"/>
              </a:xfrm>
              <a:prstGeom prst="rect">
                <a:avLst/>
              </a:prstGeom>
            </p:spPr>
            <p:txBody>
              <a:bodyPr wrap="square">
                <a:spAutoFit/>
              </a:bodyPr>
              <a:lstStyle/>
              <a:p>
                <a:pPr marL="629920" marR="0" lvl="0" indent="-228600" algn="just" defTabSz="914400" rtl="0" eaLnBrk="1" fontAlgn="auto" latinLnBrk="0" hangingPunct="1">
                  <a:lnSpc>
                    <a:spcPct val="150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𝐷</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begChr m:val="["/>
                          <m:endChr m:val="]"/>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−1;5</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ad>
                        <m:radPr>
                          <m:degHide m:val="on"/>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5+4</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0;3</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50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50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=15→</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𝐵</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388125" y="1881064"/>
                <a:ext cx="7711807" cy="1963423"/>
              </a:xfrm>
              <a:prstGeom prst="rect">
                <a:avLst/>
              </a:prstGeom>
              <a:blipFill rotWithShape="0">
                <a:blip r:embed="rId2"/>
                <a:stretch>
                  <a:fillRect/>
                </a:stretch>
              </a:blipFill>
            </p:spPr>
            <p:txBody>
              <a:bodyPr/>
              <a:lstStyle/>
              <a:p>
                <a:r>
                  <a:rPr lang="en-US">
                    <a:noFill/>
                  </a:rPr>
                  <a:t> </a:t>
                </a:r>
              </a:p>
            </p:txBody>
          </p:sp>
        </mc:Fallback>
      </mc:AlternateContent>
      <p:sp>
        <p:nvSpPr>
          <p:cNvPr id="6" name="Action Button: Back or Previous 5">
            <a:hlinkClick r:id="rId3"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5879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p:cNvSpPr/>
              <p:nvPr/>
            </p:nvSpPr>
            <p:spPr>
              <a:xfrm>
                <a:off x="1086998" y="831556"/>
                <a:ext cx="10238342" cy="3568669"/>
              </a:xfrm>
              <a:prstGeom prst="rect">
                <a:avLst/>
              </a:prstGeom>
            </p:spPr>
            <p:txBody>
              <a:bodyPr wrap="square">
                <a:spAutoFit/>
              </a:bodyPr>
              <a:lstStyle/>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en-US" sz="2800" b="1" i="0" u="none" strike="noStrike" kern="1200" cap="none" spc="-5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10 (VDT):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endParaRPr kumimoji="0" lang="en-US" sz="2800" b="0" i="0" u="none" strike="noStrike" kern="1200" cap="none" spc="-50" normalizeH="0" baseline="0" noProof="0" dirty="0">
                  <a:ln>
                    <a:noFill/>
                  </a:ln>
                  <a:solidFill>
                    <a:srgbClr val="000000"/>
                  </a:solidFill>
                  <a:effectLst/>
                  <a:uLnTx/>
                  <a:uFillTx/>
                  <a:latin typeface="Calibri Light"/>
                  <a:ea typeface="Calibri" panose="020F0502020204030204" pitchFamily="34" charset="0"/>
                  <a:cs typeface="+mn-cs"/>
                </a:endParaRP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Tìm tất cả các giá trị thực của tham số </a:t>
                </a: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để phương trình</a:t>
                </a:r>
                <a:r>
                  <a:rPr kumimoji="0" lang="en-US" sz="2800" b="0" i="0" u="none" strike="noStrike" kern="1200" cap="none" spc="-50" normalizeH="0" baseline="0" noProof="0" dirty="0">
                    <a:ln>
                      <a:noFill/>
                    </a:ln>
                    <a:solidFill>
                      <a:srgbClr val="000000"/>
                    </a:solidFill>
                    <a:effectLst/>
                    <a:uLnTx/>
                    <a:uFillTx/>
                    <a:latin typeface="Calibri Light"/>
                    <a:ea typeface="Calibri" panose="020F0502020204030204" pitchFamily="34" charset="0"/>
                    <a:cs typeface="+mn-cs"/>
                  </a:rPr>
                  <a:t>:</a:t>
                </a:r>
              </a:p>
              <a:p>
                <a:pPr marL="0" marR="0" lvl="0" indent="0" algn="just" defTabSz="914400" rtl="0" eaLnBrk="1" fontAlgn="auto" latinLnBrk="0" hangingPunct="1">
                  <a:lnSpc>
                    <a:spcPct val="115000"/>
                  </a:lnSpc>
                  <a:spcBef>
                    <a:spcPts val="600"/>
                  </a:spcBef>
                  <a:spcAft>
                    <a:spcPts val="0"/>
                  </a:spcAft>
                  <a:buClr>
                    <a:srgbClr val="0000FF"/>
                  </a:buClr>
                  <a:buSzTx/>
                  <a:buFontTx/>
                  <a:buNone/>
                  <a:tabLst>
                    <a:tab pos="629920" algn="l"/>
                  </a:tabLst>
                  <a:defRPr/>
                </a:pPr>
                <a14:m>
                  <m:oMath xmlns:m="http://schemas.openxmlformats.org/officeDocument/2006/math">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sSup>
                      <m:sSupPr>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−16</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e>
                    </m:d>
                    <m:rad>
                      <m:radPr>
                        <m:degHide m:val="on"/>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radPr>
                      <m:deg/>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oMath>
                </a14:m>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có </a:t>
                </a:r>
                <a:r>
                  <a:rPr kumimoji="0" lang="en-US" sz="2800" b="0" i="0" u="none" strike="noStrike" kern="1200" cap="none" spc="-5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phân</a:t>
                </a:r>
                <a:r>
                  <a:rPr kumimoji="0" lang="en-US" sz="2800" b="0" i="0" u="none" strike="noStrike" kern="1200" cap="none" spc="-5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5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biệt</a:t>
                </a:r>
                <a:r>
                  <a:rPr kumimoji="0" lang="vi-VN" sz="2800" b="0" i="0" u="none" strike="noStrike" kern="1200" cap="none" spc="-5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endPar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29920" marR="0" lvl="0" indent="0" algn="just" defTabSz="914400" rtl="0" eaLnBrk="1" fontAlgn="auto" latinLnBrk="0" hangingPunct="1">
                  <a:lnSpc>
                    <a:spcPct val="115000"/>
                  </a:lnSpc>
                  <a:spcBef>
                    <a:spcPts val="0"/>
                  </a:spcBef>
                  <a:spcAft>
                    <a:spcPts val="0"/>
                  </a:spcAft>
                  <a:buClrTx/>
                  <a:buSzTx/>
                  <a:buFontTx/>
                  <a:buNone/>
                  <a:tabLst>
                    <a:tab pos="3599815" algn="l"/>
                    <a:tab pos="5039995" algn="l"/>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&lt;</m:t>
                    </m:r>
                    <m:f>
                      <m:fPr>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19</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den>
                    </m:f>
                    <m:r>
                      <a:rPr kumimoji="0" lang="en-US" sz="2800" b="0" i="1" u="none" strike="noStrike" kern="1200" cap="none" spc="0" normalizeH="0" baseline="0" noProof="0">
                        <a:ln>
                          <a:noFill/>
                        </a:ln>
                        <a:solidFill>
                          <a:srgbClr val="0033CC"/>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B.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&lt;</m:t>
                    </m:r>
                    <m:f>
                      <m:fPr>
                        <m:ctrlPr>
                          <a:rPr kumimoji="0" lang="en-US" sz="28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fPr>
                      <m:num>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19</m:t>
                        </m:r>
                      </m:num>
                      <m:den>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den>
                    </m:f>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C.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oMath>
                </a14:m>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D.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&gt;1.</m:t>
                    </m:r>
                  </m:oMath>
                </a14:m>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86998" y="831556"/>
                <a:ext cx="10238342" cy="3568669"/>
              </a:xfrm>
              <a:prstGeom prst="rect">
                <a:avLst/>
              </a:prstGeom>
              <a:blipFill rotWithShape="0">
                <a:blip r:embed="rId2"/>
                <a:stretch>
                  <a:fillRect l="-1190" t="-1024" b="-1024"/>
                </a:stretch>
              </a:blipFill>
            </p:spPr>
            <p:txBody>
              <a:bodyPr/>
              <a:lstStyle/>
              <a:p>
                <a:r>
                  <a:rPr lang="en-US">
                    <a:noFill/>
                  </a:rPr>
                  <a:t> </a:t>
                </a:r>
              </a:p>
            </p:txBody>
          </p:sp>
        </mc:Fallback>
      </mc:AlternateContent>
    </p:spTree>
    <p:extLst>
      <p:ext uri="{BB962C8B-B14F-4D97-AF65-F5344CB8AC3E}">
        <p14:creationId xmlns:p14="http://schemas.microsoft.com/office/powerpoint/2010/main" val="40534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697" y="157654"/>
            <a:ext cx="11992302" cy="1085875"/>
          </a:xfrm>
          <a:prstGeom prst="rect">
            <a:avLst/>
          </a:prstGeom>
        </p:spPr>
        <p:txBody>
          <a:bodyPr wrap="square">
            <a:spAutoFit/>
          </a:bodyPr>
          <a:lstStyle/>
          <a:p>
            <a:pPr marL="61214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612140" marR="0" lvl="0" indent="0" algn="l"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2800" b="1" i="0" u="none" strike="noStrike" kern="1200" cap="none" spc="0" normalizeH="0" baseline="0" noProof="0" dirty="0">
                <a:ln>
                  <a:noFill/>
                </a:ln>
                <a:solidFill>
                  <a:srgbClr val="0000FF"/>
                </a:solidFill>
                <a:effectLst/>
                <a:highlight>
                  <a:srgbClr val="00FF00"/>
                </a:highlight>
                <a:uLnTx/>
                <a:uFillTx/>
                <a:latin typeface="Times New Roman" panose="02020603050405020304" pitchFamily="18" charset="0"/>
                <a:ea typeface="Calibri" panose="020F0502020204030204" pitchFamily="34" charset="0"/>
                <a:cs typeface="Times New Roman" panose="02020603050405020304" pitchFamily="18" charset="0"/>
              </a:rPr>
              <a:t> B</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324559" y="1864179"/>
                <a:ext cx="6059277" cy="2433358"/>
              </a:xfrm>
              <a:prstGeom prst="rect">
                <a:avLst/>
              </a:prstGeom>
            </p:spPr>
            <p:txBody>
              <a:bodyPr wrap="square">
                <a:spAutoFit/>
              </a:bodyPr>
              <a:lstStyle/>
              <a:p>
                <a:pPr marL="629920" marR="0" lvl="0" indent="-228600" algn="just" defTabSz="914400" rtl="0" eaLnBrk="1" fontAlgn="auto" latinLnBrk="0" hangingPunct="1">
                  <a:lnSpc>
                    <a:spcPct val="115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0;4</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ad>
                        <m:radPr>
                          <m:degHide m:val="on"/>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radPr>
                        <m:deg/>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sSup>
                            <m:sSup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e>
                      </m:ra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0;2</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15000"/>
                  </a:lnSpc>
                  <a:spcBef>
                    <a:spcPts val="0"/>
                  </a:spcBef>
                  <a:spcAft>
                    <a:spcPts val="20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mỗi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begChr m:val=""/>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0;2</m:t>
                        </m:r>
                      </m:e>
                    </m:d>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14:m>
                  <m:oMath xmlns:m="http://schemas.openxmlformats.org/officeDocument/2006/math">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begChr m:val="["/>
                        <m:endChr m:val="]"/>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0;4</m:t>
                        </m:r>
                      </m:e>
                    </m:d>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15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4</m:t>
                          </m:r>
                          <m:sSup>
                            <m:sSup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2</m:t>
                              </m:r>
                            </m:sup>
                          </m:sSup>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+1</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d>
                        <m:d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629920" marR="0" lvl="0" indent="-228600" algn="just" defTabSz="914400" rtl="0" eaLnBrk="1" fontAlgn="auto" latinLnBrk="0" hangingPunct="1">
                  <a:lnSpc>
                    <a:spcPct val="115000"/>
                  </a:lnSpc>
                  <a:spcBef>
                    <a:spcPts val="0"/>
                  </a:spcBef>
                  <a:spcAft>
                    <a:spcPts val="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d>
                        <m:d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&gt;0,∀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𝑡</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Cambria Math" panose="02040503050406030204" pitchFamily="18" charset="0"/>
                        </a:rPr>
                        <m:t>∈</m:t>
                      </m:r>
                      <m:d>
                        <m:dPr>
                          <m:ctrlPr>
                            <a:rPr kumimoji="0" lang="en-US" sz="2400" b="0" i="1" u="none" strike="noStrike" kern="1200" cap="none" spc="0" normalizeH="0" baseline="0" noProof="0">
                              <a:ln>
                                <a:noFill/>
                              </a:ln>
                              <a:solidFill>
                                <a:prstClr val="black"/>
                              </a:solidFill>
                              <a:effectLst/>
                              <a:uLnTx/>
                              <a:uFillTx/>
                              <a:latin typeface="Cambria Math"/>
                              <a:ea typeface="Calibri" panose="020F0502020204030204" pitchFamily="34" charset="0"/>
                              <a:cs typeface="+mn-cs"/>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0;2</m:t>
                          </m:r>
                        </m:e>
                      </m:d>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𝐵</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324559" y="1864179"/>
                <a:ext cx="6059277" cy="2433358"/>
              </a:xfrm>
              <a:prstGeom prst="rect">
                <a:avLst/>
              </a:prstGeom>
              <a:blipFill rotWithShape="0">
                <a:blip r:embed="rId2"/>
                <a:stretch>
                  <a:fillRect t="-1003"/>
                </a:stretch>
              </a:blipFill>
            </p:spPr>
            <p:txBody>
              <a:bodyPr/>
              <a:lstStyle/>
              <a:p>
                <a:r>
                  <a:rPr lang="en-US">
                    <a:noFill/>
                  </a:rPr>
                  <a:t> </a:t>
                </a:r>
              </a:p>
            </p:txBody>
          </p:sp>
        </mc:Fallback>
      </mc:AlternateContent>
      <p:sp>
        <p:nvSpPr>
          <p:cNvPr id="5" name="Action Button: Back or Previous 4">
            <a:hlinkClick r:id="rId3"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870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600354"/>
            <a:ext cx="10908418" cy="5059064"/>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1700629"/>
              <a:chOff x="1224541" y="6322796"/>
              <a:chExt cx="7454016" cy="1700629"/>
            </a:xfrm>
          </p:grpSpPr>
          <p:sp>
            <p:nvSpPr>
              <p:cNvPr id="55" name="Freeform 20"/>
              <p:cNvSpPr>
                <a:spLocks/>
              </p:cNvSpPr>
              <p:nvPr/>
            </p:nvSpPr>
            <p:spPr bwMode="auto">
              <a:xfrm rot="16200000" flipV="1">
                <a:off x="4498641" y="3620410"/>
                <a:ext cx="907514"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6"/>
                <a:ext cx="6440370" cy="163969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Nhận</a:t>
                </a:r>
                <a:r>
                  <a:rPr kumimoji="0" lang="en-SG"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biết</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xmlns="" id="{9666F337-97F5-4942-8EE0-0C1862F2DE79}"/>
                  </a:ext>
                </a:extLst>
              </p:cNvPr>
              <p:cNvSpPr/>
              <p:nvPr/>
            </p:nvSpPr>
            <p:spPr>
              <a:xfrm>
                <a:off x="960312" y="2288104"/>
                <a:ext cx="5759975" cy="1345946"/>
              </a:xfrm>
              <a:prstGeom prst="rect">
                <a:avLst/>
              </a:prstGeom>
            </p:spPr>
            <p:txBody>
              <a:bodyPr wrap="none">
                <a:spAutoFit/>
              </a:bodyPr>
              <a:lstStyle/>
              <a:p>
                <a:r>
                  <a:rPr lang="en-US" sz="2200" dirty="0">
                    <a:latin typeface="Tahoma" panose="020B0604030504040204" pitchFamily="34" charset="0"/>
                    <a:ea typeface="Tahoma" panose="020B0604030504040204" pitchFamily="34" charset="0"/>
                    <a:cs typeface="Tahoma" panose="020B0604030504040204" pitchFamily="34" charset="0"/>
                  </a:rPr>
                  <a:t>Ta </a:t>
                </a:r>
                <a:r>
                  <a:rPr lang="en-US" sz="2200" dirty="0" err="1">
                    <a:latin typeface="Tahoma" panose="020B0604030504040204" pitchFamily="34" charset="0"/>
                    <a:ea typeface="Tahoma" panose="020B0604030504040204" pitchFamily="34" charset="0"/>
                    <a:cs typeface="Tahoma" panose="020B0604030504040204" pitchFamily="34" charset="0"/>
                  </a:rPr>
                  <a:t>có</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effectLst/>
                            <a:latin typeface="Cambria Math"/>
                          </a:rPr>
                        </m:ctrlPr>
                      </m:dPr>
                      <m:e>
                        <m:eqArr>
                          <m:eqArrPr>
                            <m:ctrlPr>
                              <a:rPr lang="en-US" sz="2200" i="1">
                                <a:effectLst/>
                                <a:latin typeface="Cambria Math"/>
                              </a:rPr>
                            </m:ctrlPr>
                          </m:eqArr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4</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7</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eqArr>
                      </m:e>
                    </m:d>
                    <m:groupChr>
                      <m:groupChrPr>
                        <m:chr m:val="→"/>
                        <m:vertJc m:val="bot"/>
                        <m:ctrlPr>
                          <a:rPr lang="en-US" sz="2200" i="1">
                            <a:effectLst/>
                            <a:latin typeface="Cambria Math"/>
                          </a:rPr>
                        </m:ctrlPr>
                      </m:groupChrPr>
                      <m:e>
                        <m:r>
                          <a:rPr lang="en-US" sz="2200" i="1">
                            <a:effectLst/>
                            <a:latin typeface="Cambria Math" panose="02040503050406030204" pitchFamily="18" charset="0"/>
                            <a:ea typeface="Times New Roman" panose="02020603050405020304" pitchFamily="18" charset="0"/>
                          </a:rPr>
                          <m:t>  </m:t>
                        </m:r>
                      </m:e>
                    </m:groupChr>
                    <m:limLow>
                      <m:limLowPr>
                        <m:ctrlPr>
                          <a:rPr lang="en-US" sz="2200" i="1">
                            <a:effectLst/>
                            <a:latin typeface="Cambria Math"/>
                          </a:rPr>
                        </m:ctrlPr>
                      </m:limLow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1;3</m:t>
                            </m:r>
                          </m:e>
                        </m:d>
                      </m:lim>
                    </m:limLow>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 name="Rectangle 18">
                <a:extLst>
                  <a:ext uri="{FF2B5EF4-FFF2-40B4-BE49-F238E27FC236}">
                    <a16:creationId xmlns:a16="http://schemas.microsoft.com/office/drawing/2014/main" id="{9666F337-97F5-4942-8EE0-0C1862F2DE79}"/>
                  </a:ext>
                </a:extLst>
              </p:cNvPr>
              <p:cNvSpPr>
                <a:spLocks noRot="1" noChangeAspect="1" noMove="1" noResize="1" noEditPoints="1" noAdjustHandles="1" noChangeArrowheads="1" noChangeShapeType="1" noTextEdit="1"/>
              </p:cNvSpPr>
              <p:nvPr/>
            </p:nvSpPr>
            <p:spPr>
              <a:xfrm>
                <a:off x="960312" y="2288104"/>
                <a:ext cx="5759975" cy="1345946"/>
              </a:xfrm>
              <a:prstGeom prst="rect">
                <a:avLst/>
              </a:prstGeom>
              <a:blipFill>
                <a:blip r:embed="rId3"/>
                <a:stretch>
                  <a:fillRect l="-1377" r="-1059"/>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82812CE5-DC1B-4ED1-96EC-18CFF9F9754F}"/>
                  </a:ext>
                </a:extLst>
              </p:cNvPr>
              <p:cNvSpPr/>
              <p:nvPr/>
            </p:nvSpPr>
            <p:spPr>
              <a:xfrm>
                <a:off x="958119" y="3684090"/>
                <a:ext cx="11114464" cy="2753895"/>
              </a:xfrm>
              <a:prstGeom prst="rect">
                <a:avLst/>
              </a:prstGeom>
            </p:spPr>
            <p:txBody>
              <a:bodyPr wrap="square">
                <a:spAutoFit/>
              </a:bodyPr>
              <a:lstStyle/>
              <a:p>
                <a:pPr algn="just">
                  <a:spcAft>
                    <a:spcPts val="0"/>
                  </a:spcAft>
                  <a:tabLst>
                    <a:tab pos="228600" algn="l"/>
                    <a:tab pos="1257300" algn="l"/>
                    <a:tab pos="2514600" algn="l"/>
                    <a:tab pos="3771900" algn="l"/>
                  </a:tabLst>
                </a:pPr>
                <a:r>
                  <a:rPr lang="fr-FR" sz="2200" b="1" dirty="0" err="1">
                    <a:latin typeface="Tahoma" panose="020B0604030504040204" pitchFamily="34" charset="0"/>
                    <a:ea typeface="Tahoma" panose="020B0604030504040204" pitchFamily="34" charset="0"/>
                    <a:cs typeface="Tahoma" panose="020B0604030504040204" pitchFamily="34" charset="0"/>
                  </a:rPr>
                  <a:t>Cách</a:t>
                </a:r>
                <a:r>
                  <a:rPr lang="fr-FR" sz="2200" b="1" dirty="0">
                    <a:latin typeface="Tahoma" panose="020B0604030504040204" pitchFamily="34" charset="0"/>
                    <a:ea typeface="Tahoma" panose="020B0604030504040204" pitchFamily="34" charset="0"/>
                    <a:cs typeface="Tahoma" panose="020B0604030504040204" pitchFamily="34" charset="0"/>
                  </a:rPr>
                  <a:t> 2: </a:t>
                </a:r>
                <a:r>
                  <a:rPr lang="fr-FR" sz="2200" dirty="0" err="1">
                    <a:effectLst/>
                    <a:latin typeface="Tahoma" panose="020B0604030504040204" pitchFamily="34" charset="0"/>
                    <a:ea typeface="Tahoma" panose="020B0604030504040204" pitchFamily="34" charset="0"/>
                    <a:cs typeface="Tahoma" panose="020B0604030504040204" pitchFamily="34" charset="0"/>
                  </a:rPr>
                  <a:t>Sử</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dụng</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công</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cụ</a:t>
                </a:r>
                <a:r>
                  <a:rPr lang="fr-FR" sz="2200" b="1" dirty="0">
                    <a:effectLst/>
                    <a:latin typeface="Tahoma" panose="020B0604030504040204" pitchFamily="34" charset="0"/>
                    <a:ea typeface="Tahoma" panose="020B0604030504040204" pitchFamily="34" charset="0"/>
                    <a:cs typeface="Tahoma" panose="020B0604030504040204" pitchFamily="34" charset="0"/>
                  </a:rPr>
                  <a:t> TABLE </a:t>
                </a:r>
                <a:r>
                  <a:rPr lang="fr-FR" sz="2200" dirty="0">
                    <a:effectLst/>
                    <a:latin typeface="Tahoma" panose="020B0604030504040204" pitchFamily="34" charset="0"/>
                    <a:ea typeface="Tahoma" panose="020B0604030504040204" pitchFamily="34" charset="0"/>
                    <a:cs typeface="Tahoma" panose="020B0604030504040204" pitchFamily="34" charset="0"/>
                  </a:rPr>
                  <a:t>(</a:t>
                </a:r>
                <a:r>
                  <a:rPr lang="fr-FR" sz="2200" b="1" dirty="0">
                    <a:effectLst/>
                    <a:latin typeface="Tahoma" panose="020B0604030504040204" pitchFamily="34" charset="0"/>
                    <a:ea typeface="Tahoma" panose="020B0604030504040204" pitchFamily="34" charset="0"/>
                    <a:cs typeface="Tahoma" panose="020B0604030504040204" pitchFamily="34" charset="0"/>
                  </a:rPr>
                  <a:t>MODE 7</a:t>
                </a:r>
                <a:r>
                  <a:rPr lang="fr-FR" sz="2200" dirty="0">
                    <a:effectLst/>
                    <a:latin typeface="Tahoma" panose="020B0604030504040204" pitchFamily="34" charset="0"/>
                    <a:ea typeface="Tahoma" panose="020B0604030504040204" pitchFamily="34" charset="0"/>
                    <a:cs typeface="Tahoma" panose="020B0604030504040204" pitchFamily="34" charset="0"/>
                  </a:rPr>
                  <a:t>).</a:t>
                </a: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fr-FR" sz="2200" b="1" dirty="0" err="1">
                    <a:effectLst/>
                    <a:latin typeface="Tahoma" panose="020B0604030504040204" pitchFamily="34" charset="0"/>
                    <a:ea typeface="Tahoma" panose="020B0604030504040204" pitchFamily="34" charset="0"/>
                    <a:cs typeface="Tahoma" panose="020B0604030504040204" pitchFamily="34" charset="0"/>
                  </a:rPr>
                  <a:t>Bước</a:t>
                </a:r>
                <a:r>
                  <a:rPr lang="fr-FR" sz="2200" b="1" dirty="0">
                    <a:effectLst/>
                    <a:latin typeface="Tahoma" panose="020B0604030504040204" pitchFamily="34" charset="0"/>
                    <a:ea typeface="Tahoma" panose="020B0604030504040204" pitchFamily="34" charset="0"/>
                    <a:cs typeface="Tahoma" panose="020B0604030504040204" pitchFamily="34" charset="0"/>
                  </a:rPr>
                  <a:t> 1:</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Bấm</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tổ</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hợp</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phím</a:t>
                </a:r>
                <a:r>
                  <a:rPr lang="fr-FR" sz="2200" dirty="0">
                    <a:effectLst/>
                    <a:latin typeface="Tahoma" panose="020B0604030504040204" pitchFamily="34" charset="0"/>
                    <a:ea typeface="Tahoma" panose="020B0604030504040204" pitchFamily="34" charset="0"/>
                    <a:cs typeface="Tahoma" panose="020B0604030504040204" pitchFamily="34" charset="0"/>
                  </a:rPr>
                  <a:t> MODE 7.</a:t>
                </a:r>
                <a:endParaRPr lang="en-US" sz="22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en-US" sz="2200" b="1" dirty="0" err="1">
                    <a:effectLst/>
                    <a:latin typeface="Tahoma" panose="020B0604030504040204" pitchFamily="34" charset="0"/>
                    <a:ea typeface="Tahoma" panose="020B0604030504040204" pitchFamily="34" charset="0"/>
                    <a:cs typeface="Tahoma" panose="020B0604030504040204" pitchFamily="34" charset="0"/>
                  </a:rPr>
                  <a:t>Bước</a:t>
                </a:r>
                <a:r>
                  <a:rPr lang="en-US" sz="2200" b="1" dirty="0">
                    <a:effectLst/>
                    <a:latin typeface="Tahoma" panose="020B0604030504040204" pitchFamily="34" charset="0"/>
                    <a:ea typeface="Tahoma" panose="020B0604030504040204" pitchFamily="34" charset="0"/>
                    <a:cs typeface="Tahoma" panose="020B0604030504040204" pitchFamily="34" charset="0"/>
                  </a:rPr>
                  <a:t> 2:</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Nhập</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𝑓</m:t>
                    </m:r>
                    <m:d>
                      <m:dPr>
                        <m:ctrlPr>
                          <a:rPr lang="en-US" sz="2200" i="1">
                            <a:effectLst/>
                            <a:latin typeface="Cambria Math"/>
                            <a:ea typeface="Times New Roman" panose="02020603050405020304" pitchFamily="18" charset="0"/>
                          </a:rPr>
                        </m:ctrlPr>
                      </m:dPr>
                      <m:e>
                        <m:r>
                          <a:rPr lang="en-US" sz="2200" i="1">
                            <a:effectLst/>
                            <a:latin typeface="Cambria Math" panose="02040503050406030204" pitchFamily="18" charset="0"/>
                            <a:ea typeface="Times New Roman" panose="02020603050405020304" pitchFamily="18" charset="0"/>
                          </a:rPr>
                          <m:t>𝑋</m:t>
                        </m:r>
                      </m:e>
                    </m:d>
                    <m:r>
                      <a:rPr lang="en-US" sz="2200" i="1">
                        <a:effectLst/>
                        <a:latin typeface="Cambria Math" panose="02040503050406030204" pitchFamily="18" charset="0"/>
                        <a:ea typeface="Times New Roman" panose="02020603050405020304" pitchFamily="18" charset="0"/>
                      </a:rPr>
                      <m:t>=</m:t>
                    </m:r>
                    <m:sSup>
                      <m:sSupPr>
                        <m:ctrlPr>
                          <a:rPr lang="en-US" sz="2200" i="1">
                            <a:effectLst/>
                            <a:latin typeface="Cambria Math"/>
                            <a:ea typeface="Times New Roman" panose="02020603050405020304" pitchFamily="18" charset="0"/>
                          </a:rPr>
                        </m:ctrlPr>
                      </m:sSupPr>
                      <m:e>
                        <m:r>
                          <a:rPr lang="en-US" sz="2200" i="1">
                            <a:effectLst/>
                            <a:latin typeface="Cambria Math" panose="02040503050406030204" pitchFamily="18" charset="0"/>
                            <a:ea typeface="Times New Roman" panose="02020603050405020304" pitchFamily="18" charset="0"/>
                          </a:rPr>
                          <m:t>𝑋</m:t>
                        </m:r>
                      </m:e>
                      <m:sup>
                        <m:r>
                          <a:rPr lang="en-US" sz="2200" i="1">
                            <a:effectLst/>
                            <a:latin typeface="Cambria Math" panose="02040503050406030204" pitchFamily="18" charset="0"/>
                            <a:ea typeface="Times New Roman" panose="02020603050405020304" pitchFamily="18" charset="0"/>
                          </a:rPr>
                          <m:t>3</m:t>
                        </m:r>
                      </m:sup>
                    </m:sSup>
                    <m:r>
                      <a:rPr lang="en-US" sz="2200" i="1">
                        <a:effectLst/>
                        <a:latin typeface="Cambria Math" panose="02040503050406030204" pitchFamily="18" charset="0"/>
                        <a:ea typeface="Times New Roman" panose="02020603050405020304" pitchFamily="18" charset="0"/>
                      </a:rPr>
                      <m:t>−2</m:t>
                    </m:r>
                    <m:sSup>
                      <m:sSupPr>
                        <m:ctrlPr>
                          <a:rPr lang="en-US" sz="2200" i="1">
                            <a:effectLst/>
                            <a:latin typeface="Cambria Math"/>
                            <a:ea typeface="Times New Roman" panose="02020603050405020304" pitchFamily="18" charset="0"/>
                          </a:rPr>
                        </m:ctrlPr>
                      </m:sSupPr>
                      <m:e>
                        <m:r>
                          <a:rPr lang="en-US" sz="2200" i="1">
                            <a:effectLst/>
                            <a:latin typeface="Cambria Math" panose="02040503050406030204" pitchFamily="18" charset="0"/>
                            <a:ea typeface="Times New Roman" panose="02020603050405020304" pitchFamily="18" charset="0"/>
                          </a:rPr>
                          <m:t>𝑋</m:t>
                        </m:r>
                      </m:e>
                      <m:sup>
                        <m:r>
                          <a:rPr lang="en-US" sz="2200" i="1">
                            <a:effectLst/>
                            <a:latin typeface="Cambria Math" panose="02040503050406030204" pitchFamily="18" charset="0"/>
                            <a:ea typeface="Times New Roman" panose="02020603050405020304" pitchFamily="18" charset="0"/>
                          </a:rPr>
                          <m:t>2</m:t>
                        </m:r>
                      </m:sup>
                    </m:sSup>
                    <m:r>
                      <a:rPr lang="en-US" sz="2200" i="1">
                        <a:effectLst/>
                        <a:latin typeface="Cambria Math" panose="02040503050406030204" pitchFamily="18" charset="0"/>
                        <a:ea typeface="Times New Roman" panose="02020603050405020304" pitchFamily="18" charset="0"/>
                      </a:rPr>
                      <m:t>−4</m:t>
                    </m:r>
                    <m:r>
                      <a:rPr lang="en-US" sz="2200" i="1">
                        <a:effectLst/>
                        <a:latin typeface="Cambria Math" panose="02040503050406030204" pitchFamily="18" charset="0"/>
                        <a:ea typeface="Times New Roman" panose="02020603050405020304" pitchFamily="18" charset="0"/>
                      </a:rPr>
                      <m:t>𝑋</m:t>
                    </m:r>
                    <m:r>
                      <a:rPr lang="en-US" sz="2200" i="1">
                        <a:effectLst/>
                        <a:latin typeface="Cambria Math" panose="02040503050406030204" pitchFamily="18" charset="0"/>
                        <a:ea typeface="Times New Roman" panose="02020603050405020304" pitchFamily="18" charset="0"/>
                      </a:rPr>
                      <m:t>+1.</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p>
              <a:p>
                <a:pPr algn="just">
                  <a:spcAft>
                    <a:spcPts val="0"/>
                  </a:spcAft>
                  <a:tabLst>
                    <a:tab pos="228600" algn="l"/>
                    <a:tab pos="1257300" algn="l"/>
                    <a:tab pos="2514600" algn="l"/>
                    <a:tab pos="3771900" algn="l"/>
                  </a:tabLst>
                </a:pPr>
                <a:r>
                  <a:rPr lang="en-US" sz="2200" dirty="0" err="1">
                    <a:effectLst/>
                    <a:latin typeface="Tahoma" panose="020B0604030504040204" pitchFamily="34" charset="0"/>
                    <a:ea typeface="Tahoma" panose="020B0604030504040204" pitchFamily="34" charset="0"/>
                    <a:cs typeface="Tahoma" panose="020B0604030504040204" pitchFamily="34" charset="0"/>
                  </a:rPr>
                  <a:t>Sau</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đó</a:t>
                </a:r>
                <a:r>
                  <a:rPr lang="en-US" sz="2200" b="1"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ấn</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phím</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nếu</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có</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𝑔</m:t>
                    </m:r>
                    <m:d>
                      <m:dPr>
                        <m:ctrlPr>
                          <a:rPr lang="en-US" sz="2200" i="1">
                            <a:effectLst/>
                            <a:latin typeface="Cambria Math"/>
                            <a:ea typeface="Times New Roman" panose="02020603050405020304" pitchFamily="18" charset="0"/>
                          </a:rPr>
                        </m:ctrlPr>
                      </m:dPr>
                      <m:e>
                        <m:r>
                          <a:rPr lang="en-US" sz="2200" i="1">
                            <a:effectLst/>
                            <a:latin typeface="Cambria Math" panose="02040503050406030204" pitchFamily="18" charset="0"/>
                            <a:ea typeface="Times New Roman" panose="02020603050405020304" pitchFamily="18" charset="0"/>
                          </a:rPr>
                          <m:t>𝑋</m:t>
                        </m:r>
                      </m:e>
                    </m:d>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thì</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ấn</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tiếp</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phím</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2200" i="1">
                        <a:effectLst/>
                        <a:latin typeface="Cambria Math" panose="02040503050406030204" pitchFamily="18" charset="0"/>
                        <a:ea typeface="Times New Roman" panose="02020603050405020304" pitchFamily="18" charset="0"/>
                      </a:rPr>
                      <m:t>=</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Tiếp</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theo</a:t>
                </a:r>
                <a:r>
                  <a:rPr lang="en-US" sz="2200" dirty="0">
                    <a:effectLst/>
                    <a:latin typeface="Tahoma" panose="020B0604030504040204" pitchFamily="34" charset="0"/>
                    <a:ea typeface="Tahoma" panose="020B0604030504040204" pitchFamily="34" charset="0"/>
                    <a:cs typeface="Tahoma" panose="020B0604030504040204" pitchFamily="34" charset="0"/>
                  </a:rPr>
                  <a:t> </a:t>
                </a:r>
                <a:r>
                  <a:rPr lang="en-US" sz="2200" dirty="0" err="1">
                    <a:effectLst/>
                    <a:latin typeface="Tahoma" panose="020B0604030504040204" pitchFamily="34" charset="0"/>
                    <a:ea typeface="Tahoma" panose="020B0604030504040204" pitchFamily="34" charset="0"/>
                    <a:cs typeface="Tahoma" panose="020B0604030504040204" pitchFamily="34" charset="0"/>
                  </a:rPr>
                  <a:t>nhập</a:t>
                </a:r>
                <a:r>
                  <a:rPr lang="en-US"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effectLst/>
                            <a:latin typeface="Cambria Math"/>
                            <a:ea typeface="Times New Roman" panose="02020603050405020304" pitchFamily="18" charset="0"/>
                          </a:rPr>
                        </m:ctrlPr>
                      </m:dPr>
                      <m:e>
                        <m:eqArr>
                          <m:eqArrPr>
                            <m:ctrlPr>
                              <a:rPr lang="en-US" sz="2200" i="1">
                                <a:effectLst/>
                                <a:latin typeface="Cambria Math"/>
                                <a:ea typeface="Times New Roman" panose="02020603050405020304" pitchFamily="18" charset="0"/>
                              </a:rPr>
                            </m:ctrlPr>
                          </m:eqArrPr>
                          <m:e>
                            <m:r>
                              <a:rPr lang="en-US" sz="2200" i="1">
                                <a:effectLst/>
                                <a:latin typeface="Cambria Math" panose="02040503050406030204" pitchFamily="18" charset="0"/>
                                <a:ea typeface="Times New Roman" panose="02020603050405020304" pitchFamily="18" charset="0"/>
                              </a:rPr>
                              <m:t>&amp;</m:t>
                            </m:r>
                            <m:r>
                              <m:rPr>
                                <m:nor/>
                              </m:rPr>
                              <a:rPr lang="en-US" sz="2200">
                                <a:effectLst/>
                                <a:latin typeface="Tahoma" panose="020B0604030504040204" pitchFamily="34" charset="0"/>
                                <a:ea typeface="Tahoma" panose="020B0604030504040204" pitchFamily="34" charset="0"/>
                                <a:cs typeface="Tahoma" panose="020B0604030504040204" pitchFamily="34" charset="0"/>
                              </a:rPr>
                              <m:t>Start</m:t>
                            </m:r>
                            <m:r>
                              <a:rPr lang="en-US" sz="2200">
                                <a:effectLst/>
                                <a:latin typeface="Cambria Math" panose="02040503050406030204" pitchFamily="18" charset="0"/>
                                <a:ea typeface="Times New Roman" panose="02020603050405020304" pitchFamily="18" charset="0"/>
                              </a:rPr>
                              <m:t>=1</m:t>
                            </m:r>
                          </m:e>
                          <m:e>
                            <m:r>
                              <a:rPr lang="en-US" sz="2200" i="1">
                                <a:effectLst/>
                                <a:latin typeface="Cambria Math" panose="02040503050406030204" pitchFamily="18" charset="0"/>
                                <a:ea typeface="Times New Roman" panose="02020603050405020304" pitchFamily="18" charset="0"/>
                              </a:rPr>
                              <m:t>&amp;</m:t>
                            </m:r>
                            <m:r>
                              <m:rPr>
                                <m:nor/>
                              </m:rPr>
                              <a:rPr lang="en-US" sz="2200">
                                <a:effectLst/>
                                <a:latin typeface="Tahoma" panose="020B0604030504040204" pitchFamily="34" charset="0"/>
                                <a:ea typeface="Tahoma" panose="020B0604030504040204" pitchFamily="34" charset="0"/>
                                <a:cs typeface="Tahoma" panose="020B0604030504040204" pitchFamily="34" charset="0"/>
                              </a:rPr>
                              <m:t>End</m:t>
                            </m:r>
                            <m:r>
                              <a:rPr lang="en-US" sz="2200">
                                <a:effectLst/>
                                <a:latin typeface="Cambria Math" panose="02040503050406030204" pitchFamily="18" charset="0"/>
                                <a:ea typeface="Times New Roman" panose="02020603050405020304" pitchFamily="18" charset="0"/>
                              </a:rPr>
                              <m:t>=3</m:t>
                            </m:r>
                          </m:e>
                          <m:e>
                            <m:r>
                              <a:rPr lang="en-US" sz="2200" i="1">
                                <a:effectLst/>
                                <a:latin typeface="Cambria Math" panose="02040503050406030204" pitchFamily="18" charset="0"/>
                                <a:ea typeface="Times New Roman" panose="02020603050405020304" pitchFamily="18" charset="0"/>
                              </a:rPr>
                              <m:t>&amp;</m:t>
                            </m:r>
                            <m:r>
                              <m:rPr>
                                <m:nor/>
                              </m:rPr>
                              <a:rPr lang="en-US" sz="2200">
                                <a:effectLst/>
                                <a:latin typeface="Tahoma" panose="020B0604030504040204" pitchFamily="34" charset="0"/>
                                <a:ea typeface="Tahoma" panose="020B0604030504040204" pitchFamily="34" charset="0"/>
                                <a:cs typeface="Tahoma" panose="020B0604030504040204" pitchFamily="34" charset="0"/>
                              </a:rPr>
                              <m:t>Step</m:t>
                            </m:r>
                            <m:r>
                              <a:rPr lang="en-US" sz="2200">
                                <a:effectLst/>
                                <a:latin typeface="Cambria Math" panose="02040503050406030204" pitchFamily="18" charset="0"/>
                                <a:ea typeface="Times New Roman" panose="02020603050405020304" pitchFamily="18" charset="0"/>
                              </a:rPr>
                              <m:t>=0.2</m:t>
                            </m:r>
                          </m:e>
                        </m:eqArr>
                      </m:e>
                    </m:d>
                    <m:r>
                      <a:rPr lang="en-US" sz="2200" i="1">
                        <a:effectLst/>
                        <a:latin typeface="Cambria Math" panose="02040503050406030204" pitchFamily="18" charset="0"/>
                        <a:ea typeface="Times New Roman" panose="02020603050405020304" pitchFamily="18" charset="0"/>
                      </a:rPr>
                      <m:t>.</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p>
              <a:p>
                <a:r>
                  <a:rPr lang="fr-FR" sz="2200" dirty="0">
                    <a:effectLst/>
                    <a:latin typeface="Tahoma" panose="020B0604030504040204" pitchFamily="34" charset="0"/>
                    <a:ea typeface="Tahoma" panose="020B0604030504040204" pitchFamily="34" charset="0"/>
                    <a:cs typeface="Tahoma" panose="020B0604030504040204" pitchFamily="34" charset="0"/>
                  </a:rPr>
                  <a:t>(</a:t>
                </a:r>
                <a:r>
                  <a:rPr lang="fr-FR" sz="2200" b="1" dirty="0" err="1">
                    <a:effectLst/>
                    <a:latin typeface="Tahoma" panose="020B0604030504040204" pitchFamily="34" charset="0"/>
                    <a:ea typeface="Tahoma" panose="020B0604030504040204" pitchFamily="34" charset="0"/>
                    <a:cs typeface="Tahoma" panose="020B0604030504040204" pitchFamily="34" charset="0"/>
                  </a:rPr>
                  <a:t>Chú</a:t>
                </a:r>
                <a:r>
                  <a:rPr lang="fr-FR" sz="2200" b="1" dirty="0">
                    <a:effectLst/>
                    <a:latin typeface="Tahoma" panose="020B0604030504040204" pitchFamily="34" charset="0"/>
                    <a:ea typeface="Tahoma" panose="020B0604030504040204" pitchFamily="34" charset="0"/>
                    <a:cs typeface="Tahoma" panose="020B0604030504040204" pitchFamily="34" charset="0"/>
                  </a:rPr>
                  <a:t> ý:</a:t>
                </a:r>
                <a:r>
                  <a:rPr lang="fr-FR" sz="2200" dirty="0">
                    <a:effectLst/>
                    <a:latin typeface="Tahoma" panose="020B0604030504040204" pitchFamily="34" charset="0"/>
                    <a:ea typeface="Tahoma" panose="020B0604030504040204" pitchFamily="34" charset="0"/>
                    <a:cs typeface="Tahoma" panose="020B0604030504040204" pitchFamily="34" charset="0"/>
                  </a:rPr>
                  <a:t> </a:t>
                </a:r>
                <a:r>
                  <a:rPr lang="fr-FR" sz="2200" dirty="0" err="1">
                    <a:effectLst/>
                    <a:latin typeface="Tahoma" panose="020B0604030504040204" pitchFamily="34" charset="0"/>
                    <a:ea typeface="Tahoma" panose="020B0604030504040204" pitchFamily="34" charset="0"/>
                    <a:cs typeface="Tahoma" panose="020B0604030504040204" pitchFamily="34" charset="0"/>
                  </a:rPr>
                  <a:t>Thường</a:t>
                </a:r>
                <a:r>
                  <a:rPr lang="fr-FR" sz="2200" dirty="0">
                    <a:effectLst/>
                    <a:latin typeface="Tahoma" panose="020B0604030504040204" pitchFamily="34" charset="0"/>
                    <a:ea typeface="Tahoma" panose="020B0604030504040204" pitchFamily="34" charset="0"/>
                    <a:cs typeface="Tahoma" panose="020B0604030504040204" pitchFamily="34" charset="0"/>
                  </a:rPr>
                  <a:t> ta </a:t>
                </a:r>
                <a:r>
                  <a:rPr lang="fr-FR" sz="2200" dirty="0" err="1">
                    <a:effectLst/>
                    <a:latin typeface="Tahoma" panose="020B0604030504040204" pitchFamily="34" charset="0"/>
                    <a:ea typeface="Tahoma" panose="020B0604030504040204" pitchFamily="34" charset="0"/>
                    <a:cs typeface="Tahoma" panose="020B0604030504040204" pitchFamily="34" charset="0"/>
                  </a:rPr>
                  <a:t>chọn</a:t>
                </a:r>
                <a:r>
                  <a:rPr lang="fr-FR" sz="2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m:rPr>
                        <m:nor/>
                      </m:rPr>
                      <a:rPr lang="en-US" sz="2200">
                        <a:effectLst/>
                        <a:latin typeface="Tahoma" panose="020B0604030504040204" pitchFamily="34" charset="0"/>
                        <a:ea typeface="Tahoma" panose="020B0604030504040204" pitchFamily="34" charset="0"/>
                        <a:cs typeface="Tahoma" panose="020B0604030504040204" pitchFamily="34" charset="0"/>
                      </a:rPr>
                      <m:t>Step</m:t>
                    </m:r>
                    <m:r>
                      <a:rPr lang="en-US" sz="22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200" i="1">
                            <a:effectLst/>
                            <a:latin typeface="Cambria Math"/>
                          </a:rPr>
                        </m:ctrlPr>
                      </m:fPr>
                      <m:num>
                        <m:r>
                          <m:rPr>
                            <m:nor/>
                          </m:rPr>
                          <a:rPr lang="en-US" sz="2200">
                            <a:effectLst/>
                            <a:latin typeface="Tahoma" panose="020B0604030504040204" pitchFamily="34" charset="0"/>
                            <a:ea typeface="Tahoma" panose="020B0604030504040204" pitchFamily="34" charset="0"/>
                            <a:cs typeface="Tahoma" panose="020B0604030504040204" pitchFamily="34" charset="0"/>
                          </a:rPr>
                          <m:t>End</m:t>
                        </m:r>
                        <m:r>
                          <a:rPr lang="en-US" sz="2200" i="1">
                            <a:effectLst/>
                            <a:latin typeface="Cambria Math" panose="02040503050406030204" pitchFamily="18" charset="0"/>
                            <a:ea typeface="Times New Roman" panose="02020603050405020304" pitchFamily="18" charset="0"/>
                          </a:rPr>
                          <m:t>−</m:t>
                        </m:r>
                        <m:r>
                          <m:rPr>
                            <m:nor/>
                          </m:rPr>
                          <a:rPr lang="en-US" sz="2200">
                            <a:effectLst/>
                            <a:latin typeface="Tahoma" panose="020B0604030504040204" pitchFamily="34" charset="0"/>
                            <a:ea typeface="Tahoma" panose="020B0604030504040204" pitchFamily="34" charset="0"/>
                            <a:cs typeface="Tahoma" panose="020B0604030504040204" pitchFamily="34" charset="0"/>
                          </a:rPr>
                          <m:t>Start</m:t>
                        </m:r>
                      </m:num>
                      <m:den>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fr-FR" sz="2200" dirty="0">
                    <a:effectLst/>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Rectangle 19">
                <a:extLst>
                  <a:ext uri="{FF2B5EF4-FFF2-40B4-BE49-F238E27FC236}">
                    <a16:creationId xmlns:a16="http://schemas.microsoft.com/office/drawing/2014/main" id="{82812CE5-DC1B-4ED1-96EC-18CFF9F9754F}"/>
                  </a:ext>
                </a:extLst>
              </p:cNvPr>
              <p:cNvSpPr>
                <a:spLocks noRot="1" noChangeAspect="1" noMove="1" noResize="1" noEditPoints="1" noAdjustHandles="1" noChangeArrowheads="1" noChangeShapeType="1" noTextEdit="1"/>
              </p:cNvSpPr>
              <p:nvPr/>
            </p:nvSpPr>
            <p:spPr>
              <a:xfrm>
                <a:off x="958119" y="3684090"/>
                <a:ext cx="11114464" cy="2753895"/>
              </a:xfrm>
              <a:prstGeom prst="rect">
                <a:avLst/>
              </a:prstGeom>
              <a:blipFill>
                <a:blip r:embed="rId4"/>
                <a:stretch>
                  <a:fillRect l="-713" t="-1106" b="-664"/>
                </a:stretch>
              </a:blipFill>
            </p:spPr>
            <p:txBody>
              <a:bodyPr/>
              <a:lstStyle/>
              <a:p>
                <a:r>
                  <a:rPr lang="en-SG">
                    <a:noFill/>
                  </a:rPr>
                  <a:t> </a:t>
                </a:r>
              </a:p>
            </p:txBody>
          </p:sp>
        </mc:Fallback>
      </mc:AlternateContent>
      <p:sp>
        <p:nvSpPr>
          <p:cNvPr id="21" name="TextBox 20">
            <a:extLst>
              <a:ext uri="{FF2B5EF4-FFF2-40B4-BE49-F238E27FC236}">
                <a16:creationId xmlns:a16="http://schemas.microsoft.com/office/drawing/2014/main" xmlns="" id="{268603B0-198A-45E6-8E3D-612470663B85}"/>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6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0">
            <a:extLst>
              <a:ext uri="{FF2B5EF4-FFF2-40B4-BE49-F238E27FC236}">
                <a16:creationId xmlns:a16="http://schemas.microsoft.com/office/drawing/2014/main" xmlns="" id="{43C051DC-C7D1-4F76-A0E4-E9725AEA5753}"/>
              </a:ext>
            </a:extLst>
          </p:cNvPr>
          <p:cNvSpPr>
            <a:spLocks noChangeArrowheads="1"/>
          </p:cNvSpPr>
          <p:nvPr/>
        </p:nvSpPr>
        <p:spPr bwMode="gray">
          <a:xfrm>
            <a:off x="2304335" y="788586"/>
            <a:ext cx="6871416" cy="609600"/>
          </a:xfrm>
          <a:prstGeom prst="roundRect">
            <a:avLst>
              <a:gd name="adj" fmla="val 50000"/>
            </a:avLst>
          </a:prstGeom>
          <a:solidFill>
            <a:schemeClr val="bg1"/>
          </a:solidFill>
          <a:ln w="28575" algn="ctr">
            <a:solidFill>
              <a:srgbClr val="0000CC"/>
            </a:solid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4.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dụng</a:t>
            </a:r>
            <a:r>
              <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rPr>
              <a:t>cao</a:t>
            </a:r>
            <a:endParaRPr kumimoji="0" lang="en-US" sz="3200" b="1" i="0" u="none" strike="noStrike" kern="1200" cap="none" spc="0" normalizeH="0" baseline="0" noProof="0" dirty="0">
              <a:ln>
                <a:noFill/>
              </a:ln>
              <a:solidFill>
                <a:srgbClr val="000086"/>
              </a:solidFill>
              <a:effectLst>
                <a:outerShdw blurRad="38100" dist="38100" dir="2700000" algn="tl">
                  <a:srgbClr val="C0C0C0"/>
                </a:outerShdw>
              </a:effectLst>
              <a:uLnTx/>
              <a:uFillTx/>
              <a:latin typeface="Times New Roman" panose="02020603050405020304" pitchFamily="18" charset="0"/>
              <a:cs typeface="Times New Roman" panose="02020603050405020304" pitchFamily="18" charset="0"/>
            </a:endParaRPr>
          </a:p>
        </p:txBody>
      </p:sp>
      <p:sp>
        <p:nvSpPr>
          <p:cNvPr id="21" name="TextBox 20">
            <a:hlinkClick r:id="rId2" action="ppaction://hlinksldjump"/>
            <a:extLst>
              <a:ext uri="{FF2B5EF4-FFF2-40B4-BE49-F238E27FC236}">
                <a16:creationId xmlns:a16="http://schemas.microsoft.com/office/drawing/2014/main" xmlns="" id="{098B84E5-3D5A-4303-8163-259271C3D175}"/>
              </a:ext>
            </a:extLst>
          </p:cNvPr>
          <p:cNvSpPr txBox="1"/>
          <p:nvPr/>
        </p:nvSpPr>
        <p:spPr>
          <a:xfrm>
            <a:off x="9199815"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5</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2" name="TextBox 21">
            <a:hlinkClick r:id="rId3" action="ppaction://hlinksldjump"/>
            <a:extLst>
              <a:ext uri="{FF2B5EF4-FFF2-40B4-BE49-F238E27FC236}">
                <a16:creationId xmlns:a16="http://schemas.microsoft.com/office/drawing/2014/main" xmlns="" id="{2D116311-D887-475E-A44A-4AC352C1DFBC}"/>
              </a:ext>
            </a:extLst>
          </p:cNvPr>
          <p:cNvSpPr txBox="1"/>
          <p:nvPr/>
        </p:nvSpPr>
        <p:spPr>
          <a:xfrm>
            <a:off x="71868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Câu 4</a:t>
            </a:r>
          </a:p>
        </p:txBody>
      </p:sp>
      <p:sp>
        <p:nvSpPr>
          <p:cNvPr id="23" name="TextBox 22">
            <a:hlinkClick r:id="rId4" action="ppaction://hlinksldjump"/>
            <a:extLst>
              <a:ext uri="{FF2B5EF4-FFF2-40B4-BE49-F238E27FC236}">
                <a16:creationId xmlns:a16="http://schemas.microsoft.com/office/drawing/2014/main" xmlns="" id="{BA2A77EC-6A51-47F0-86B7-056DAF74C522}"/>
              </a:ext>
            </a:extLst>
          </p:cNvPr>
          <p:cNvSpPr txBox="1"/>
          <p:nvPr/>
        </p:nvSpPr>
        <p:spPr>
          <a:xfrm>
            <a:off x="5243764" y="28748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3</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4" name="TextBox 23">
            <a:hlinkClick r:id="rId5" action="ppaction://hlinksldjump"/>
            <a:extLst>
              <a:ext uri="{FF2B5EF4-FFF2-40B4-BE49-F238E27FC236}">
                <a16:creationId xmlns:a16="http://schemas.microsoft.com/office/drawing/2014/main" xmlns="" id="{745C8C66-DF03-4067-9C7F-2C0016A87188}"/>
              </a:ext>
            </a:extLst>
          </p:cNvPr>
          <p:cNvSpPr txBox="1"/>
          <p:nvPr/>
        </p:nvSpPr>
        <p:spPr>
          <a:xfrm>
            <a:off x="3176839" y="284422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2</a:t>
            </a:r>
            <a:endPar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7" name="TextBox 26">
            <a:hlinkClick r:id="rId6" action="ppaction://hlinksldjump"/>
            <a:extLst>
              <a:ext uri="{FF2B5EF4-FFF2-40B4-BE49-F238E27FC236}">
                <a16:creationId xmlns:a16="http://schemas.microsoft.com/office/drawing/2014/main" xmlns="" id="{4CE7376D-CD54-4F35-A381-BF158D6A3505}"/>
              </a:ext>
            </a:extLst>
          </p:cNvPr>
          <p:cNvSpPr txBox="1"/>
          <p:nvPr/>
        </p:nvSpPr>
        <p:spPr>
          <a:xfrm>
            <a:off x="1119439" y="2863275"/>
            <a:ext cx="1666875" cy="584775"/>
          </a:xfrm>
          <a:prstGeom prst="rect">
            <a:avLst/>
          </a:prstGeom>
          <a:solidFill>
            <a:schemeClr val="accent4">
              <a:lumMod val="20000"/>
              <a:lumOff val="80000"/>
            </a:schemeClr>
          </a:solidFill>
          <a:ln w="19050">
            <a:solidFill>
              <a:srgbClr val="0070C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3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a:t>
            </a:r>
          </a:p>
        </p:txBody>
      </p:sp>
    </p:spTree>
    <p:extLst>
      <p:ext uri="{BB962C8B-B14F-4D97-AF65-F5344CB8AC3E}">
        <p14:creationId xmlns:p14="http://schemas.microsoft.com/office/powerpoint/2010/main" val="706331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266649"/>
                <a:ext cx="10515600" cy="2434346"/>
              </a:xfrm>
            </p:spPr>
            <p:txBody>
              <a:bodyPr>
                <a:normAutofit fontScale="90000"/>
              </a:bodyPr>
              <a:lstStyle/>
              <a:p>
                <a:r>
                  <a:rPr lang="pt-BR" sz="2700" b="1" dirty="0">
                    <a:solidFill>
                      <a:srgbClr val="FF0000"/>
                    </a:solidFill>
                    <a:latin typeface="Times New Roman" panose="02020603050405020304" pitchFamily="18" charset="0"/>
                    <a:cs typeface="Times New Roman" panose="02020603050405020304" pitchFamily="18" charset="0"/>
                  </a:rPr>
                  <a:t>Câu 1-VDC.</a:t>
                </a:r>
                <a:r>
                  <a:rPr lang="pt-BR" sz="2700" dirty="0">
                    <a:solidFill>
                      <a:srgbClr val="FF0000"/>
                    </a:solidFill>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Một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sợi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dây</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kim</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loại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dài</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r>
                      <a:rPr lang="fr-FR" sz="2700" i="1">
                        <a:latin typeface="Cambria Math" panose="02040503050406030204" pitchFamily="18" charset="0"/>
                      </a:rPr>
                      <m:t>60</m:t>
                    </m:r>
                    <m:r>
                      <a:rPr lang="fr-FR" sz="2700" i="1">
                        <a:latin typeface="Cambria Math" panose="02040503050406030204" pitchFamily="18" charset="0"/>
                      </a:rPr>
                      <m:t>𝑐𝑚</m:t>
                    </m:r>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được</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cắt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thành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hai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đoạn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Đoạn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dây</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thứ</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nhất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uốn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thành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hình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vuông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cạnh</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r>
                      <a:rPr lang="fr-FR" sz="2700" i="1">
                        <a:latin typeface="Cambria Math" panose="02040503050406030204" pitchFamily="18" charset="0"/>
                      </a:rPr>
                      <m:t>𝑎</m:t>
                    </m:r>
                    <m:r>
                      <a:rPr lang="fr-FR" sz="2700" i="1">
                        <a:latin typeface="Cambria Math" panose="02040503050406030204" pitchFamily="18" charset="0"/>
                      </a:rPr>
                      <m:t>,</m:t>
                    </m:r>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đoạn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dây</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thứ</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hai</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uốn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thành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đường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tròn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bán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kính</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r>
                      <a:rPr lang="fr-FR" sz="2700" i="1">
                        <a:latin typeface="Cambria Math" panose="02040503050406030204" pitchFamily="18" charset="0"/>
                      </a:rPr>
                      <m:t>𝑟</m:t>
                    </m:r>
                    <m:r>
                      <a:rPr lang="fr-FR" sz="2700" i="1">
                        <a:latin typeface="Cambria Math" panose="02040503050406030204" pitchFamily="18" charset="0"/>
                      </a:rPr>
                      <m:t>.</m:t>
                    </m:r>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Để</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tổng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diện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tích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của</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hình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vuông</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và</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hình</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tròn</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nhỏ</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nhất</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thì</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tỉ</a:t>
                </a:r>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số</a:t>
                </a:r>
                <a:r>
                  <a:rPr lang="fr-FR" sz="27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700" i="1">
                            <a:latin typeface="Cambria Math"/>
                          </a:rPr>
                        </m:ctrlPr>
                      </m:fPr>
                      <m:num>
                        <m:r>
                          <a:rPr lang="en-US" sz="2700" i="1">
                            <a:latin typeface="Cambria Math" panose="02040503050406030204" pitchFamily="18" charset="0"/>
                          </a:rPr>
                          <m:t>𝑎</m:t>
                        </m:r>
                      </m:num>
                      <m:den>
                        <m:r>
                          <a:rPr lang="en-US" sz="2700" i="1">
                            <a:latin typeface="Cambria Math" panose="02040503050406030204" pitchFamily="18" charset="0"/>
                          </a:rPr>
                          <m:t>𝑟</m:t>
                        </m:r>
                      </m:den>
                    </m:f>
                  </m:oMath>
                </a14:m>
                <a:r>
                  <a:rPr lang="fr-FR" sz="2700" dirty="0">
                    <a:latin typeface="Times New Roman" panose="02020603050405020304" pitchFamily="18" charset="0"/>
                    <a:cs typeface="Times New Roman" panose="02020603050405020304" pitchFamily="18" charset="0"/>
                  </a:rPr>
                  <a:t> </a:t>
                </a:r>
                <a:r>
                  <a:rPr lang="fr-FR" sz="2700" dirty="0" err="1">
                    <a:latin typeface="Times New Roman" panose="02020603050405020304" pitchFamily="18" charset="0"/>
                    <a:cs typeface="Times New Roman" panose="02020603050405020304" pitchFamily="18" charset="0"/>
                  </a:rPr>
                  <a:t>bằng</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 </a:t>
                </a:r>
                <a:br>
                  <a:rPr lang="en-US" sz="2700"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A. </a:t>
                </a:r>
                <a14:m>
                  <m:oMath xmlns:m="http://schemas.openxmlformats.org/officeDocument/2006/math">
                    <m:r>
                      <a:rPr lang="en-US" sz="2700" i="1">
                        <a:latin typeface="Cambria Math" panose="02040503050406030204" pitchFamily="18" charset="0"/>
                      </a:rPr>
                      <m:t>1.</m:t>
                    </m:r>
                  </m:oMath>
                </a14:m>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B. </a:t>
                </a:r>
                <a14:m>
                  <m:oMath xmlns:m="http://schemas.openxmlformats.org/officeDocument/2006/math">
                    <m:r>
                      <a:rPr lang="en-US" sz="2700" i="1">
                        <a:latin typeface="Cambria Math" panose="02040503050406030204" pitchFamily="18" charset="0"/>
                      </a:rPr>
                      <m:t>2.</m:t>
                    </m:r>
                  </m:oMath>
                </a14:m>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C. </a:t>
                </a:r>
                <a14:m>
                  <m:oMath xmlns:m="http://schemas.openxmlformats.org/officeDocument/2006/math">
                    <m:r>
                      <a:rPr lang="en-US" sz="2700" i="1">
                        <a:latin typeface="Cambria Math" panose="02040503050406030204" pitchFamily="18" charset="0"/>
                      </a:rPr>
                      <m:t>3.</m:t>
                    </m:r>
                  </m:oMath>
                </a14:m>
                <a:r>
                  <a:rPr lang="en-US" sz="2700" dirty="0">
                    <a:latin typeface="Times New Roman" panose="02020603050405020304" pitchFamily="18" charset="0"/>
                    <a:cs typeface="Times New Roman" panose="02020603050405020304" pitchFamily="18" charset="0"/>
                  </a:rPr>
                  <a:t>	</a:t>
                </a:r>
                <a:r>
                  <a:rPr lang="en-US" sz="2700" b="1" dirty="0">
                    <a:latin typeface="Times New Roman" panose="02020603050405020304" pitchFamily="18" charset="0"/>
                    <a:cs typeface="Times New Roman" panose="02020603050405020304" pitchFamily="18" charset="0"/>
                  </a:rPr>
                  <a:t>D. </a:t>
                </a:r>
                <a14:m>
                  <m:oMath xmlns:m="http://schemas.openxmlformats.org/officeDocument/2006/math">
                    <m:r>
                      <a:rPr lang="en-US" sz="2700" i="1">
                        <a:latin typeface="Cambria Math" panose="02040503050406030204" pitchFamily="18" charset="0"/>
                      </a:rPr>
                      <m:t>4.</m:t>
                    </m:r>
                  </m:oMath>
                </a14:m>
                <a:r>
                  <a:rPr lang="en-US" dirty="0"/>
                  <a:t/>
                </a:r>
                <a:br>
                  <a:rPr lang="en-US" dirty="0"/>
                </a:b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266649"/>
                <a:ext cx="10515600" cy="2434346"/>
              </a:xfrm>
              <a:blipFill rotWithShape="0">
                <a:blip r:embed="rId2"/>
                <a:stretch>
                  <a:fillRect l="-928" t="-2757" r="-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2180495"/>
                <a:ext cx="10515600" cy="4164036"/>
              </a:xfrm>
            </p:spPr>
            <p:txBody>
              <a:bodyPr>
                <a:noAutofit/>
              </a:bodyPr>
              <a:lstStyle/>
              <a:p>
                <a:pPr marL="0" indent="0">
                  <a:buNone/>
                </a:pPr>
                <a:r>
                  <a:rPr lang="en-US" sz="2000" b="1" dirty="0" err="1">
                    <a:solidFill>
                      <a:srgbClr val="FF0000"/>
                    </a:solidFill>
                    <a:latin typeface="Times New Roman" panose="02020603050405020304" pitchFamily="18" charset="0"/>
                    <a:cs typeface="Times New Roman" panose="02020603050405020304" pitchFamily="18" charset="0"/>
                  </a:rPr>
                  <a:t>Đáp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án</a:t>
                </a:r>
                <a:r>
                  <a:rPr lang="en-US" sz="2000" b="1" dirty="0">
                    <a:solidFill>
                      <a:srgbClr val="FF0000"/>
                    </a:solidFill>
                    <a:latin typeface="Times New Roman" panose="02020603050405020304" pitchFamily="18" charset="0"/>
                    <a:cs typeface="Times New Roman" panose="02020603050405020304" pitchFamily="18" charset="0"/>
                  </a:rPr>
                  <a:t>: B. </a:t>
                </a: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𝑥</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cuộn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a:rPr>
                        </m:ctrlPr>
                      </m:dPr>
                      <m:e>
                        <m:r>
                          <a:rPr lang="en-US" sz="2000" i="1">
                            <a:latin typeface="Cambria Math" panose="02040503050406030204" pitchFamily="18" charset="0"/>
                          </a:rPr>
                          <m:t>0&lt;</m:t>
                        </m:r>
                        <m:r>
                          <a:rPr lang="en-US" sz="2000" i="1">
                            <a:latin typeface="Cambria Math" panose="02040503050406030204" pitchFamily="18" charset="0"/>
                          </a:rPr>
                          <m:t>𝑥</m:t>
                        </m:r>
                        <m:r>
                          <a:rPr lang="en-US" sz="2000" i="1">
                            <a:latin typeface="Cambria Math" panose="02040503050406030204" pitchFamily="18" charset="0"/>
                          </a:rPr>
                          <m:t>&lt;60</m:t>
                        </m:r>
                      </m:e>
                    </m:d>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Suy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60−</m:t>
                    </m:r>
                    <m:r>
                      <a:rPr lang="en-US" sz="2000" i="1">
                        <a:latin typeface="Cambria Math" panose="02040503050406030204" pitchFamily="18" charset="0"/>
                      </a:rPr>
                      <m:t>𝑥</m:t>
                    </m:r>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Chu vi </a:t>
                </a:r>
                <a:r>
                  <a:rPr lang="en-US" sz="2000" dirty="0" err="1">
                    <a:latin typeface="Times New Roman" panose="02020603050405020304" pitchFamily="18" charset="0"/>
                    <a:cs typeface="Times New Roman" panose="02020603050405020304" pitchFamily="18" charset="0"/>
                  </a:rPr>
                  <a:t>đường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tròn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2</m:t>
                    </m:r>
                    <m:r>
                      <a:rPr lang="en-US" sz="2400" i="1">
                        <a:latin typeface="Cambria Math" panose="02040503050406030204" pitchFamily="18" charset="0"/>
                      </a:rPr>
                      <m:t>𝜋</m:t>
                    </m:r>
                    <m:r>
                      <a:rPr lang="en-US" sz="2400" i="1">
                        <a:latin typeface="Cambria Math" panose="02040503050406030204" pitchFamily="18" charset="0"/>
                      </a:rPr>
                      <m:t>𝑟</m:t>
                    </m:r>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𝑟</m:t>
                    </m:r>
                    <m:r>
                      <a:rPr lang="en-US" sz="2400" i="1">
                        <a:latin typeface="Cambria Math" panose="02040503050406030204" pitchFamily="18" charset="0"/>
                      </a:rPr>
                      <m:t>=</m:t>
                    </m:r>
                    <m:f>
                      <m:fPr>
                        <m:ctrlPr>
                          <a:rPr lang="en-US" sz="2400" i="1">
                            <a:latin typeface="Cambria Math"/>
                          </a:rPr>
                        </m:ctrlPr>
                      </m:fPr>
                      <m:num>
                        <m:r>
                          <a:rPr lang="en-US" sz="2400" i="1">
                            <a:latin typeface="Cambria Math" panose="02040503050406030204" pitchFamily="18" charset="0"/>
                          </a:rPr>
                          <m:t>𝑥</m:t>
                        </m:r>
                      </m:num>
                      <m:den>
                        <m:r>
                          <a:rPr lang="en-US" sz="2400" i="1">
                            <a:latin typeface="Cambria Math" panose="02040503050406030204" pitchFamily="18" charset="0"/>
                          </a:rPr>
                          <m:t>2</m:t>
                        </m:r>
                        <m:r>
                          <a:rPr lang="en-US" sz="2400" i="1">
                            <a:latin typeface="Cambria Math" panose="02040503050406030204" pitchFamily="18" charset="0"/>
                          </a:rPr>
                          <m:t>𝜋</m:t>
                        </m:r>
                      </m:den>
                    </m:f>
                    <m:r>
                      <a:rPr lang="en-US" sz="2000" i="1" smtClean="0">
                        <a:solidFill>
                          <a:schemeClr val="tx1"/>
                        </a:solidFill>
                        <a:latin typeface="Cambria Math" charset="0"/>
                        <a:ea typeface="Cambria Math" charset="0"/>
                        <a:cs typeface="Cambria Math" charset="0"/>
                      </a:rPr>
                      <m:t>⟹</m:t>
                    </m:r>
                  </m:oMath>
                </a14:m>
                <a:r>
                  <a:rPr lang="en-US" sz="2000" dirty="0" err="1">
                    <a:solidFill>
                      <a:schemeClr val="tx1"/>
                    </a:solidFill>
                    <a:latin typeface="Times New Roman" panose="02020603050405020304" pitchFamily="18" charset="0"/>
                    <a:cs typeface="Times New Roman" panose="02020603050405020304" pitchFamily="18" charset="0"/>
                  </a:rPr>
                  <a:t>Diện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tròn</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panose="02040503050406030204" pitchFamily="18" charset="0"/>
                          </a:rPr>
                          <m:t>𝑆</m:t>
                        </m:r>
                      </m:e>
                      <m:sub>
                        <m:r>
                          <a:rPr lang="en-US" sz="2000" i="1">
                            <a:solidFill>
                              <a:schemeClr val="tx1"/>
                            </a:solidFill>
                            <a:latin typeface="Cambria Math" panose="02040503050406030204" pitchFamily="18" charset="0"/>
                          </a:rPr>
                          <m:t>1</m:t>
                        </m:r>
                      </m:sub>
                    </m:sSub>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𝜋</m:t>
                    </m:r>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𝑟</m:t>
                        </m:r>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𝑥</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den>
                    </m:f>
                  </m:oMath>
                </a14:m>
                <a:r>
                  <a:rPr lang="en-US" sz="2000" dirty="0">
                    <a:solidFill>
                      <a:schemeClr val="tx1"/>
                    </a:solidFill>
                    <a:latin typeface="Times New Roman" panose="02020603050405020304" pitchFamily="18" charset="0"/>
                    <a:cs typeface="Times New Roman" panose="02020603050405020304" pitchFamily="18" charset="0"/>
                  </a:rPr>
                  <a:t>  </a:t>
                </a: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Diện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vuông</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schemeClr val="tx1"/>
                            </a:solidFill>
                            <a:latin typeface="Cambria Math"/>
                          </a:rPr>
                        </m:ctrlPr>
                      </m:sSubPr>
                      <m:e>
                        <m:r>
                          <a:rPr lang="en-US" sz="2000" i="1">
                            <a:solidFill>
                              <a:schemeClr val="tx1"/>
                            </a:solidFill>
                            <a:latin typeface="Cambria Math" panose="02040503050406030204" pitchFamily="18" charset="0"/>
                          </a:rPr>
                          <m:t>𝑆</m:t>
                        </m:r>
                      </m:e>
                      <m:sub>
                        <m:r>
                          <a:rPr lang="en-US" sz="2000" i="1">
                            <a:solidFill>
                              <a:schemeClr val="tx1"/>
                            </a:solidFill>
                            <a:latin typeface="Cambria Math" panose="02040503050406030204" pitchFamily="18" charset="0"/>
                          </a:rPr>
                          <m:t>2</m:t>
                        </m:r>
                      </m:sub>
                    </m:sSub>
                    <m:r>
                      <a:rPr lang="en-US" sz="2000" i="1">
                        <a:solidFill>
                          <a:schemeClr val="tx1"/>
                        </a:solidFill>
                        <a:latin typeface="Cambria Math" panose="02040503050406030204" pitchFamily="18" charset="0"/>
                      </a:rPr>
                      <m:t>=</m:t>
                    </m:r>
                    <m:sSup>
                      <m:sSupPr>
                        <m:ctrlPr>
                          <a:rPr lang="en-US" sz="2000" i="1">
                            <a:solidFill>
                              <a:schemeClr val="tx1"/>
                            </a:solidFill>
                            <a:latin typeface="Cambria Math"/>
                          </a:rPr>
                        </m:ctrlPr>
                      </m:sSupPr>
                      <m:e>
                        <m:d>
                          <m:dPr>
                            <m:ctrlPr>
                              <a:rPr lang="en-US" sz="2000" i="1">
                                <a:solidFill>
                                  <a:schemeClr val="tx1"/>
                                </a:solidFill>
                                <a:latin typeface="Cambria Math"/>
                              </a:rPr>
                            </m:ctrlPr>
                          </m:dPr>
                          <m:e>
                            <m:f>
                              <m:fPr>
                                <m:ctrlPr>
                                  <a:rPr lang="en-US" sz="2000" i="1">
                                    <a:solidFill>
                                      <a:schemeClr val="tx1"/>
                                    </a:solidFill>
                                    <a:latin typeface="Cambria Math"/>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𝑥</m:t>
                                </m:r>
                              </m:num>
                              <m:den>
                                <m:r>
                                  <a:rPr lang="en-US" sz="2000" i="1">
                                    <a:solidFill>
                                      <a:schemeClr val="tx1"/>
                                    </a:solidFill>
                                    <a:latin typeface="Cambria Math" panose="02040503050406030204" pitchFamily="18" charset="0"/>
                                  </a:rPr>
                                  <m:t>4</m:t>
                                </m:r>
                              </m:den>
                            </m:f>
                          </m:e>
                        </m:d>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Tổng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diện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tích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hai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𝑆</m:t>
                    </m:r>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𝑥</m:t>
                            </m:r>
                          </m:e>
                          <m:sup>
                            <m:r>
                              <a:rPr lang="en-US" sz="2000" i="1">
                                <a:solidFill>
                                  <a:schemeClr val="tx1"/>
                                </a:solidFill>
                                <a:latin typeface="Cambria Math" panose="02040503050406030204" pitchFamily="18" charset="0"/>
                              </a:rPr>
                              <m:t>2</m:t>
                            </m:r>
                          </m:sup>
                        </m:sSup>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sSup>
                      <m:sSupPr>
                        <m:ctrlPr>
                          <a:rPr lang="en-US" sz="2000" i="1">
                            <a:solidFill>
                              <a:schemeClr val="tx1"/>
                            </a:solidFill>
                            <a:latin typeface="Cambria Math"/>
                          </a:rPr>
                        </m:ctrlPr>
                      </m:sSupPr>
                      <m:e>
                        <m:d>
                          <m:dPr>
                            <m:ctrlPr>
                              <a:rPr lang="en-US" sz="2000" i="1">
                                <a:solidFill>
                                  <a:schemeClr val="tx1"/>
                                </a:solidFill>
                                <a:latin typeface="Cambria Math"/>
                              </a:rPr>
                            </m:ctrlPr>
                          </m:dPr>
                          <m:e>
                            <m:f>
                              <m:fPr>
                                <m:ctrlPr>
                                  <a:rPr lang="en-US" sz="2000" i="1">
                                    <a:solidFill>
                                      <a:schemeClr val="tx1"/>
                                    </a:solidFill>
                                    <a:latin typeface="Cambria Math"/>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𝑥</m:t>
                                </m:r>
                              </m:num>
                              <m:den>
                                <m:r>
                                  <a:rPr lang="en-US" sz="2000" i="1">
                                    <a:solidFill>
                                      <a:schemeClr val="tx1"/>
                                    </a:solidFill>
                                    <a:latin typeface="Cambria Math" panose="02040503050406030204" pitchFamily="18" charset="0"/>
                                  </a:rPr>
                                  <m:t>4</m:t>
                                </m:r>
                              </m:den>
                            </m:f>
                          </m:e>
                        </m:d>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d>
                          <m:dPr>
                            <m:ctrlPr>
                              <a:rPr lang="en-US" sz="2000" i="1">
                                <a:solidFill>
                                  <a:schemeClr val="tx1"/>
                                </a:solidFill>
                                <a:latin typeface="Cambria Math"/>
                              </a:rPr>
                            </m:ctrlPr>
                          </m:dPr>
                          <m:e>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e>
                        </m:d>
                        <m:r>
                          <a:rPr lang="en-US" sz="2000" i="1">
                            <a:solidFill>
                              <a:schemeClr val="tx1"/>
                            </a:solidFill>
                            <a:latin typeface="Cambria Math" panose="02040503050406030204" pitchFamily="18" charset="0"/>
                          </a:rPr>
                          <m:t>.</m:t>
                        </m:r>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𝑥</m:t>
                            </m:r>
                          </m:e>
                          <m:sup>
                            <m:r>
                              <a:rPr lang="en-US" sz="2000" i="1">
                                <a:solidFill>
                                  <a:schemeClr val="tx1"/>
                                </a:solidFill>
                                <a:latin typeface="Cambria Math" panose="02040503050406030204" pitchFamily="18" charset="0"/>
                              </a:rPr>
                              <m:t>2</m:t>
                            </m:r>
                          </m:sup>
                        </m:sSup>
                        <m:r>
                          <a:rPr lang="en-US" sz="2000" i="1">
                            <a:solidFill>
                              <a:schemeClr val="tx1"/>
                            </a:solidFill>
                            <a:latin typeface="Cambria Math" panose="02040503050406030204" pitchFamily="18" charset="0"/>
                          </a:rPr>
                          <m:t>−120</m:t>
                        </m:r>
                        <m:r>
                          <a:rPr lang="en-US" sz="2000" i="1">
                            <a:solidFill>
                              <a:schemeClr val="tx1"/>
                            </a:solidFill>
                            <a:latin typeface="Cambria Math" panose="02040503050406030204" pitchFamily="18" charset="0"/>
                          </a:rPr>
                          <m:t>𝜋</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+3600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16</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Đạo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hàm</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𝑆</m:t>
                        </m:r>
                      </m:e>
                      <m:sup>
                        <m:r>
                          <a:rPr lang="en-US" sz="2000" i="1">
                            <a:solidFill>
                              <a:schemeClr val="tx1"/>
                            </a:solidFill>
                            <a:latin typeface="Cambria Math" panose="02040503050406030204" pitchFamily="18" charset="0"/>
                          </a:rPr>
                          <m:t>′</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d>
                          <m:dPr>
                            <m:ctrlPr>
                              <a:rPr lang="en-US" sz="2000" i="1">
                                <a:solidFill>
                                  <a:schemeClr val="tx1"/>
                                </a:solidFill>
                                <a:latin typeface="Cambria Math"/>
                              </a:rPr>
                            </m:ctrlPr>
                          </m:dPr>
                          <m:e>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e>
                        </m:d>
                        <m:r>
                          <a:rPr lang="en-US" sz="2000" i="1">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8</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𝑆</m:t>
                        </m:r>
                      </m:e>
                      <m:sup>
                        <m:r>
                          <a:rPr lang="en-US" sz="2000" i="1">
                            <a:solidFill>
                              <a:schemeClr val="tx1"/>
                            </a:solidFill>
                            <a:latin typeface="Cambria Math" panose="02040503050406030204" pitchFamily="18" charset="0"/>
                          </a:rPr>
                          <m:t>′</m:t>
                        </m:r>
                      </m:sup>
                    </m:sSup>
                    <m:r>
                      <a:rPr lang="en-US" sz="2000" i="1">
                        <a:solidFill>
                          <a:schemeClr val="tx1"/>
                        </a:solidFill>
                        <a:latin typeface="Cambria Math" panose="02040503050406030204" pitchFamily="18" charset="0"/>
                      </a:rPr>
                      <m:t>=0</m:t>
                    </m:r>
                    <m:r>
                      <a:rPr lang="en-US" sz="2000" i="1">
                        <a:solidFill>
                          <a:schemeClr val="tx1"/>
                        </a:solidFill>
                        <a:latin typeface="Cambria Math" charset="0"/>
                        <a:ea typeface="Cambria Math" charset="0"/>
                        <a:cs typeface="Cambria Math" charset="0"/>
                      </a:rPr>
                      <m:t>⟺</m:t>
                    </m:r>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sSup>
                      <m:sSupPr>
                        <m:ctrlPr>
                          <a:rPr lang="en-US" sz="2000" i="1">
                            <a:solidFill>
                              <a:schemeClr val="tx1"/>
                            </a:solidFill>
                            <a:latin typeface="Cambria Math"/>
                          </a:rPr>
                        </m:ctrlPr>
                      </m:sSupPr>
                      <m:e>
                        <m:r>
                          <a:rPr lang="en-US" sz="2000" i="1">
                            <a:solidFill>
                              <a:schemeClr val="tx1"/>
                            </a:solidFill>
                            <a:latin typeface="Cambria Math" panose="02040503050406030204" pitchFamily="18" charset="0"/>
                          </a:rPr>
                          <m:t>𝑆</m:t>
                        </m:r>
                      </m:e>
                      <m:sup>
                        <m:r>
                          <a:rPr lang="en-US" sz="2000" i="1">
                            <a:solidFill>
                              <a:schemeClr val="tx1"/>
                            </a:solidFill>
                            <a:latin typeface="Cambria Math" panose="02040503050406030204" pitchFamily="18" charset="0"/>
                          </a:rPr>
                          <m:t>′′</m:t>
                        </m:r>
                      </m:sup>
                    </m:sSup>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8</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&gt;0</m:t>
                    </m:r>
                  </m:oMath>
                </a14:m>
                <a:r>
                  <a:rPr lang="en-US" sz="2000" dirty="0">
                    <a:solidFill>
                      <a:schemeClr val="tx1"/>
                    </a:solidFill>
                    <a:latin typeface="Times New Roman" panose="02020603050405020304" pitchFamily="18" charset="0"/>
                    <a:cs typeface="Times New Roman" panose="02020603050405020304" pitchFamily="18" charset="0"/>
                  </a:rPr>
                  <a:t>.</a:t>
                </a: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Suy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hàm</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𝑆</m:t>
                    </m:r>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một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tiểu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oMath>
                </a14:m>
                <a:r>
                  <a:rPr lang="en-US" sz="2000" dirty="0">
                    <a:solidFill>
                      <a:schemeClr val="tx1"/>
                    </a:solidFill>
                    <a:latin typeface="Times New Roman" panose="02020603050405020304" pitchFamily="18" charset="0"/>
                    <a:cs typeface="Times New Roman" panose="02020603050405020304" pitchFamily="18" charset="0"/>
                  </a:rPr>
                  <a:t> Do </a:t>
                </a:r>
                <a:r>
                  <a:rPr lang="en-US" sz="2000" dirty="0" err="1">
                    <a:solidFill>
                      <a:schemeClr val="tx1"/>
                    </a:solidFill>
                    <a:latin typeface="Times New Roman" panose="02020603050405020304" pitchFamily="18" charset="0"/>
                    <a:cs typeface="Times New Roman" panose="02020603050405020304" pitchFamily="18" charset="0"/>
                  </a:rPr>
                  <a:t>đó</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𝑆</m:t>
                    </m:r>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đạt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giá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trị</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nhỏ</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nhất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tại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schemeClr val="tx1"/>
                        </a:solidFill>
                        <a:latin typeface="Cambria Math" panose="02040503050406030204" pitchFamily="18" charset="0"/>
                      </a:rPr>
                      <m:t>𝑥</m:t>
                    </m:r>
                    <m:r>
                      <a:rPr lang="en-US" sz="2000" i="1">
                        <a:solidFill>
                          <a:schemeClr val="tx1"/>
                        </a:solidFill>
                        <a:latin typeface="Cambria Math" panose="02040503050406030204" pitchFamily="18" charset="0"/>
                      </a:rPr>
                      <m:t>=</m:t>
                    </m:r>
                    <m:f>
                      <m:fPr>
                        <m:ctrlPr>
                          <a:rPr lang="en-US" sz="2000" i="1">
                            <a:solidFill>
                              <a:schemeClr val="tx1"/>
                            </a:solidFill>
                            <a:latin typeface="Cambria Math"/>
                          </a:rPr>
                        </m:ctrlPr>
                      </m:fPr>
                      <m:num>
                        <m:r>
                          <a:rPr lang="en-US" sz="2000" i="1">
                            <a:solidFill>
                              <a:schemeClr val="tx1"/>
                            </a:solidFill>
                            <a:latin typeface="Cambria Math" panose="02040503050406030204" pitchFamily="18" charset="0"/>
                          </a:rPr>
                          <m:t>60</m:t>
                        </m:r>
                        <m:r>
                          <a:rPr lang="en-US" sz="2000" i="1">
                            <a:solidFill>
                              <a:schemeClr val="tx1"/>
                            </a:solidFill>
                            <a:latin typeface="Cambria Math" panose="02040503050406030204" pitchFamily="18" charset="0"/>
                          </a:rPr>
                          <m:t>𝜋</m:t>
                        </m:r>
                      </m:num>
                      <m:den>
                        <m:r>
                          <a:rPr lang="en-US" sz="2000" i="1">
                            <a:solidFill>
                              <a:schemeClr val="tx1"/>
                            </a:solidFill>
                            <a:latin typeface="Cambria Math" panose="02040503050406030204" pitchFamily="18" charset="0"/>
                          </a:rPr>
                          <m:t>4+</m:t>
                        </m:r>
                        <m:r>
                          <a:rPr lang="en-US" sz="2000" i="1">
                            <a:solidFill>
                              <a:schemeClr val="tx1"/>
                            </a:solidFill>
                            <a:latin typeface="Cambria Math" panose="02040503050406030204" pitchFamily="18" charset="0"/>
                          </a:rPr>
                          <m:t>𝜋</m:t>
                        </m:r>
                      </m:den>
                    </m:f>
                    <m:r>
                      <a:rPr lang="en-US" sz="2000" i="1">
                        <a:solidFill>
                          <a:schemeClr val="tx1"/>
                        </a:solidFill>
                        <a:latin typeface="Cambria Math" panose="02040503050406030204" pitchFamily="18" charset="0"/>
                      </a:rPr>
                      <m:t>.</m:t>
                    </m:r>
                  </m:oMath>
                </a14:m>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tx1"/>
                        </a:solidFill>
                        <a:latin typeface="Cambria Math" panose="02040503050406030204" pitchFamily="18" charset="0"/>
                      </a:rPr>
                      <m:t>𝑥</m:t>
                    </m:r>
                    <m:r>
                      <a:rPr lang="en-US" sz="2400" i="1">
                        <a:solidFill>
                          <a:schemeClr val="tx1"/>
                        </a:solidFill>
                        <a:latin typeface="Cambria Math" panose="02040503050406030204" pitchFamily="18" charset="0"/>
                      </a:rPr>
                      <m:t>=</m:t>
                    </m:r>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60</m:t>
                        </m:r>
                        <m:r>
                          <a:rPr lang="en-US" sz="2400" i="1">
                            <a:solidFill>
                              <a:schemeClr val="tx1"/>
                            </a:solidFill>
                            <a:latin typeface="Cambria Math" panose="02040503050406030204" pitchFamily="18" charset="0"/>
                          </a:rPr>
                          <m:t>𝜋</m:t>
                        </m:r>
                      </m:num>
                      <m:den>
                        <m:r>
                          <a:rPr lang="en-US" sz="2400" i="1">
                            <a:solidFill>
                              <a:schemeClr val="tx1"/>
                            </a:solidFill>
                            <a:latin typeface="Cambria Math" panose="02040503050406030204" pitchFamily="18" charset="0"/>
                          </a:rPr>
                          <m:t>4+</m:t>
                        </m:r>
                        <m:r>
                          <a:rPr lang="en-US" sz="2400" i="1">
                            <a:solidFill>
                              <a:schemeClr val="tx1"/>
                            </a:solidFill>
                            <a:latin typeface="Cambria Math" panose="02040503050406030204" pitchFamily="18" charset="0"/>
                          </a:rPr>
                          <m:t>𝜋</m:t>
                        </m:r>
                      </m:den>
                    </m:f>
                    <m:r>
                      <a:rPr lang="en-US" sz="2000" i="1">
                        <a:solidFill>
                          <a:schemeClr val="tx1"/>
                        </a:solidFill>
                        <a:latin typeface="Cambria Math" charset="0"/>
                        <a:ea typeface="Cambria Math" charset="0"/>
                        <a:cs typeface="Cambria Math" charset="0"/>
                      </a:rPr>
                      <m:t>⟹</m:t>
                    </m:r>
                    <m:r>
                      <a:rPr lang="en-US" sz="2400" i="1">
                        <a:solidFill>
                          <a:schemeClr val="tx1"/>
                        </a:solidFill>
                        <a:latin typeface="Cambria Math" panose="02040503050406030204" pitchFamily="18" charset="0"/>
                      </a:rPr>
                      <m:t>𝑟</m:t>
                    </m:r>
                    <m:r>
                      <a:rPr lang="en-US" sz="2400" i="1">
                        <a:solidFill>
                          <a:schemeClr val="tx1"/>
                        </a:solidFill>
                        <a:latin typeface="Cambria Math" panose="02040503050406030204" pitchFamily="18" charset="0"/>
                      </a:rPr>
                      <m:t>=</m:t>
                    </m:r>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30</m:t>
                        </m:r>
                      </m:num>
                      <m:den>
                        <m:d>
                          <m:dPr>
                            <m:ctrlPr>
                              <a:rPr lang="en-US" sz="2400" i="1">
                                <a:solidFill>
                                  <a:schemeClr val="tx1"/>
                                </a:solidFill>
                                <a:latin typeface="Cambria Math"/>
                              </a:rPr>
                            </m:ctrlPr>
                          </m:dPr>
                          <m:e>
                            <m:r>
                              <a:rPr lang="en-US" sz="2400" i="1">
                                <a:solidFill>
                                  <a:schemeClr val="tx1"/>
                                </a:solidFill>
                                <a:latin typeface="Cambria Math" panose="02040503050406030204" pitchFamily="18" charset="0"/>
                              </a:rPr>
                              <m:t>4+</m:t>
                            </m:r>
                            <m:r>
                              <a:rPr lang="en-US" sz="2400" i="1">
                                <a:solidFill>
                                  <a:schemeClr val="tx1"/>
                                </a:solidFill>
                                <a:latin typeface="Cambria Math" panose="02040503050406030204" pitchFamily="18" charset="0"/>
                              </a:rPr>
                              <m:t>𝜋</m:t>
                            </m:r>
                          </m:e>
                        </m:d>
                      </m:den>
                    </m:f>
                  </m:oMath>
                </a14:m>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a:solidFill>
                          <a:schemeClr val="tx1"/>
                        </a:solidFill>
                        <a:latin typeface="Cambria Math" panose="02040503050406030204" pitchFamily="18" charset="0"/>
                      </a:rPr>
                      <m:t>𝑎</m:t>
                    </m:r>
                    <m:r>
                      <a:rPr lang="en-US" sz="2400" i="1">
                        <a:solidFill>
                          <a:schemeClr val="tx1"/>
                        </a:solidFill>
                        <a:latin typeface="Cambria Math" panose="02040503050406030204" pitchFamily="18" charset="0"/>
                      </a:rPr>
                      <m:t>=</m:t>
                    </m:r>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240</m:t>
                        </m:r>
                      </m:num>
                      <m:den>
                        <m:d>
                          <m:dPr>
                            <m:ctrlPr>
                              <a:rPr lang="en-US" sz="2400" i="1">
                                <a:solidFill>
                                  <a:schemeClr val="tx1"/>
                                </a:solidFill>
                                <a:latin typeface="Cambria Math"/>
                              </a:rPr>
                            </m:ctrlPr>
                          </m:dPr>
                          <m:e>
                            <m:r>
                              <a:rPr lang="en-US" sz="2400" i="1">
                                <a:solidFill>
                                  <a:schemeClr val="tx1"/>
                                </a:solidFill>
                                <a:latin typeface="Cambria Math" panose="02040503050406030204" pitchFamily="18" charset="0"/>
                              </a:rPr>
                              <m:t>4+</m:t>
                            </m:r>
                            <m:r>
                              <a:rPr lang="en-US" sz="2400" i="1">
                                <a:solidFill>
                                  <a:schemeClr val="tx1"/>
                                </a:solidFill>
                                <a:latin typeface="Cambria Math" panose="02040503050406030204" pitchFamily="18" charset="0"/>
                              </a:rPr>
                              <m:t>𝜋</m:t>
                            </m:r>
                          </m:e>
                        </m:d>
                        <m:r>
                          <a:rPr lang="en-US" sz="2400" i="1">
                            <a:solidFill>
                              <a:schemeClr val="tx1"/>
                            </a:solidFill>
                            <a:latin typeface="Cambria Math" panose="02040503050406030204" pitchFamily="18" charset="0"/>
                          </a:rPr>
                          <m:t>.4</m:t>
                        </m:r>
                      </m:den>
                    </m:f>
                    <m:r>
                      <a:rPr lang="en-US" sz="2000" i="1">
                        <a:solidFill>
                          <a:schemeClr val="tx1"/>
                        </a:solidFill>
                        <a:latin typeface="Cambria Math" charset="0"/>
                        <a:ea typeface="Cambria Math" charset="0"/>
                        <a:cs typeface="Cambria Math" charset="0"/>
                      </a:rPr>
                      <m:t>⟹</m:t>
                    </m:r>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𝑎</m:t>
                        </m:r>
                      </m:num>
                      <m:den>
                        <m:r>
                          <a:rPr lang="en-US" sz="2400" i="1" smtClean="0">
                            <a:solidFill>
                              <a:schemeClr val="tx1"/>
                            </a:solidFill>
                            <a:latin typeface="Cambria Math" panose="02040503050406030204" pitchFamily="18" charset="0"/>
                          </a:rPr>
                          <m:t>𝑟</m:t>
                        </m:r>
                      </m:den>
                    </m:f>
                    <m:r>
                      <a:rPr lang="en-US" sz="2400" i="1">
                        <a:solidFill>
                          <a:schemeClr val="tx1"/>
                        </a:solidFill>
                        <a:latin typeface="Cambria Math" panose="02040503050406030204" pitchFamily="18" charset="0"/>
                      </a:rPr>
                      <m:t>=</m:t>
                    </m:r>
                    <m:f>
                      <m:fPr>
                        <m:ctrlPr>
                          <a:rPr lang="en-US" sz="2400" i="1">
                            <a:solidFill>
                              <a:schemeClr val="tx1"/>
                            </a:solidFill>
                            <a:latin typeface="Cambria Math"/>
                          </a:rPr>
                        </m:ctrlPr>
                      </m:fPr>
                      <m:num>
                        <m:r>
                          <a:rPr lang="en-US" sz="2400" i="1">
                            <a:solidFill>
                              <a:schemeClr val="tx1"/>
                            </a:solidFill>
                            <a:latin typeface="Cambria Math" panose="02040503050406030204" pitchFamily="18" charset="0"/>
                          </a:rPr>
                          <m:t>240</m:t>
                        </m:r>
                      </m:num>
                      <m:den>
                        <m:r>
                          <a:rPr lang="en-US" sz="2400" i="1">
                            <a:solidFill>
                              <a:schemeClr val="tx1"/>
                            </a:solidFill>
                            <a:latin typeface="Cambria Math" panose="02040503050406030204" pitchFamily="18" charset="0"/>
                          </a:rPr>
                          <m:t>120</m:t>
                        </m:r>
                      </m:den>
                    </m:f>
                    <m:r>
                      <a:rPr lang="en-US" sz="2400" i="1">
                        <a:latin typeface="Cambria Math" panose="02040503050406030204" pitchFamily="18" charset="0"/>
                      </a:rPr>
                      <m:t>=2.</m:t>
                    </m:r>
                  </m:oMath>
                </a14:m>
                <a:r>
                  <a:rPr lang="en-US" sz="2000" dirty="0">
                    <a:latin typeface="Times New Roman" panose="02020603050405020304" pitchFamily="18" charset="0"/>
                    <a:cs typeface="Times New Roman" panose="02020603050405020304" pitchFamily="18" charset="0"/>
                  </a:rPr>
                  <a:t> </a:t>
                </a: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14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2180495"/>
                <a:ext cx="10515600" cy="4164036"/>
              </a:xfrm>
              <a:blipFill rotWithShape="0">
                <a:blip r:embed="rId3"/>
                <a:stretch>
                  <a:fillRect l="-638" t="-1611" b="-586"/>
                </a:stretch>
              </a:blipFill>
            </p:spPr>
            <p:txBody>
              <a:bodyPr/>
              <a:lstStyle/>
              <a:p>
                <a:r>
                  <a:rPr lang="en-US">
                    <a:noFill/>
                  </a:rPr>
                  <a:t> </a:t>
                </a:r>
              </a:p>
            </p:txBody>
          </p:sp>
        </mc:Fallback>
      </mc:AlternateContent>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9193" y="1583713"/>
            <a:ext cx="3117704" cy="1150400"/>
          </a:xfrm>
          <a:prstGeom prst="rect">
            <a:avLst/>
          </a:prstGeom>
          <a:noFill/>
          <a:ln>
            <a:noFill/>
          </a:ln>
        </p:spPr>
      </p:pic>
      <p:sp>
        <p:nvSpPr>
          <p:cNvPr id="4" name="Action Button: Back or Previous 3">
            <a:hlinkClick r:id="rId5" action="ppaction://hlinksldjump" highlightClick="1"/>
          </p:cNvPr>
          <p:cNvSpPr/>
          <p:nvPr/>
        </p:nvSpPr>
        <p:spPr>
          <a:xfrm>
            <a:off x="11665131" y="6557554"/>
            <a:ext cx="526869" cy="30044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9540413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199" y="294786"/>
                <a:ext cx="10515600" cy="1196389"/>
              </a:xfrm>
            </p:spPr>
            <p:txBody>
              <a:bodyPr>
                <a:normAutofit/>
              </a:bodyPr>
              <a:lstStyle/>
              <a:p>
                <a:r>
                  <a:rPr lang="en-US" sz="2000" b="1" dirty="0">
                    <a:solidFill>
                      <a:srgbClr val="FF0000"/>
                    </a:solidFill>
                    <a:latin typeface="Times New Roman" panose="02020603050405020304" pitchFamily="18" charset="0"/>
                    <a:cs typeface="Times New Roman" panose="02020603050405020304" pitchFamily="18" charset="0"/>
                  </a:rPr>
                  <a:t>Câu 2-VDC.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14:m>
                  <m:oMath xmlns:m="http://schemas.openxmlformats.org/officeDocument/2006/math">
                    <m:r>
                      <a:rPr lang="en-US" sz="2000" i="1">
                        <a:latin typeface="Cambria Math" panose="02040503050406030204" pitchFamily="18" charset="0"/>
                      </a:rPr>
                      <m:t>𝑓</m:t>
                    </m:r>
                    <m:d>
                      <m:dPr>
                        <m:ctrlPr>
                          <a:rPr lang="en-US" sz="2000" i="1">
                            <a:latin typeface="Cambria Math"/>
                          </a:rPr>
                        </m:ctrlPr>
                      </m:dPr>
                      <m:e>
                        <m:r>
                          <a:rPr lang="en-US" sz="2000" i="1">
                            <a:latin typeface="Cambria Math" panose="02040503050406030204" pitchFamily="18" charset="0"/>
                          </a:rPr>
                          <m:t>𝑥</m:t>
                        </m:r>
                      </m:e>
                    </m:d>
                    <m:r>
                      <a:rPr lang="en-US" sz="2000" i="1">
                        <a:latin typeface="Cambria Math" panose="02040503050406030204" pitchFamily="18" charset="0"/>
                      </a:rPr>
                      <m:t>=</m:t>
                    </m:r>
                    <m:rad>
                      <m:radPr>
                        <m:degHide m:val="on"/>
                        <m:ctrlPr>
                          <a:rPr lang="en-US" sz="2000" i="1">
                            <a:latin typeface="Cambria Math"/>
                          </a:rPr>
                        </m:ctrlPr>
                      </m:radPr>
                      <m:deg/>
                      <m:e>
                        <m:r>
                          <a:rPr lang="en-US" sz="2000" i="1">
                            <a:latin typeface="Cambria Math" panose="02040503050406030204" pitchFamily="18" charset="0"/>
                          </a:rPr>
                          <m:t>𝑥</m:t>
                        </m:r>
                        <m:r>
                          <a:rPr lang="en-US" sz="2000" i="1">
                            <a:latin typeface="Cambria Math" panose="02040503050406030204" pitchFamily="18" charset="0"/>
                          </a:rPr>
                          <m:t>−1</m:t>
                        </m:r>
                      </m:e>
                    </m:rad>
                    <m:r>
                      <a:rPr lang="en-US" sz="2000" i="1">
                        <a:latin typeface="Cambria Math" panose="02040503050406030204" pitchFamily="18" charset="0"/>
                      </a:rPr>
                      <m:t>+</m:t>
                    </m:r>
                    <m:rad>
                      <m:radPr>
                        <m:degHide m:val="on"/>
                        <m:ctrlPr>
                          <a:rPr lang="en-US" sz="2000" i="1">
                            <a:latin typeface="Cambria Math"/>
                          </a:rPr>
                        </m:ctrlPr>
                      </m:radPr>
                      <m:deg/>
                      <m:e>
                        <m:r>
                          <a:rPr lang="en-US" sz="2000" i="1">
                            <a:latin typeface="Cambria Math" panose="02040503050406030204" pitchFamily="18" charset="0"/>
                          </a:rPr>
                          <m:t>3−</m:t>
                        </m:r>
                        <m:r>
                          <a:rPr lang="en-US" sz="2000" i="1">
                            <a:latin typeface="Cambria Math" panose="02040503050406030204" pitchFamily="18" charset="0"/>
                          </a:rPr>
                          <m:t>𝑥</m:t>
                        </m:r>
                      </m:e>
                    </m:rad>
                    <m:r>
                      <a:rPr lang="en-US" sz="2000" i="1">
                        <a:latin typeface="Cambria Math" panose="02040503050406030204" pitchFamily="18" charset="0"/>
                      </a:rPr>
                      <m:t>−2</m:t>
                    </m:r>
                    <m:rad>
                      <m:radPr>
                        <m:degHide m:val="on"/>
                        <m:ctrlPr>
                          <a:rPr lang="en-US" sz="2000" i="1">
                            <a:latin typeface="Cambria Math"/>
                          </a:rPr>
                        </m:ctrlPr>
                      </m:radPr>
                      <m:deg/>
                      <m:e>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+4</m:t>
                        </m:r>
                        <m:r>
                          <a:rPr lang="en-US" sz="2000" i="1">
                            <a:latin typeface="Cambria Math" panose="02040503050406030204" pitchFamily="18" charset="0"/>
                          </a:rPr>
                          <m:t>𝑥</m:t>
                        </m:r>
                        <m:r>
                          <a:rPr lang="en-US" sz="2000" i="1">
                            <a:latin typeface="Cambria Math" panose="02040503050406030204" pitchFamily="18" charset="0"/>
                          </a:rPr>
                          <m:t>−3</m:t>
                        </m:r>
                      </m:e>
                    </m:rad>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m:t>
                    </m:r>
                    <m:rad>
                      <m:radPr>
                        <m:degHide m:val="on"/>
                        <m:ctrlPr>
                          <a:rPr lang="en-US" sz="2000" i="1">
                            <a:latin typeface="Cambria Math"/>
                          </a:rPr>
                        </m:ctrlPr>
                      </m:radPr>
                      <m:deg/>
                      <m:e>
                        <m:r>
                          <a:rPr lang="en-US" sz="2000" i="1">
                            <a:latin typeface="Cambria Math" panose="02040503050406030204" pitchFamily="18" charset="0"/>
                          </a:rPr>
                          <m:t>2</m:t>
                        </m:r>
                      </m:e>
                    </m:rad>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0.</m:t>
                    </m:r>
                  </m:oMath>
                </a14:m>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ad>
                      <m:radPr>
                        <m:degHide m:val="on"/>
                        <m:ctrlPr>
                          <a:rPr lang="en-US" sz="2000" i="1">
                            <a:latin typeface="Cambria Math"/>
                          </a:rPr>
                        </m:ctrlPr>
                      </m:radPr>
                      <m:deg/>
                      <m:e>
                        <m:r>
                          <a:rPr lang="en-US" sz="2000" i="1">
                            <a:latin typeface="Cambria Math" panose="02040503050406030204" pitchFamily="18" charset="0"/>
                          </a:rPr>
                          <m:t>2</m:t>
                        </m:r>
                      </m:e>
                    </m:rad>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a:rPr>
                        </m:ctrlPr>
                      </m:fPr>
                      <m:num>
                        <m:r>
                          <a:rPr lang="en-US" sz="2000" i="1">
                            <a:latin typeface="Cambria Math" panose="02040503050406030204" pitchFamily="18" charset="0"/>
                          </a:rPr>
                          <m:t>9</m:t>
                        </m:r>
                      </m:num>
                      <m:den>
                        <m:r>
                          <a:rPr lang="en-US" sz="2000" i="1">
                            <a:latin typeface="Cambria Math" panose="02040503050406030204" pitchFamily="18" charset="0"/>
                          </a:rPr>
                          <m:t>4</m:t>
                        </m:r>
                      </m:den>
                    </m:f>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199" y="294786"/>
                <a:ext cx="10515600" cy="1196389"/>
              </a:xfrm>
              <a:blipFill rotWithShape="0">
                <a:blip r:embed="rId2"/>
                <a:stretch>
                  <a:fillRect l="-5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199" y="1350498"/>
                <a:ext cx="10809849" cy="5331656"/>
              </a:xfrm>
            </p:spPr>
            <p:txBody>
              <a:bodyPr>
                <a:noAutofit/>
              </a:bodyPr>
              <a:lstStyle/>
              <a:p>
                <a:pPr marL="0" indent="0">
                  <a:buNone/>
                </a:pPr>
                <a:r>
                  <a:rPr lang="en-US" sz="1900" b="1" dirty="0" err="1">
                    <a:solidFill>
                      <a:srgbClr val="FF0000"/>
                    </a:solidFill>
                    <a:latin typeface="Times New Roman" panose="02020603050405020304" pitchFamily="18" charset="0"/>
                    <a:cs typeface="Times New Roman" panose="02020603050405020304" pitchFamily="18" charset="0"/>
                  </a:rPr>
                  <a:t>Đáp</a:t>
                </a:r>
                <a:r>
                  <a:rPr lang="en-US" sz="1900" b="1" dirty="0">
                    <a:solidFill>
                      <a:srgbClr val="FF0000"/>
                    </a:solidFill>
                    <a:latin typeface="Times New Roman" panose="02020603050405020304" pitchFamily="18" charset="0"/>
                    <a:cs typeface="Times New Roman" panose="02020603050405020304" pitchFamily="18" charset="0"/>
                  </a:rPr>
                  <a:t> </a:t>
                </a:r>
                <a:r>
                  <a:rPr lang="en-US" sz="1900" b="1" dirty="0" err="1">
                    <a:solidFill>
                      <a:srgbClr val="FF0000"/>
                    </a:solidFill>
                    <a:latin typeface="Times New Roman" panose="02020603050405020304" pitchFamily="18" charset="0"/>
                    <a:cs typeface="Times New Roman" panose="02020603050405020304" pitchFamily="18" charset="0"/>
                  </a:rPr>
                  <a:t>án</a:t>
                </a:r>
                <a:r>
                  <a:rPr lang="en-US" sz="1900" b="1" dirty="0">
                    <a:solidFill>
                      <a:srgbClr val="FF0000"/>
                    </a:solidFill>
                    <a:latin typeface="Times New Roman" panose="02020603050405020304" pitchFamily="18" charset="0"/>
                    <a:cs typeface="Times New Roman" panose="02020603050405020304" pitchFamily="18" charset="0"/>
                  </a:rPr>
                  <a:t>: C. </a:t>
                </a:r>
              </a:p>
              <a:p>
                <a:pPr marL="0" indent="0">
                  <a:buNone/>
                </a:pPr>
                <a:r>
                  <a:rPr lang="en-US" sz="1900" dirty="0">
                    <a:solidFill>
                      <a:schemeClr val="tx1"/>
                    </a:solidFill>
                    <a:latin typeface="Times New Roman" panose="02020603050405020304" pitchFamily="18" charset="0"/>
                    <a:cs typeface="Times New Roman" panose="02020603050405020304" pitchFamily="18" charset="0"/>
                  </a:rPr>
                  <a:t>TXĐ: </a:t>
                </a:r>
                <a14:m>
                  <m:oMath xmlns:m="http://schemas.openxmlformats.org/officeDocument/2006/math">
                    <m:r>
                      <a:rPr lang="en-US" sz="1900" i="1">
                        <a:solidFill>
                          <a:schemeClr val="tx1"/>
                        </a:solidFill>
                        <a:latin typeface="Cambria Math" panose="02040503050406030204" pitchFamily="18" charset="0"/>
                      </a:rPr>
                      <m:t>𝐷</m:t>
                    </m:r>
                    <m:r>
                      <a:rPr lang="en-US" sz="1900" i="1">
                        <a:solidFill>
                          <a:schemeClr val="tx1"/>
                        </a:solidFill>
                        <a:latin typeface="Cambria Math" panose="02040503050406030204" pitchFamily="18" charset="0"/>
                      </a:rPr>
                      <m:t>=</m:t>
                    </m:r>
                    <m:d>
                      <m:dPr>
                        <m:begChr m:val="["/>
                        <m:endChr m:val="]"/>
                        <m:ctrlPr>
                          <a:rPr lang="en-US" sz="1900" i="1">
                            <a:solidFill>
                              <a:schemeClr val="tx1"/>
                            </a:solidFill>
                            <a:latin typeface="Cambria Math"/>
                          </a:rPr>
                        </m:ctrlPr>
                      </m:dPr>
                      <m:e>
                        <m:r>
                          <a:rPr lang="en-US" sz="1900" i="1">
                            <a:solidFill>
                              <a:schemeClr val="tx1"/>
                            </a:solidFill>
                            <a:latin typeface="Cambria Math" panose="02040503050406030204" pitchFamily="18" charset="0"/>
                          </a:rPr>
                          <m:t>1;3</m:t>
                        </m:r>
                      </m:e>
                    </m:d>
                    <m:r>
                      <a:rPr lang="en-US" sz="1900" i="1">
                        <a:solidFill>
                          <a:schemeClr val="tx1"/>
                        </a:solidFill>
                        <a:latin typeface="Cambria Math" panose="02040503050406030204" pitchFamily="18" charset="0"/>
                      </a:rPr>
                      <m:t>.</m:t>
                    </m:r>
                  </m:oMath>
                </a14:m>
                <a:r>
                  <a:rPr lang="en-US"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Đặt</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fr-FR" sz="1900" i="1">
                            <a:solidFill>
                              <a:schemeClr val="tx1"/>
                            </a:solidFill>
                            <a:latin typeface="Cambria Math" panose="02040503050406030204" pitchFamily="18" charset="0"/>
                          </a:rPr>
                          <m:t>𝑥</m:t>
                        </m:r>
                        <m:r>
                          <a:rPr lang="fr-FR" sz="1900" i="1">
                            <a:solidFill>
                              <a:schemeClr val="tx1"/>
                            </a:solidFill>
                            <a:latin typeface="Cambria Math" panose="02040503050406030204" pitchFamily="18" charset="0"/>
                          </a:rPr>
                          <m:t>−1</m:t>
                        </m:r>
                      </m:e>
                    </m:rad>
                    <m:r>
                      <a:rPr lang="fr-FR"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fr-FR" sz="1900" i="1">
                            <a:solidFill>
                              <a:schemeClr val="tx1"/>
                            </a:solidFill>
                            <a:latin typeface="Cambria Math" panose="02040503050406030204" pitchFamily="18" charset="0"/>
                          </a:rPr>
                          <m:t>3−</m:t>
                        </m:r>
                        <m:r>
                          <a:rPr lang="fr-FR" sz="1900" i="1">
                            <a:solidFill>
                              <a:schemeClr val="tx1"/>
                            </a:solidFill>
                            <a:latin typeface="Cambria Math" panose="02040503050406030204" pitchFamily="18" charset="0"/>
                          </a:rPr>
                          <m:t>𝑥</m:t>
                        </m:r>
                      </m:e>
                    </m:rad>
                    <m:d>
                      <m:dPr>
                        <m:ctrlPr>
                          <a:rPr lang="en-US" sz="1900" i="1">
                            <a:solidFill>
                              <a:schemeClr val="tx1"/>
                            </a:solidFill>
                            <a:latin typeface="Cambria Math"/>
                          </a:rPr>
                        </m:ctrlPr>
                      </m:dPr>
                      <m:e>
                        <m:rad>
                          <m:radPr>
                            <m:degHide m:val="on"/>
                            <m:ctrlPr>
                              <a:rPr lang="en-US" sz="1900" i="1">
                                <a:solidFill>
                                  <a:schemeClr val="tx1"/>
                                </a:solidFill>
                                <a:latin typeface="Cambria Math"/>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m:t>
                        </m:r>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≤2</m:t>
                        </m:r>
                      </m:e>
                    </m:d>
                  </m:oMath>
                </a14:m>
                <a:r>
                  <a:rPr lang="fr-FR" sz="1900" dirty="0">
                    <a:solidFill>
                      <a:schemeClr val="tx1"/>
                    </a:solidFill>
                    <a:latin typeface="Times New Roman" panose="02020603050405020304" pitchFamily="18" charset="0"/>
                    <a:cs typeface="Times New Roman" panose="02020603050405020304" pitchFamily="18" charset="0"/>
                  </a:rPr>
                  <a:t> </a:t>
                </a:r>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sz="1900" b="1" dirty="0">
                          <a:solidFill>
                            <a:schemeClr val="tx1"/>
                          </a:solidFill>
                          <a:latin typeface="Times New Roman" panose="02020603050405020304" pitchFamily="18" charset="0"/>
                          <a:cs typeface="Times New Roman" panose="02020603050405020304" pitchFamily="18" charset="0"/>
                        </a:rPr>
                        <m:t>L</m:t>
                      </m:r>
                      <m:r>
                        <m:rPr>
                          <m:nor/>
                        </m:rPr>
                        <a:rPr lang="en-US" sz="1900" b="1" dirty="0">
                          <a:solidFill>
                            <a:schemeClr val="tx1"/>
                          </a:solidFill>
                          <a:latin typeface="Times New Roman" panose="02020603050405020304" pitchFamily="18" charset="0"/>
                          <a:cs typeface="Times New Roman" panose="02020603050405020304" pitchFamily="18" charset="0"/>
                        </a:rPr>
                        <m:t>ư</m:t>
                      </m:r>
                      <m:r>
                        <m:rPr>
                          <m:nor/>
                        </m:rPr>
                        <a:rPr lang="en-US" sz="1900" b="1" dirty="0">
                          <a:solidFill>
                            <a:schemeClr val="tx1"/>
                          </a:solidFill>
                          <a:latin typeface="Times New Roman" panose="02020603050405020304" pitchFamily="18" charset="0"/>
                          <a:cs typeface="Times New Roman" panose="02020603050405020304" pitchFamily="18" charset="0"/>
                        </a:rPr>
                        <m:t>u</m:t>
                      </m:r>
                      <m:r>
                        <m:rPr>
                          <m:nor/>
                        </m:rPr>
                        <a:rPr lang="en-US" sz="1900" b="1" dirty="0">
                          <a:solidFill>
                            <a:schemeClr val="tx1"/>
                          </a:solidFill>
                          <a:latin typeface="Times New Roman" panose="02020603050405020304" pitchFamily="18" charset="0"/>
                          <a:cs typeface="Times New Roman" panose="02020603050405020304" pitchFamily="18" charset="0"/>
                        </a:rPr>
                        <m:t> ý: </m:t>
                      </m:r>
                      <m:r>
                        <m:rPr>
                          <m:nor/>
                        </m:rPr>
                        <a:rPr lang="en-US" sz="1900" dirty="0" err="1">
                          <a:solidFill>
                            <a:schemeClr val="tx1"/>
                          </a:solidFill>
                          <a:latin typeface="Times New Roman" panose="02020603050405020304" pitchFamily="18" charset="0"/>
                          <a:cs typeface="Times New Roman" panose="02020603050405020304" pitchFamily="18" charset="0"/>
                        </a:rPr>
                        <m:t>T</m:t>
                      </m:r>
                      <m:r>
                        <m:rPr>
                          <m:nor/>
                        </m:rPr>
                        <a:rPr lang="en-US" sz="1900" dirty="0" err="1">
                          <a:solidFill>
                            <a:schemeClr val="tx1"/>
                          </a:solidFill>
                          <a:latin typeface="Times New Roman" panose="02020603050405020304" pitchFamily="18" charset="0"/>
                          <a:cs typeface="Times New Roman" panose="02020603050405020304" pitchFamily="18" charset="0"/>
                        </a:rPr>
                        <m:t>ừ </m:t>
                      </m:r>
                      <m:r>
                        <m:rPr>
                          <m:nor/>
                        </m:rPr>
                        <a:rPr lang="en-US" sz="1900" dirty="0" err="1">
                          <a:solidFill>
                            <a:schemeClr val="tx1"/>
                          </a:solidFill>
                          <a:latin typeface="Times New Roman" panose="02020603050405020304" pitchFamily="18" charset="0"/>
                          <a:cs typeface="Times New Roman" panose="02020603050405020304" pitchFamily="18" charset="0"/>
                        </a:rPr>
                        <m:t>ph</m:t>
                      </m:r>
                      <m:r>
                        <m:rPr>
                          <m:nor/>
                        </m:rPr>
                        <a:rPr lang="en-US" sz="1900" dirty="0" err="1">
                          <a:solidFill>
                            <a:schemeClr val="tx1"/>
                          </a:solidFill>
                          <a:latin typeface="Times New Roman" panose="02020603050405020304" pitchFamily="18" charset="0"/>
                          <a:cs typeface="Times New Roman" panose="02020603050405020304" pitchFamily="18" charset="0"/>
                        </a:rPr>
                        <m:t>é</m:t>
                      </m:r>
                      <m:r>
                        <m:rPr>
                          <m:nor/>
                        </m:rPr>
                        <a:rPr lang="en-US" sz="1900" dirty="0" err="1">
                          <a:solidFill>
                            <a:schemeClr val="tx1"/>
                          </a:solidFill>
                          <a:latin typeface="Times New Roman" panose="02020603050405020304" pitchFamily="18" charset="0"/>
                          <a:cs typeface="Times New Roman" panose="02020603050405020304" pitchFamily="18" charset="0"/>
                        </a:rPr>
                        <m:t>p</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đặ</m:t>
                      </m:r>
                      <m:r>
                        <m:rPr>
                          <m:nor/>
                        </m:rPr>
                        <a:rPr lang="en-US" sz="1900" dirty="0" err="1">
                          <a:solidFill>
                            <a:schemeClr val="tx1"/>
                          </a:solidFill>
                          <a:latin typeface="Times New Roman" panose="02020603050405020304" pitchFamily="18" charset="0"/>
                          <a:cs typeface="Times New Roman" panose="02020603050405020304" pitchFamily="18" charset="0"/>
                        </a:rPr>
                        <m:t>t</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ẩ</m:t>
                      </m:r>
                      <m:r>
                        <m:rPr>
                          <m:nor/>
                        </m:rPr>
                        <a:rPr lang="en-US" sz="1900" dirty="0" err="1">
                          <a:solidFill>
                            <a:schemeClr val="tx1"/>
                          </a:solidFill>
                          <a:latin typeface="Times New Roman" panose="02020603050405020304" pitchFamily="18" charset="0"/>
                          <a:cs typeface="Times New Roman" panose="02020603050405020304" pitchFamily="18" charset="0"/>
                        </a:rPr>
                        <m:t>n</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ph</m:t>
                      </m:r>
                      <m:r>
                        <m:rPr>
                          <m:nor/>
                        </m:rPr>
                        <a:rPr lang="en-US" sz="1900" dirty="0" err="1">
                          <a:solidFill>
                            <a:schemeClr val="tx1"/>
                          </a:solidFill>
                          <a:latin typeface="Times New Roman" panose="02020603050405020304" pitchFamily="18" charset="0"/>
                          <a:cs typeface="Times New Roman" panose="02020603050405020304" pitchFamily="18" charset="0"/>
                        </a:rPr>
                        <m:t>ụ </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m:t>
                          </m:r>
                        </m:e>
                      </m:ra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3−</m:t>
                          </m:r>
                          <m:r>
                            <a:rPr lang="en-US" sz="1900" i="1">
                              <a:solidFill>
                                <a:schemeClr val="tx1"/>
                              </a:solidFill>
                              <a:latin typeface="Cambria Math" panose="02040503050406030204" pitchFamily="18" charset="0"/>
                            </a:rPr>
                            <m:t>𝑥</m:t>
                          </m:r>
                        </m:e>
                      </m:ra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h</m:t>
                      </m:r>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m:t>
                      </m:r>
                    </m:oMath>
                  </m:oMathPara>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sz="1900" dirty="0" err="1">
                          <a:solidFill>
                            <a:schemeClr val="tx1"/>
                          </a:solidFill>
                          <a:latin typeface="Times New Roman" panose="02020603050405020304" pitchFamily="18" charset="0"/>
                          <a:cs typeface="Times New Roman" panose="02020603050405020304" pitchFamily="18" charset="0"/>
                        </a:rPr>
                        <m:t>Đạ</m:t>
                      </m:r>
                      <m:r>
                        <m:rPr>
                          <m:nor/>
                        </m:rPr>
                        <a:rPr lang="en-US" sz="1900" dirty="0" err="1">
                          <a:solidFill>
                            <a:schemeClr val="tx1"/>
                          </a:solidFill>
                          <a:latin typeface="Times New Roman" panose="02020603050405020304" pitchFamily="18" charset="0"/>
                          <a:cs typeface="Times New Roman" panose="02020603050405020304" pitchFamily="18" charset="0"/>
                        </a:rPr>
                        <m:t>o</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h</m:t>
                      </m:r>
                      <m:r>
                        <m:rPr>
                          <m:nor/>
                        </m:rPr>
                        <a:rPr lang="en-US" sz="1900" dirty="0" err="1">
                          <a:solidFill>
                            <a:schemeClr val="tx1"/>
                          </a:solidFill>
                          <a:latin typeface="Times New Roman" panose="02020603050405020304" pitchFamily="18" charset="0"/>
                          <a:cs typeface="Times New Roman" panose="02020603050405020304" pitchFamily="18" charset="0"/>
                        </a:rPr>
                        <m:t>à</m:t>
                      </m:r>
                      <m:r>
                        <m:rPr>
                          <m:nor/>
                        </m:rPr>
                        <a:rPr lang="en-US" sz="1900" dirty="0" err="1">
                          <a:solidFill>
                            <a:schemeClr val="tx1"/>
                          </a:solidFill>
                          <a:latin typeface="Times New Roman" panose="02020603050405020304" pitchFamily="18" charset="0"/>
                          <a:cs typeface="Times New Roman" panose="02020603050405020304" pitchFamily="18" charset="0"/>
                        </a:rPr>
                        <m:t>m</m:t>
                      </m:r>
                      <m:r>
                        <m:rPr>
                          <m:nor/>
                        </m:rPr>
                        <a:rPr lang="en-US" sz="1900" dirty="0">
                          <a:solidFill>
                            <a:schemeClr val="tx1"/>
                          </a:solidFill>
                          <a:latin typeface="Times New Roman" panose="02020603050405020304" pitchFamily="18" charset="0"/>
                          <a:cs typeface="Times New Roman" panose="02020603050405020304" pitchFamily="18" charset="0"/>
                        </a:rPr>
                        <m:t>: </m:t>
                      </m:r>
                      <m:sSup>
                        <m:sSupPr>
                          <m:ctrlPr>
                            <a:rPr lang="en-US" sz="1900" i="1">
                              <a:solidFill>
                                <a:schemeClr val="tx1"/>
                              </a:solidFill>
                              <a:latin typeface="Cambria Math"/>
                            </a:rPr>
                          </m:ctrlPr>
                        </m:sSupPr>
                        <m:e>
                          <m:r>
                            <a:rPr lang="en-US" sz="1900" i="1">
                              <a:solidFill>
                                <a:schemeClr val="tx1"/>
                              </a:solidFill>
                              <a:latin typeface="Cambria Math" panose="02040503050406030204" pitchFamily="18" charset="0"/>
                            </a:rPr>
                            <m:t>h</m:t>
                          </m:r>
                        </m:e>
                        <m:sup>
                          <m:r>
                            <a:rPr lang="en-US" sz="1900" i="1">
                              <a:solidFill>
                                <a:schemeClr val="tx1"/>
                              </a:solidFill>
                              <a:latin typeface="Cambria Math" panose="02040503050406030204" pitchFamily="18" charset="0"/>
                            </a:rPr>
                            <m:t>′</m:t>
                          </m:r>
                        </m:sup>
                      </m:sSup>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m:t>
                      </m:r>
                      <m:f>
                        <m:fPr>
                          <m:ctrlPr>
                            <a:rPr lang="en-US" sz="1900" i="1">
                              <a:solidFill>
                                <a:schemeClr val="tx1"/>
                              </a:solidFill>
                              <a:latin typeface="Cambria Math"/>
                            </a:rPr>
                          </m:ctrlPr>
                        </m:fPr>
                        <m:num>
                          <m:r>
                            <a:rPr lang="en-US" sz="1900" i="1">
                              <a:solidFill>
                                <a:schemeClr val="tx1"/>
                              </a:solidFill>
                              <a:latin typeface="Cambria Math" panose="02040503050406030204" pitchFamily="18" charset="0"/>
                            </a:rPr>
                            <m:t>1</m:t>
                          </m:r>
                        </m:num>
                        <m:den>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m:t>
                              </m:r>
                            </m:e>
                          </m:rad>
                        </m:den>
                      </m:f>
                      <m:r>
                        <a:rPr lang="en-US" sz="1900" i="1">
                          <a:solidFill>
                            <a:schemeClr val="tx1"/>
                          </a:solidFill>
                          <a:latin typeface="Cambria Math" panose="02040503050406030204" pitchFamily="18" charset="0"/>
                        </a:rPr>
                        <m:t>−</m:t>
                      </m:r>
                      <m:f>
                        <m:fPr>
                          <m:ctrlPr>
                            <a:rPr lang="en-US" sz="1900" i="1">
                              <a:solidFill>
                                <a:schemeClr val="tx1"/>
                              </a:solidFill>
                              <a:latin typeface="Cambria Math"/>
                            </a:rPr>
                          </m:ctrlPr>
                        </m:fPr>
                        <m:num>
                          <m:r>
                            <a:rPr lang="en-US" sz="1900" i="1">
                              <a:solidFill>
                                <a:schemeClr val="tx1"/>
                              </a:solidFill>
                              <a:latin typeface="Cambria Math" panose="02040503050406030204" pitchFamily="18" charset="0"/>
                            </a:rPr>
                            <m:t>1</m:t>
                          </m:r>
                        </m:num>
                        <m:den>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3−</m:t>
                              </m:r>
                              <m:r>
                                <a:rPr lang="en-US" sz="1900" i="1">
                                  <a:solidFill>
                                    <a:schemeClr val="tx1"/>
                                  </a:solidFill>
                                  <a:latin typeface="Cambria Math" panose="02040503050406030204" pitchFamily="18" charset="0"/>
                                </a:rPr>
                                <m:t>𝑥</m:t>
                              </m:r>
                            </m:e>
                          </m:rad>
                        </m:den>
                      </m:f>
                      <m:r>
                        <a:rPr lang="en-US" sz="1900" i="1" smtClean="0">
                          <a:solidFill>
                            <a:schemeClr val="tx1"/>
                          </a:solidFill>
                          <a:latin typeface="Cambria Math" charset="0"/>
                          <a:ea typeface="Cambria Math" charset="0"/>
                          <a:cs typeface="Cambria Math" charset="0"/>
                        </a:rPr>
                        <m:t>⟹</m:t>
                      </m:r>
                      <m:sSup>
                        <m:sSupPr>
                          <m:ctrlPr>
                            <a:rPr lang="en-US" sz="1900" i="1">
                              <a:solidFill>
                                <a:schemeClr val="tx1"/>
                              </a:solidFill>
                              <a:latin typeface="Cambria Math"/>
                            </a:rPr>
                          </m:ctrlPr>
                        </m:sSupPr>
                        <m:e>
                          <m:r>
                            <a:rPr lang="en-US" sz="1900" i="1">
                              <a:solidFill>
                                <a:schemeClr val="tx1"/>
                              </a:solidFill>
                              <a:latin typeface="Cambria Math" panose="02040503050406030204" pitchFamily="18" charset="0"/>
                            </a:rPr>
                            <m:t>h</m:t>
                          </m:r>
                        </m:e>
                        <m:sup>
                          <m:r>
                            <a:rPr lang="en-US" sz="1900" i="1">
                              <a:solidFill>
                                <a:schemeClr val="tx1"/>
                              </a:solidFill>
                              <a:latin typeface="Cambria Math" panose="02040503050406030204" pitchFamily="18" charset="0"/>
                            </a:rPr>
                            <m:t>′</m:t>
                          </m:r>
                        </m:sup>
                      </m:sSup>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=0⇔</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=2∈</m:t>
                      </m:r>
                      <m:d>
                        <m:dPr>
                          <m:begChr m:val="["/>
                          <m:endChr m:val="]"/>
                          <m:ctrlPr>
                            <a:rPr lang="en-US" sz="1900" i="1">
                              <a:solidFill>
                                <a:schemeClr val="tx1"/>
                              </a:solidFill>
                              <a:latin typeface="Cambria Math"/>
                            </a:rPr>
                          </m:ctrlPr>
                        </m:dPr>
                        <m:e>
                          <m:r>
                            <a:rPr lang="en-US" sz="1900" i="1">
                              <a:solidFill>
                                <a:schemeClr val="tx1"/>
                              </a:solidFill>
                              <a:latin typeface="Cambria Math" panose="02040503050406030204" pitchFamily="18" charset="0"/>
                            </a:rPr>
                            <m:t>1;3</m:t>
                          </m:r>
                        </m:e>
                      </m:d>
                      <m:r>
                        <a:rPr lang="en-US" sz="1900" i="1">
                          <a:solidFill>
                            <a:schemeClr val="tx1"/>
                          </a:solidFill>
                          <a:latin typeface="Cambria Math" panose="02040503050406030204" pitchFamily="18" charset="0"/>
                        </a:rPr>
                        <m:t>.</m:t>
                      </m:r>
                    </m:oMath>
                  </m:oMathPara>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sz="1900" dirty="0">
                          <a:solidFill>
                            <a:schemeClr val="tx1"/>
                          </a:solidFill>
                          <a:latin typeface="Times New Roman" panose="02020603050405020304" pitchFamily="18" charset="0"/>
                          <a:cs typeface="Times New Roman" panose="02020603050405020304" pitchFamily="18" charset="0"/>
                        </a:rPr>
                        <m:t>Ta</m:t>
                      </m:r>
                      <m:r>
                        <m:rPr>
                          <m:nor/>
                        </m:rPr>
                        <a:rPr lang="en-US" sz="1900" dirty="0">
                          <a:solidFill>
                            <a:schemeClr val="tx1"/>
                          </a:solidFill>
                          <a:latin typeface="Times New Roman" panose="02020603050405020304" pitchFamily="18" charset="0"/>
                          <a:cs typeface="Times New Roman" panose="02020603050405020304" pitchFamily="18" charset="0"/>
                        </a:rPr>
                        <m:t> </m:t>
                      </m:r>
                      <m:r>
                        <m:rPr>
                          <m:nor/>
                        </m:rPr>
                        <a:rPr lang="en-US" sz="1900" dirty="0" err="1">
                          <a:solidFill>
                            <a:schemeClr val="tx1"/>
                          </a:solidFill>
                          <a:latin typeface="Times New Roman" panose="02020603050405020304" pitchFamily="18" charset="0"/>
                          <a:cs typeface="Times New Roman" panose="02020603050405020304" pitchFamily="18" charset="0"/>
                        </a:rPr>
                        <m:t>c</m:t>
                      </m:r>
                      <m:r>
                        <m:rPr>
                          <m:nor/>
                        </m:rPr>
                        <a:rPr lang="en-US" sz="1900" dirty="0" err="1">
                          <a:solidFill>
                            <a:schemeClr val="tx1"/>
                          </a:solidFill>
                          <a:latin typeface="Times New Roman" panose="02020603050405020304" pitchFamily="18" charset="0"/>
                          <a:cs typeface="Times New Roman" panose="02020603050405020304" pitchFamily="18" charset="0"/>
                        </a:rPr>
                        <m:t>ó </m:t>
                      </m:r>
                      <m:d>
                        <m:dPr>
                          <m:begChr m:val="{"/>
                          <m:endChr m:val=""/>
                          <m:ctrlPr>
                            <a:rPr lang="en-US" sz="1900" i="1">
                              <a:solidFill>
                                <a:schemeClr val="tx1"/>
                              </a:solidFill>
                              <a:latin typeface="Cambria Math"/>
                            </a:rPr>
                          </m:ctrlPr>
                        </m:dPr>
                        <m:e>
                          <m:eqArr>
                            <m:eqArrPr>
                              <m:ctrlPr>
                                <a:rPr lang="en-US" sz="1900" i="1">
                                  <a:solidFill>
                                    <a:schemeClr val="tx1"/>
                                  </a:solidFill>
                                  <a:latin typeface="Cambria Math"/>
                                </a:rPr>
                              </m:ctrlPr>
                            </m:eqArrPr>
                            <m:e>
                              <m:r>
                                <a:rPr lang="en-US" sz="1900" i="1">
                                  <a:solidFill>
                                    <a:schemeClr val="tx1"/>
                                  </a:solidFill>
                                  <a:latin typeface="Cambria Math" panose="02040503050406030204" pitchFamily="18" charset="0"/>
                                </a:rPr>
                                <m:t>h</m:t>
                              </m:r>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1</m:t>
                                  </m:r>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e>
                            <m:e>
                              <m:r>
                                <a:rPr lang="en-US" sz="1900" i="1">
                                  <a:solidFill>
                                    <a:schemeClr val="tx1"/>
                                  </a:solidFill>
                                  <a:latin typeface="Cambria Math" panose="02040503050406030204" pitchFamily="18" charset="0"/>
                                </a:rPr>
                                <m:t>h</m:t>
                              </m:r>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2</m:t>
                                  </m:r>
                                </m:e>
                              </m:d>
                              <m:r>
                                <a:rPr lang="en-US" sz="1900" i="1">
                                  <a:solidFill>
                                    <a:schemeClr val="tx1"/>
                                  </a:solidFill>
                                  <a:latin typeface="Cambria Math" panose="02040503050406030204" pitchFamily="18" charset="0"/>
                                </a:rPr>
                                <m:t>=2</m:t>
                              </m:r>
                            </m:e>
                            <m:e>
                              <m:r>
                                <a:rPr lang="en-US" sz="1900" i="1">
                                  <a:solidFill>
                                    <a:schemeClr val="tx1"/>
                                  </a:solidFill>
                                  <a:latin typeface="Cambria Math" panose="02040503050406030204" pitchFamily="18" charset="0"/>
                                </a:rPr>
                                <m:t>h</m:t>
                              </m:r>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3</m:t>
                                  </m:r>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e>
                          </m:eqArr>
                        </m:e>
                      </m:d>
                      <m:r>
                        <a:rPr lang="en-US" sz="1900" i="1">
                          <a:solidFill>
                            <a:schemeClr val="tx1"/>
                          </a:solidFill>
                          <a:latin typeface="Cambria Math" charset="0"/>
                          <a:ea typeface="Cambria Math" charset="0"/>
                          <a:cs typeface="Cambria Math" charset="0"/>
                        </a:rPr>
                        <m:t>⟹</m:t>
                      </m:r>
                      <m:d>
                        <m:dPr>
                          <m:begChr m:val="{"/>
                          <m:endChr m:val=""/>
                          <m:ctrlPr>
                            <a:rPr lang="en-US" sz="1900" i="1">
                              <a:solidFill>
                                <a:schemeClr val="tx1"/>
                              </a:solidFill>
                              <a:latin typeface="Cambria Math"/>
                            </a:rPr>
                          </m:ctrlPr>
                        </m:dPr>
                        <m:e>
                          <m:eqArr>
                            <m:eqArrPr>
                              <m:ctrlPr>
                                <a:rPr lang="en-US" sz="1900" i="1">
                                  <a:solidFill>
                                    <a:schemeClr val="tx1"/>
                                  </a:solidFill>
                                  <a:latin typeface="Cambria Math"/>
                                </a:rPr>
                              </m:ctrlPr>
                            </m:eqArrPr>
                            <m:e>
                              <m:func>
                                <m:funcPr>
                                  <m:ctrlPr>
                                    <a:rPr lang="en-US" sz="1900" i="1">
                                      <a:solidFill>
                                        <a:schemeClr val="tx1"/>
                                      </a:solidFill>
                                      <a:latin typeface="Cambria Math"/>
                                    </a:rPr>
                                  </m:ctrlPr>
                                </m:funcPr>
                                <m:fName>
                                  <m:limLow>
                                    <m:limLowPr>
                                      <m:ctrlPr>
                                        <a:rPr lang="en-US" sz="1900" i="1">
                                          <a:solidFill>
                                            <a:schemeClr val="tx1"/>
                                          </a:solidFill>
                                          <a:latin typeface="Cambria Math"/>
                                        </a:rPr>
                                      </m:ctrlPr>
                                    </m:limLowPr>
                                    <m:e>
                                      <m:r>
                                        <m:rPr>
                                          <m:sty m:val="p"/>
                                        </m:rPr>
                                        <a:rPr lang="en-US" sz="1900">
                                          <a:solidFill>
                                            <a:schemeClr val="tx1"/>
                                          </a:solidFill>
                                          <a:latin typeface="Cambria Math" panose="02040503050406030204" pitchFamily="18" charset="0"/>
                                        </a:rPr>
                                        <m:t>min</m:t>
                                      </m:r>
                                    </m:e>
                                    <m:lim>
                                      <m:r>
                                        <a:rPr lang="en-US" sz="1900" i="1">
                                          <a:solidFill>
                                            <a:schemeClr val="tx1"/>
                                          </a:solidFill>
                                          <a:latin typeface="Cambria Math" panose="02040503050406030204" pitchFamily="18" charset="0"/>
                                        </a:rPr>
                                        <m:t>[1;3]</m:t>
                                      </m:r>
                                    </m:lim>
                                  </m:limLow>
                                </m:fName>
                                <m:e>
                                  <m:r>
                                    <a:rPr lang="en-US" sz="1900" i="1">
                                      <a:solidFill>
                                        <a:schemeClr val="tx1"/>
                                      </a:solidFill>
                                      <a:latin typeface="Cambria Math" panose="02040503050406030204" pitchFamily="18" charset="0"/>
                                    </a:rPr>
                                    <m:t>h</m:t>
                                  </m:r>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m:t>
                                  </m:r>
                                </m:e>
                              </m:func>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e>
                            <m:e>
                              <m:func>
                                <m:funcPr>
                                  <m:ctrlPr>
                                    <a:rPr lang="en-US" sz="1900" i="1">
                                      <a:solidFill>
                                        <a:schemeClr val="tx1"/>
                                      </a:solidFill>
                                      <a:latin typeface="Cambria Math"/>
                                    </a:rPr>
                                  </m:ctrlPr>
                                </m:funcPr>
                                <m:fName>
                                  <m:limLow>
                                    <m:limLowPr>
                                      <m:ctrlPr>
                                        <a:rPr lang="en-US" sz="1900" i="1">
                                          <a:solidFill>
                                            <a:schemeClr val="tx1"/>
                                          </a:solidFill>
                                          <a:latin typeface="Cambria Math"/>
                                        </a:rPr>
                                      </m:ctrlPr>
                                    </m:limLowPr>
                                    <m:e>
                                      <m:r>
                                        <m:rPr>
                                          <m:sty m:val="p"/>
                                        </m:rPr>
                                        <a:rPr lang="en-US" sz="1900">
                                          <a:solidFill>
                                            <a:schemeClr val="tx1"/>
                                          </a:solidFill>
                                          <a:latin typeface="Cambria Math" panose="02040503050406030204" pitchFamily="18" charset="0"/>
                                        </a:rPr>
                                        <m:t>max</m:t>
                                      </m:r>
                                    </m:e>
                                    <m:lim>
                                      <m:r>
                                        <a:rPr lang="en-US" sz="1900" i="1">
                                          <a:solidFill>
                                            <a:schemeClr val="tx1"/>
                                          </a:solidFill>
                                          <a:latin typeface="Cambria Math" panose="02040503050406030204" pitchFamily="18" charset="0"/>
                                        </a:rPr>
                                        <m:t>[1;3]</m:t>
                                      </m:r>
                                    </m:lim>
                                  </m:limLow>
                                </m:fName>
                                <m:e>
                                  <m:r>
                                    <a:rPr lang="en-US" sz="1900" i="1">
                                      <a:solidFill>
                                        <a:schemeClr val="tx1"/>
                                      </a:solidFill>
                                      <a:latin typeface="Cambria Math" panose="02040503050406030204" pitchFamily="18" charset="0"/>
                                    </a:rPr>
                                    <m:t>h</m:t>
                                  </m:r>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m:t>
                                  </m:r>
                                </m:e>
                              </m:func>
                              <m:r>
                                <a:rPr lang="en-US" sz="1900" i="1">
                                  <a:solidFill>
                                    <a:schemeClr val="tx1"/>
                                  </a:solidFill>
                                  <a:latin typeface="Cambria Math" panose="02040503050406030204" pitchFamily="18" charset="0"/>
                                </a:rPr>
                                <m:t>=2</m:t>
                              </m:r>
                            </m:e>
                          </m:eqArr>
                          <m:r>
                            <a:rPr lang="en-US" sz="1900" i="1">
                              <a:solidFill>
                                <a:schemeClr val="tx1"/>
                              </a:solidFill>
                              <a:latin typeface="Cambria Math" charset="0"/>
                              <a:ea typeface="Cambria Math" charset="0"/>
                              <a:cs typeface="Cambria Math"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h</m:t>
                          </m:r>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≤2</m:t>
                          </m:r>
                        </m:e>
                      </m:d>
                      <m:r>
                        <a:rPr lang="en-US" sz="1900" b="1" i="1">
                          <a:solidFill>
                            <a:schemeClr val="tx1"/>
                          </a:solidFill>
                          <a:latin typeface="Cambria Math" panose="02040503050406030204" pitchFamily="18" charset="0"/>
                        </a:rPr>
                        <m:t>.</m:t>
                      </m:r>
                    </m:oMath>
                  </m:oMathPara>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en-US" sz="1900" dirty="0">
                    <a:solidFill>
                      <a:schemeClr val="tx1"/>
                    </a:solidFill>
                    <a:latin typeface="Times New Roman" panose="02020603050405020304" pitchFamily="18" charset="0"/>
                    <a:cs typeface="Times New Roman" panose="02020603050405020304" pitchFamily="18" charset="0"/>
                  </a:rPr>
                  <a:t>Ta </a:t>
                </a:r>
                <a:r>
                  <a:rPr lang="en-US" sz="1900" dirty="0" err="1">
                    <a:solidFill>
                      <a:schemeClr val="tx1"/>
                    </a:solidFill>
                    <a:latin typeface="Times New Roman" panose="02020603050405020304" pitchFamily="18" charset="0"/>
                    <a:cs typeface="Times New Roman" panose="02020603050405020304" pitchFamily="18" charset="0"/>
                  </a:rPr>
                  <a:t>suy</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ra</a:t>
                </a:r>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900" i="1">
                            <a:solidFill>
                              <a:schemeClr val="tx1"/>
                            </a:solidFill>
                            <a:latin typeface="Cambria Math"/>
                          </a:rPr>
                        </m:ctrlPr>
                      </m:sSupPr>
                      <m:e>
                        <m:r>
                          <a:rPr lang="en-US" sz="1900" i="1">
                            <a:solidFill>
                              <a:schemeClr val="tx1"/>
                            </a:solidFill>
                            <a:latin typeface="Cambria Math" panose="02040503050406030204" pitchFamily="18" charset="0"/>
                          </a:rPr>
                          <m:t>𝑡</m:t>
                        </m:r>
                      </m:e>
                      <m:sup>
                        <m:r>
                          <a:rPr lang="en-US" sz="1900" i="1">
                            <a:solidFill>
                              <a:schemeClr val="tx1"/>
                            </a:solidFill>
                            <a:latin typeface="Cambria Math" panose="02040503050406030204" pitchFamily="18" charset="0"/>
                          </a:rPr>
                          <m:t>2</m:t>
                        </m:r>
                      </m:sup>
                    </m:sSup>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−1+3−</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−1</m:t>
                        </m:r>
                      </m:e>
                    </m:rad>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3−</m:t>
                        </m:r>
                        <m:r>
                          <a:rPr lang="en-US" sz="1900" i="1">
                            <a:solidFill>
                              <a:schemeClr val="tx1"/>
                            </a:solidFill>
                            <a:latin typeface="Cambria Math" panose="02040503050406030204" pitchFamily="18" charset="0"/>
                          </a:rPr>
                          <m:t>𝑥</m:t>
                        </m:r>
                      </m:e>
                    </m:rad>
                    <m:r>
                      <a:rPr lang="en-US" sz="1900" i="1">
                        <a:solidFill>
                          <a:schemeClr val="tx1"/>
                        </a:solidFill>
                        <a:latin typeface="Cambria Math" charset="0"/>
                        <a:ea typeface="Cambria Math" charset="0"/>
                        <a:cs typeface="Cambria Math" charset="0"/>
                      </a:rPr>
                      <m:t>⟹</m:t>
                    </m:r>
                    <m:r>
                      <a:rPr lang="en-US" sz="1900" i="1">
                        <a:solidFill>
                          <a:schemeClr val="tx1"/>
                        </a:solidFill>
                        <a:latin typeface="Cambria Math" panose="02040503050406030204" pitchFamily="18" charset="0"/>
                      </a:rPr>
                      <m:t>−2</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m:t>
                        </m:r>
                        <m:sSup>
                          <m:sSupPr>
                            <m:ctrlPr>
                              <a:rPr lang="en-US" sz="1900" i="1">
                                <a:solidFill>
                                  <a:schemeClr val="tx1"/>
                                </a:solidFill>
                                <a:latin typeface="Cambria Math"/>
                              </a:rPr>
                            </m:ctrlPr>
                          </m:sSupPr>
                          <m:e>
                            <m:r>
                              <a:rPr lang="en-US" sz="1900" i="1">
                                <a:solidFill>
                                  <a:schemeClr val="tx1"/>
                                </a:solidFill>
                                <a:latin typeface="Cambria Math" panose="02040503050406030204" pitchFamily="18" charset="0"/>
                              </a:rPr>
                              <m:t>𝑥</m:t>
                            </m:r>
                          </m:e>
                          <m:sup>
                            <m:r>
                              <a:rPr lang="en-US" sz="1900" i="1">
                                <a:solidFill>
                                  <a:schemeClr val="tx1"/>
                                </a:solidFill>
                                <a:latin typeface="Cambria Math" panose="02040503050406030204" pitchFamily="18" charset="0"/>
                              </a:rPr>
                              <m:t>2</m:t>
                            </m:r>
                          </m:sup>
                        </m:sSup>
                        <m:r>
                          <a:rPr lang="en-US" sz="1900" i="1">
                            <a:solidFill>
                              <a:schemeClr val="tx1"/>
                            </a:solidFill>
                            <a:latin typeface="Cambria Math" panose="02040503050406030204" pitchFamily="18" charset="0"/>
                          </a:rPr>
                          <m:t>+4</m:t>
                        </m:r>
                        <m:r>
                          <a:rPr lang="en-US" sz="1900" i="1">
                            <a:solidFill>
                              <a:schemeClr val="tx1"/>
                            </a:solidFill>
                            <a:latin typeface="Cambria Math" panose="02040503050406030204" pitchFamily="18" charset="0"/>
                          </a:rPr>
                          <m:t>𝑥</m:t>
                        </m:r>
                        <m:r>
                          <a:rPr lang="en-US" sz="1900" i="1">
                            <a:solidFill>
                              <a:schemeClr val="tx1"/>
                            </a:solidFill>
                            <a:latin typeface="Cambria Math" panose="02040503050406030204" pitchFamily="18" charset="0"/>
                          </a:rPr>
                          <m:t>−3</m:t>
                        </m:r>
                      </m:e>
                    </m:rad>
                    <m:r>
                      <a:rPr lang="en-US" sz="1900" i="1">
                        <a:solidFill>
                          <a:schemeClr val="tx1"/>
                        </a:solidFill>
                        <a:latin typeface="Cambria Math" panose="02040503050406030204" pitchFamily="18" charset="0"/>
                      </a:rPr>
                      <m:t>=2−</m:t>
                    </m:r>
                    <m:sSup>
                      <m:sSupPr>
                        <m:ctrlPr>
                          <a:rPr lang="en-US" sz="1900" i="1">
                            <a:solidFill>
                              <a:schemeClr val="tx1"/>
                            </a:solidFill>
                            <a:latin typeface="Cambria Math"/>
                          </a:rPr>
                        </m:ctrlPr>
                      </m:sSupPr>
                      <m:e>
                        <m:r>
                          <a:rPr lang="en-US" sz="1900" i="1">
                            <a:solidFill>
                              <a:schemeClr val="tx1"/>
                            </a:solidFill>
                            <a:latin typeface="Cambria Math" panose="02040503050406030204" pitchFamily="18" charset="0"/>
                          </a:rPr>
                          <m:t>𝑡</m:t>
                        </m:r>
                      </m:e>
                      <m:sup>
                        <m:r>
                          <a:rPr lang="en-US" sz="1900" i="1">
                            <a:solidFill>
                              <a:schemeClr val="tx1"/>
                            </a:solidFill>
                            <a:latin typeface="Cambria Math" panose="02040503050406030204" pitchFamily="18" charset="0"/>
                          </a:rPr>
                          <m:t>2</m:t>
                        </m:r>
                      </m:sup>
                    </m:sSup>
                    <m:r>
                      <a:rPr lang="en-US" sz="1900" i="1">
                        <a:solidFill>
                          <a:schemeClr val="tx1"/>
                        </a:solidFill>
                        <a:latin typeface="Cambria Math" panose="02040503050406030204" pitchFamily="18" charset="0"/>
                      </a:rPr>
                      <m:t>.</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fr-FR" sz="1900" dirty="0">
                    <a:solidFill>
                      <a:schemeClr val="tx1"/>
                    </a:solidFill>
                    <a:latin typeface="Times New Roman" panose="02020603050405020304" pitchFamily="18" charset="0"/>
                    <a:cs typeface="Times New Roman" panose="02020603050405020304" pitchFamily="18" charset="0"/>
                  </a:rPr>
                  <a:t>Khi </a:t>
                </a:r>
                <a:r>
                  <a:rPr lang="fr-FR" sz="1900" dirty="0" err="1">
                    <a:solidFill>
                      <a:schemeClr val="tx1"/>
                    </a:solidFill>
                    <a:latin typeface="Times New Roman" panose="02020603050405020304" pitchFamily="18" charset="0"/>
                    <a:cs typeface="Times New Roman" panose="02020603050405020304" pitchFamily="18" charset="0"/>
                  </a:rPr>
                  <a:t>đó</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bài</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toán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trở</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thành</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m:t>
                    </m:r>
                  </m:oMath>
                </a14:m>
                <a:r>
                  <a:rPr lang="fr-FR" sz="1900" dirty="0" err="1">
                    <a:solidFill>
                      <a:schemeClr val="tx1"/>
                    </a:solidFill>
                    <a:latin typeface="Times New Roman" panose="02020603050405020304" pitchFamily="18" charset="0"/>
                    <a:cs typeface="Times New Roman" panose="02020603050405020304" pitchFamily="18" charset="0"/>
                  </a:rPr>
                  <a:t>Tìm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giá</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trị</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lớn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nhất</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của</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hàm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số</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𝑔</m:t>
                    </m:r>
                    <m:d>
                      <m:dPr>
                        <m:ctrlPr>
                          <a:rPr lang="en-US" sz="1900" i="1">
                            <a:solidFill>
                              <a:schemeClr val="tx1"/>
                            </a:solidFill>
                            <a:latin typeface="Cambria Math"/>
                          </a:rPr>
                        </m:ctrlPr>
                      </m:dPr>
                      <m:e>
                        <m:r>
                          <a:rPr lang="fr-FR" sz="1900" i="1">
                            <a:solidFill>
                              <a:schemeClr val="tx1"/>
                            </a:solidFill>
                            <a:latin typeface="Cambria Math" panose="02040503050406030204" pitchFamily="18" charset="0"/>
                          </a:rPr>
                          <m:t>𝑡</m:t>
                        </m:r>
                      </m:e>
                    </m:d>
                    <m:r>
                      <a:rPr lang="fr-FR" sz="1900" i="1">
                        <a:solidFill>
                          <a:schemeClr val="tx1"/>
                        </a:solidFill>
                        <a:latin typeface="Cambria Math" panose="02040503050406030204" pitchFamily="18" charset="0"/>
                      </a:rPr>
                      <m:t>=−</m:t>
                    </m:r>
                    <m:sSup>
                      <m:sSupPr>
                        <m:ctrlPr>
                          <a:rPr lang="en-US" sz="1900" i="1">
                            <a:solidFill>
                              <a:schemeClr val="tx1"/>
                            </a:solidFill>
                            <a:latin typeface="Cambria Math"/>
                          </a:rPr>
                        </m:ctrlPr>
                      </m:sSupPr>
                      <m:e>
                        <m:r>
                          <a:rPr lang="fr-FR" sz="1900" i="1">
                            <a:solidFill>
                              <a:schemeClr val="tx1"/>
                            </a:solidFill>
                            <a:latin typeface="Cambria Math" panose="02040503050406030204" pitchFamily="18" charset="0"/>
                          </a:rPr>
                          <m:t>𝑡</m:t>
                        </m:r>
                      </m:e>
                      <m:sup>
                        <m:r>
                          <a:rPr lang="fr-FR" sz="1900" i="1">
                            <a:solidFill>
                              <a:schemeClr val="tx1"/>
                            </a:solidFill>
                            <a:latin typeface="Cambria Math" panose="02040503050406030204" pitchFamily="18" charset="0"/>
                          </a:rPr>
                          <m:t>2</m:t>
                        </m:r>
                      </m:sup>
                    </m:sSup>
                    <m:r>
                      <a:rPr lang="fr-FR" sz="1900" i="1">
                        <a:solidFill>
                          <a:schemeClr val="tx1"/>
                        </a:solidFill>
                        <a:latin typeface="Cambria Math" panose="02040503050406030204" pitchFamily="18" charset="0"/>
                      </a:rPr>
                      <m:t>+</m:t>
                    </m:r>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+2</m:t>
                    </m:r>
                  </m:oMath>
                </a14:m>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trên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đoạn</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a:solidFill>
                              <a:schemeClr val="tx1"/>
                            </a:solidFill>
                            <a:latin typeface="Cambria Math"/>
                          </a:rPr>
                        </m:ctrlPr>
                      </m:dPr>
                      <m:e>
                        <m:rad>
                          <m:radPr>
                            <m:degHide m:val="on"/>
                            <m:ctrlPr>
                              <a:rPr lang="en-US" sz="1900" i="1">
                                <a:solidFill>
                                  <a:schemeClr val="tx1"/>
                                </a:solidFill>
                                <a:latin typeface="Cambria Math"/>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;2</m:t>
                        </m:r>
                      </m:e>
                    </m:d>
                    <m:r>
                      <a:rPr lang="fr-FR" sz="1900" i="1">
                        <a:solidFill>
                          <a:schemeClr val="tx1"/>
                        </a:solidFill>
                        <a:latin typeface="Cambria Math" panose="02040503050406030204" pitchFamily="18" charset="0"/>
                      </a:rPr>
                      <m:t>′′</m:t>
                    </m:r>
                  </m:oMath>
                </a14:m>
                <a:r>
                  <a:rPr lang="en-US" sz="1900" dirty="0">
                    <a:solidFill>
                      <a:schemeClr val="tx1"/>
                    </a:solidFill>
                    <a:latin typeface="Times New Roman" panose="02020603050405020304" pitchFamily="18" charset="0"/>
                    <a:cs typeface="Times New Roman" panose="02020603050405020304" pitchFamily="18" charset="0"/>
                  </a:rPr>
                  <a:t>. </a:t>
                </a:r>
              </a:p>
              <a:p>
                <a:pPr marL="0" indent="0">
                  <a:buNone/>
                </a:pPr>
                <a:r>
                  <a:rPr lang="fr-FR" sz="1900" dirty="0" err="1">
                    <a:solidFill>
                      <a:schemeClr val="tx1"/>
                    </a:solidFill>
                    <a:latin typeface="Times New Roman" panose="02020603050405020304" pitchFamily="18" charset="0"/>
                    <a:cs typeface="Times New Roman" panose="02020603050405020304" pitchFamily="18" charset="0"/>
                  </a:rPr>
                  <a:t>Xét</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hàm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số</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𝑔</m:t>
                    </m:r>
                    <m:d>
                      <m:dPr>
                        <m:ctrlPr>
                          <a:rPr lang="en-US" sz="1900" i="1">
                            <a:solidFill>
                              <a:schemeClr val="tx1"/>
                            </a:solidFill>
                            <a:latin typeface="Cambria Math"/>
                          </a:rPr>
                        </m:ctrlPr>
                      </m:dPr>
                      <m:e>
                        <m:r>
                          <a:rPr lang="fr-FR" sz="1900" i="1">
                            <a:solidFill>
                              <a:schemeClr val="tx1"/>
                            </a:solidFill>
                            <a:latin typeface="Cambria Math" panose="02040503050406030204" pitchFamily="18" charset="0"/>
                          </a:rPr>
                          <m:t>𝑡</m:t>
                        </m:r>
                      </m:e>
                    </m:d>
                    <m:r>
                      <a:rPr lang="fr-FR" sz="1900" i="1">
                        <a:solidFill>
                          <a:schemeClr val="tx1"/>
                        </a:solidFill>
                        <a:latin typeface="Cambria Math" panose="02040503050406030204" pitchFamily="18" charset="0"/>
                      </a:rPr>
                      <m:t>=−</m:t>
                    </m:r>
                    <m:sSup>
                      <m:sSupPr>
                        <m:ctrlPr>
                          <a:rPr lang="en-US" sz="1900" i="1">
                            <a:solidFill>
                              <a:schemeClr val="tx1"/>
                            </a:solidFill>
                            <a:latin typeface="Cambria Math"/>
                          </a:rPr>
                        </m:ctrlPr>
                      </m:sSupPr>
                      <m:e>
                        <m:r>
                          <a:rPr lang="fr-FR" sz="1900" i="1">
                            <a:solidFill>
                              <a:schemeClr val="tx1"/>
                            </a:solidFill>
                            <a:latin typeface="Cambria Math" panose="02040503050406030204" pitchFamily="18" charset="0"/>
                          </a:rPr>
                          <m:t>𝑡</m:t>
                        </m:r>
                      </m:e>
                      <m:sup>
                        <m:r>
                          <a:rPr lang="fr-FR" sz="1900" i="1">
                            <a:solidFill>
                              <a:schemeClr val="tx1"/>
                            </a:solidFill>
                            <a:latin typeface="Cambria Math" panose="02040503050406030204" pitchFamily="18" charset="0"/>
                          </a:rPr>
                          <m:t>2</m:t>
                        </m:r>
                      </m:sup>
                    </m:sSup>
                    <m:r>
                      <a:rPr lang="fr-FR" sz="1900" i="1">
                        <a:solidFill>
                          <a:schemeClr val="tx1"/>
                        </a:solidFill>
                        <a:latin typeface="Cambria Math" panose="02040503050406030204" pitchFamily="18" charset="0"/>
                      </a:rPr>
                      <m:t>+</m:t>
                    </m:r>
                    <m:r>
                      <a:rPr lang="fr-FR" sz="1900" i="1">
                        <a:solidFill>
                          <a:schemeClr val="tx1"/>
                        </a:solidFill>
                        <a:latin typeface="Cambria Math" panose="02040503050406030204" pitchFamily="18" charset="0"/>
                      </a:rPr>
                      <m:t>𝑡</m:t>
                    </m:r>
                    <m:r>
                      <a:rPr lang="fr-FR" sz="1900" i="1">
                        <a:solidFill>
                          <a:schemeClr val="tx1"/>
                        </a:solidFill>
                        <a:latin typeface="Cambria Math" panose="02040503050406030204" pitchFamily="18" charset="0"/>
                      </a:rPr>
                      <m:t>+2</m:t>
                    </m:r>
                  </m:oMath>
                </a14:m>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xác</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định</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và</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liên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tục</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trên</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a:solidFill>
                              <a:schemeClr val="tx1"/>
                            </a:solidFill>
                            <a:latin typeface="Cambria Math"/>
                          </a:rPr>
                        </m:ctrlPr>
                      </m:dPr>
                      <m:e>
                        <m:rad>
                          <m:radPr>
                            <m:degHide m:val="on"/>
                            <m:ctrlPr>
                              <a:rPr lang="en-US" sz="1900" i="1">
                                <a:solidFill>
                                  <a:schemeClr val="tx1"/>
                                </a:solidFill>
                                <a:latin typeface="Cambria Math"/>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;2</m:t>
                        </m:r>
                      </m:e>
                    </m:d>
                    <m:r>
                      <a:rPr lang="fr-FR" sz="1900" i="1">
                        <a:solidFill>
                          <a:schemeClr val="tx1"/>
                        </a:solidFill>
                        <a:latin typeface="Cambria Math" panose="02040503050406030204" pitchFamily="18" charset="0"/>
                      </a:rPr>
                      <m:t>.</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en-US" sz="1900" dirty="0" err="1">
                    <a:solidFill>
                      <a:schemeClr val="tx1"/>
                    </a:solidFill>
                    <a:latin typeface="Times New Roman" panose="02020603050405020304" pitchFamily="18" charset="0"/>
                    <a:cs typeface="Times New Roman" panose="02020603050405020304" pitchFamily="18" charset="0"/>
                  </a:rPr>
                  <a:t>Đạo</a:t>
                </a:r>
                <a:r>
                  <a:rPr lang="en-US" sz="1900" dirty="0">
                    <a:solidFill>
                      <a:schemeClr val="tx1"/>
                    </a:solidFill>
                    <a:latin typeface="Times New Roman" panose="02020603050405020304" pitchFamily="18" charset="0"/>
                    <a:cs typeface="Times New Roman" panose="02020603050405020304" pitchFamily="18" charset="0"/>
                  </a:rPr>
                  <a:t> </a:t>
                </a:r>
                <a:r>
                  <a:rPr lang="en-US" sz="1900" dirty="0" err="1">
                    <a:solidFill>
                      <a:schemeClr val="tx1"/>
                    </a:solidFill>
                    <a:latin typeface="Times New Roman" panose="02020603050405020304" pitchFamily="18" charset="0"/>
                    <a:cs typeface="Times New Roman" panose="02020603050405020304" pitchFamily="18" charset="0"/>
                  </a:rPr>
                  <a:t>hàm</a:t>
                </a:r>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1900" i="1">
                            <a:solidFill>
                              <a:schemeClr val="tx1"/>
                            </a:solidFill>
                            <a:latin typeface="Cambria Math"/>
                          </a:rPr>
                        </m:ctrlPr>
                      </m:sSupPr>
                      <m:e>
                        <m:r>
                          <a:rPr lang="en-US" sz="1900" i="1">
                            <a:solidFill>
                              <a:schemeClr val="tx1"/>
                            </a:solidFill>
                            <a:latin typeface="Cambria Math" panose="02040503050406030204" pitchFamily="18" charset="0"/>
                          </a:rPr>
                          <m:t>𝑔</m:t>
                        </m:r>
                      </m:e>
                      <m:sup>
                        <m:r>
                          <a:rPr lang="en-US" sz="1900" i="1">
                            <a:solidFill>
                              <a:schemeClr val="tx1"/>
                            </a:solidFill>
                            <a:latin typeface="Cambria Math" panose="02040503050406030204" pitchFamily="18" charset="0"/>
                          </a:rPr>
                          <m:t>′</m:t>
                        </m:r>
                      </m:sup>
                    </m:sSup>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𝑡</m:t>
                        </m:r>
                      </m:e>
                    </m:d>
                    <m:r>
                      <a:rPr lang="en-US" sz="1900" i="1">
                        <a:solidFill>
                          <a:schemeClr val="tx1"/>
                        </a:solidFill>
                        <a:latin typeface="Cambria Math" panose="02040503050406030204" pitchFamily="18" charset="0"/>
                      </a:rPr>
                      <m:t>=−2</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+1&lt;0,   ∀</m:t>
                    </m:r>
                    <m:r>
                      <a:rPr lang="en-US" sz="1900" i="1">
                        <a:solidFill>
                          <a:schemeClr val="tx1"/>
                        </a:solidFill>
                        <a:latin typeface="Cambria Math" panose="02040503050406030204" pitchFamily="18" charset="0"/>
                      </a:rPr>
                      <m:t>𝑡</m:t>
                    </m:r>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;2).</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fr-FR" sz="1900" dirty="0" err="1">
                    <a:solidFill>
                      <a:schemeClr val="tx1"/>
                    </a:solidFill>
                    <a:latin typeface="Times New Roman" panose="02020603050405020304" pitchFamily="18" charset="0"/>
                    <a:cs typeface="Times New Roman" panose="02020603050405020304" pitchFamily="18" charset="0"/>
                  </a:rPr>
                  <a:t>Suy</a:t>
                </a:r>
                <a:r>
                  <a:rPr lang="fr-FR" sz="1900" dirty="0">
                    <a:solidFill>
                      <a:schemeClr val="tx1"/>
                    </a:solidFill>
                    <a:latin typeface="Times New Roman" panose="02020603050405020304" pitchFamily="18" charset="0"/>
                    <a:cs typeface="Times New Roman" panose="02020603050405020304" pitchFamily="18" charset="0"/>
                  </a:rPr>
                  <a:t> ra </a:t>
                </a:r>
                <a:r>
                  <a:rPr lang="fr-FR" sz="1900" dirty="0" err="1">
                    <a:solidFill>
                      <a:schemeClr val="tx1"/>
                    </a:solidFill>
                    <a:latin typeface="Times New Roman" panose="02020603050405020304" pitchFamily="18" charset="0"/>
                    <a:cs typeface="Times New Roman" panose="02020603050405020304" pitchFamily="18" charset="0"/>
                  </a:rPr>
                  <a:t>hàm</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số</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fr-FR" sz="1900" i="1">
                        <a:solidFill>
                          <a:schemeClr val="tx1"/>
                        </a:solidFill>
                        <a:latin typeface="Cambria Math" panose="02040503050406030204" pitchFamily="18" charset="0"/>
                      </a:rPr>
                      <m:t>𝑔</m:t>
                    </m:r>
                    <m:d>
                      <m:dPr>
                        <m:ctrlPr>
                          <a:rPr lang="en-US" sz="1900" i="1">
                            <a:solidFill>
                              <a:schemeClr val="tx1"/>
                            </a:solidFill>
                            <a:latin typeface="Cambria Math"/>
                          </a:rPr>
                        </m:ctrlPr>
                      </m:dPr>
                      <m:e>
                        <m:r>
                          <a:rPr lang="fr-FR" sz="1900" i="1">
                            <a:solidFill>
                              <a:schemeClr val="tx1"/>
                            </a:solidFill>
                            <a:latin typeface="Cambria Math" panose="02040503050406030204" pitchFamily="18" charset="0"/>
                          </a:rPr>
                          <m:t>𝑡</m:t>
                        </m:r>
                      </m:e>
                    </m:d>
                  </m:oMath>
                </a14:m>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nghịch</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biến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trên</a:t>
                </a:r>
                <a:r>
                  <a:rPr lang="fr-FR" sz="1900" dirty="0">
                    <a:solidFill>
                      <a:schemeClr val="tx1"/>
                    </a:solidFill>
                    <a:latin typeface="Times New Roman" panose="02020603050405020304" pitchFamily="18" charset="0"/>
                    <a:cs typeface="Times New Roman" panose="02020603050405020304" pitchFamily="18" charset="0"/>
                  </a:rPr>
                  <a:t> </a:t>
                </a:r>
                <a:r>
                  <a:rPr lang="fr-FR" sz="1900" dirty="0" err="1">
                    <a:solidFill>
                      <a:schemeClr val="tx1"/>
                    </a:solidFill>
                    <a:latin typeface="Times New Roman" panose="02020603050405020304" pitchFamily="18" charset="0"/>
                    <a:cs typeface="Times New Roman" panose="02020603050405020304" pitchFamily="18" charset="0"/>
                  </a:rPr>
                  <a:t>đoạn</a:t>
                </a:r>
                <a:r>
                  <a:rPr lang="fr-FR"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900" i="1">
                            <a:solidFill>
                              <a:schemeClr val="tx1"/>
                            </a:solidFill>
                            <a:latin typeface="Cambria Math"/>
                          </a:rPr>
                        </m:ctrlPr>
                      </m:dPr>
                      <m:e>
                        <m:rad>
                          <m:radPr>
                            <m:degHide m:val="on"/>
                            <m:ctrlPr>
                              <a:rPr lang="en-US" sz="1900" i="1">
                                <a:solidFill>
                                  <a:schemeClr val="tx1"/>
                                </a:solidFill>
                                <a:latin typeface="Cambria Math"/>
                              </a:rPr>
                            </m:ctrlPr>
                          </m:radPr>
                          <m:deg/>
                          <m:e>
                            <m:r>
                              <a:rPr lang="fr-FR" sz="1900" i="1">
                                <a:solidFill>
                                  <a:schemeClr val="tx1"/>
                                </a:solidFill>
                                <a:latin typeface="Cambria Math" panose="02040503050406030204" pitchFamily="18" charset="0"/>
                              </a:rPr>
                              <m:t>2</m:t>
                            </m:r>
                          </m:e>
                        </m:rad>
                        <m:r>
                          <a:rPr lang="fr-FR" sz="1900" i="1">
                            <a:solidFill>
                              <a:schemeClr val="tx1"/>
                            </a:solidFill>
                            <a:latin typeface="Cambria Math" panose="02040503050406030204" pitchFamily="18" charset="0"/>
                          </a:rPr>
                          <m:t>;2</m:t>
                        </m:r>
                      </m:e>
                    </m:d>
                    <m:r>
                      <a:rPr lang="fr-FR" sz="1900" i="1">
                        <a:solidFill>
                          <a:schemeClr val="tx1"/>
                        </a:solidFill>
                        <a:latin typeface="Cambria Math" panose="02040503050406030204" pitchFamily="18" charset="0"/>
                      </a:rPr>
                      <m:t>.</m:t>
                    </m:r>
                  </m:oMath>
                </a14:m>
                <a:endParaRPr lang="en-US" sz="1900" dirty="0">
                  <a:solidFill>
                    <a:schemeClr val="tx1"/>
                  </a:solidFill>
                  <a:latin typeface="Times New Roman" panose="02020603050405020304" pitchFamily="18" charset="0"/>
                  <a:cs typeface="Times New Roman" panose="02020603050405020304" pitchFamily="18" charset="0"/>
                </a:endParaRPr>
              </a:p>
              <a:p>
                <a:pPr marL="0" indent="0">
                  <a:buNone/>
                </a:pPr>
                <a:r>
                  <a:rPr lang="en-US" sz="1900" dirty="0">
                    <a:solidFill>
                      <a:schemeClr val="tx1"/>
                    </a:solidFill>
                    <a:latin typeface="Times New Roman" panose="02020603050405020304" pitchFamily="18" charset="0"/>
                    <a:cs typeface="Times New Roman" panose="02020603050405020304" pitchFamily="18" charset="0"/>
                  </a:rPr>
                  <a:t>Do </a:t>
                </a:r>
                <a:r>
                  <a:rPr lang="en-US" sz="1900" dirty="0" err="1">
                    <a:solidFill>
                      <a:schemeClr val="tx1"/>
                    </a:solidFill>
                    <a:latin typeface="Times New Roman" panose="02020603050405020304" pitchFamily="18" charset="0"/>
                    <a:cs typeface="Times New Roman" panose="02020603050405020304" pitchFamily="18" charset="0"/>
                  </a:rPr>
                  <a:t>đó</a:t>
                </a:r>
                <a:r>
                  <a:rPr lang="en-US" sz="19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1900" i="1">
                            <a:solidFill>
                              <a:schemeClr val="tx1"/>
                            </a:solidFill>
                            <a:latin typeface="Cambria Math"/>
                          </a:rPr>
                        </m:ctrlPr>
                      </m:funcPr>
                      <m:fName>
                        <m:limLow>
                          <m:limLowPr>
                            <m:ctrlPr>
                              <a:rPr lang="en-US" sz="1900" i="1">
                                <a:solidFill>
                                  <a:schemeClr val="tx1"/>
                                </a:solidFill>
                                <a:latin typeface="Cambria Math"/>
                              </a:rPr>
                            </m:ctrlPr>
                          </m:limLowPr>
                          <m:e>
                            <m:r>
                              <m:rPr>
                                <m:sty m:val="p"/>
                              </m:rPr>
                              <a:rPr lang="en-US" sz="1900">
                                <a:solidFill>
                                  <a:schemeClr val="tx1"/>
                                </a:solidFill>
                                <a:latin typeface="Cambria Math" panose="02040503050406030204" pitchFamily="18" charset="0"/>
                              </a:rPr>
                              <m:t>max</m:t>
                            </m:r>
                          </m:e>
                          <m:lim>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panose="02040503050406030204" pitchFamily="18" charset="0"/>
                              </a:rPr>
                              <m:t>;2]</m:t>
                            </m:r>
                          </m:lim>
                        </m:limLow>
                      </m:fName>
                      <m:e>
                        <m:r>
                          <a:rPr lang="en-US" sz="1900" i="1">
                            <a:solidFill>
                              <a:schemeClr val="tx1"/>
                            </a:solidFill>
                            <a:latin typeface="Cambria Math" panose="02040503050406030204" pitchFamily="18" charset="0"/>
                          </a:rPr>
                          <m:t>𝑔</m:t>
                        </m:r>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𝑡</m:t>
                            </m:r>
                          </m:e>
                        </m:d>
                        <m:r>
                          <a:rPr lang="en-US" sz="1900" i="1">
                            <a:solidFill>
                              <a:schemeClr val="tx1"/>
                            </a:solidFill>
                            <a:latin typeface="Cambria Math" panose="02040503050406030204" pitchFamily="18" charset="0"/>
                          </a:rPr>
                          <m:t>=</m:t>
                        </m:r>
                        <m:r>
                          <a:rPr lang="en-US" sz="1900" i="1">
                            <a:solidFill>
                              <a:schemeClr val="tx1"/>
                            </a:solidFill>
                            <a:latin typeface="Cambria Math" panose="02040503050406030204" pitchFamily="18" charset="0"/>
                          </a:rPr>
                          <m:t>𝑔</m:t>
                        </m:r>
                        <m:d>
                          <m:dPr>
                            <m:ctrlPr>
                              <a:rPr lang="en-US" sz="1900" i="1">
                                <a:solidFill>
                                  <a:schemeClr val="tx1"/>
                                </a:solidFill>
                                <a:latin typeface="Cambria Math"/>
                              </a:rPr>
                            </m:ctrlPr>
                          </m:dPr>
                          <m:e>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r>
                          <a:rPr lang="en-US" sz="1900" i="1">
                            <a:solidFill>
                              <a:schemeClr val="tx1"/>
                            </a:solidFill>
                            <a:latin typeface="Cambria Math" charset="0"/>
                            <a:ea typeface="Cambria Math" charset="0"/>
                            <a:cs typeface="Cambria Math" charset="0"/>
                          </a:rPr>
                          <m:t>⟹</m:t>
                        </m:r>
                        <m:func>
                          <m:funcPr>
                            <m:ctrlPr>
                              <a:rPr lang="en-US" sz="1900" i="1">
                                <a:solidFill>
                                  <a:schemeClr val="tx1"/>
                                </a:solidFill>
                                <a:latin typeface="Cambria Math"/>
                              </a:rPr>
                            </m:ctrlPr>
                          </m:funcPr>
                          <m:fName>
                            <m:limLow>
                              <m:limLowPr>
                                <m:ctrlPr>
                                  <a:rPr lang="en-US" sz="1900" i="1">
                                    <a:solidFill>
                                      <a:schemeClr val="tx1"/>
                                    </a:solidFill>
                                    <a:latin typeface="Cambria Math"/>
                                  </a:rPr>
                                </m:ctrlPr>
                              </m:limLowPr>
                              <m:e>
                                <m:r>
                                  <m:rPr>
                                    <m:sty m:val="p"/>
                                  </m:rPr>
                                  <a:rPr lang="en-US" sz="1900">
                                    <a:solidFill>
                                      <a:schemeClr val="tx1"/>
                                    </a:solidFill>
                                    <a:latin typeface="Cambria Math" panose="02040503050406030204" pitchFamily="18" charset="0"/>
                                  </a:rPr>
                                  <m:t>max</m:t>
                                </m:r>
                              </m:e>
                              <m:lim>
                                <m:r>
                                  <a:rPr lang="en-US" sz="1900" i="1">
                                    <a:solidFill>
                                      <a:schemeClr val="tx1"/>
                                    </a:solidFill>
                                    <a:latin typeface="Cambria Math" panose="02040503050406030204" pitchFamily="18" charset="0"/>
                                  </a:rPr>
                                  <m:t>[1;3]</m:t>
                                </m:r>
                              </m:lim>
                            </m:limLow>
                          </m:fName>
                          <m:e>
                            <m:r>
                              <a:rPr lang="en-US" sz="1900" i="1">
                                <a:solidFill>
                                  <a:schemeClr val="tx1"/>
                                </a:solidFill>
                                <a:latin typeface="Cambria Math" panose="02040503050406030204" pitchFamily="18" charset="0"/>
                              </a:rPr>
                              <m:t>𝑓</m:t>
                            </m:r>
                            <m:d>
                              <m:dPr>
                                <m:ctrlPr>
                                  <a:rPr lang="en-US" sz="1900" i="1">
                                    <a:solidFill>
                                      <a:schemeClr val="tx1"/>
                                    </a:solidFill>
                                    <a:latin typeface="Cambria Math"/>
                                  </a:rPr>
                                </m:ctrlPr>
                              </m:dPr>
                              <m:e>
                                <m:r>
                                  <a:rPr lang="en-US" sz="1900" i="1">
                                    <a:solidFill>
                                      <a:schemeClr val="tx1"/>
                                    </a:solidFill>
                                    <a:latin typeface="Cambria Math" panose="02040503050406030204" pitchFamily="18" charset="0"/>
                                  </a:rPr>
                                  <m:t>𝑥</m:t>
                                </m:r>
                              </m:e>
                            </m:d>
                            <m:r>
                              <a:rPr lang="en-US" sz="1900" i="1">
                                <a:solidFill>
                                  <a:schemeClr val="tx1"/>
                                </a:solidFill>
                                <a:latin typeface="Cambria Math" panose="02040503050406030204" pitchFamily="18" charset="0"/>
                              </a:rPr>
                              <m:t>=</m:t>
                            </m:r>
                            <m:rad>
                              <m:radPr>
                                <m:degHide m:val="on"/>
                                <m:ctrlPr>
                                  <a:rPr lang="en-US" sz="1900" i="1">
                                    <a:solidFill>
                                      <a:schemeClr val="tx1"/>
                                    </a:solidFill>
                                    <a:latin typeface="Cambria Math"/>
                                  </a:rPr>
                                </m:ctrlPr>
                              </m:radPr>
                              <m:deg/>
                              <m:e>
                                <m:r>
                                  <a:rPr lang="en-US" sz="1900" i="1">
                                    <a:solidFill>
                                      <a:schemeClr val="tx1"/>
                                    </a:solidFill>
                                    <a:latin typeface="Cambria Math" panose="02040503050406030204" pitchFamily="18" charset="0"/>
                                  </a:rPr>
                                  <m:t>2</m:t>
                                </m:r>
                              </m:e>
                            </m:rad>
                          </m:e>
                        </m:func>
                      </m:e>
                    </m:func>
                    <m:r>
                      <a:rPr lang="fr-FR" sz="1900" i="1">
                        <a:latin typeface="Cambria Math" panose="02040503050406030204" pitchFamily="18" charset="0"/>
                      </a:rPr>
                      <m:t>.</m:t>
                    </m:r>
                  </m:oMath>
                </a14:m>
                <a:endParaRPr lang="en-US" sz="1900"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199" y="1350498"/>
                <a:ext cx="10809849" cy="5331656"/>
              </a:xfrm>
              <a:blipFill rotWithShape="0">
                <a:blip r:embed="rId3"/>
                <a:stretch>
                  <a:fillRect l="-507" t="-1144"/>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686451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763929" y="365124"/>
                <a:ext cx="10810755" cy="2030835"/>
              </a:xfrm>
            </p:spPr>
            <p:txBody>
              <a:bodyPr>
                <a:noAutofit/>
              </a:bodyPr>
              <a:lstStyle/>
              <a:p>
                <a:r>
                  <a:rPr lang="en-US" sz="2400" b="1" dirty="0">
                    <a:solidFill>
                      <a:srgbClr val="FF0000"/>
                    </a:solidFill>
                    <a:latin typeface="Times New Roman" charset="0"/>
                    <a:ea typeface="Times New Roman" charset="0"/>
                    <a:cs typeface="Times New Roman" charset="0"/>
                  </a:rPr>
                  <a:t>Câu 3 – VDC</a:t>
                </a:r>
                <a:r>
                  <a:rPr lang="en-US" sz="2400" dirty="0">
                    <a:solidFill>
                      <a:srgbClr val="FF0000"/>
                    </a:solidFill>
                    <a:latin typeface="Times New Roman" charset="0"/>
                    <a:ea typeface="Times New Roman" charset="0"/>
                    <a:cs typeface="Times New Roman" charset="0"/>
                  </a:rPr>
                  <a:t>: </a:t>
                </a:r>
                <a:r>
                  <a:rPr lang="fr-FR" sz="2400" dirty="0">
                    <a:latin typeface="Times New Roman" charset="0"/>
                    <a:ea typeface="Times New Roman" charset="0"/>
                    <a:cs typeface="Times New Roman" charset="0"/>
                  </a:rPr>
                  <a:t>Cho </a:t>
                </a:r>
                <a:r>
                  <a:rPr lang="fr-FR" sz="2400" dirty="0" err="1">
                    <a:latin typeface="Times New Roman" charset="0"/>
                    <a:ea typeface="Times New Roman" charset="0"/>
                    <a:cs typeface="Times New Roman" charset="0"/>
                  </a:rPr>
                  <a:t>hàm</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số</a:t>
                </a:r>
                <a:r>
                  <a:rPr lang="fr-FR" sz="2400" dirty="0">
                    <a:latin typeface="Times New Roman" charset="0"/>
                    <a:ea typeface="Times New Roman" charset="0"/>
                    <a:cs typeface="Times New Roman" charset="0"/>
                  </a:rPr>
                  <a:t> </a:t>
                </a:r>
                <a14:m>
                  <m:oMath xmlns:m="http://schemas.openxmlformats.org/officeDocument/2006/math">
                    <m:r>
                      <a:rPr lang="fr-FR" sz="2400" i="1">
                        <a:latin typeface="Cambria Math" panose="02040503050406030204" pitchFamily="18" charset="0"/>
                        <a:ea typeface="Times New Roman" charset="0"/>
                        <a:cs typeface="Times New Roman" charset="0"/>
                      </a:rPr>
                      <m:t>𝑓</m:t>
                    </m:r>
                    <m:d>
                      <m:dPr>
                        <m:ctrlPr>
                          <a:rPr lang="en-US" sz="2400" i="1">
                            <a:latin typeface="Cambria Math"/>
                            <a:ea typeface="Times New Roman" charset="0"/>
                            <a:cs typeface="Times New Roman" charset="0"/>
                          </a:rPr>
                        </m:ctrlPr>
                      </m:dPr>
                      <m:e>
                        <m:r>
                          <a:rPr lang="fr-FR" sz="2400" i="1">
                            <a:latin typeface="Cambria Math" panose="02040503050406030204" pitchFamily="18" charset="0"/>
                            <a:ea typeface="Times New Roman" charset="0"/>
                            <a:cs typeface="Times New Roman" charset="0"/>
                          </a:rPr>
                          <m:t>𝑥</m:t>
                        </m:r>
                      </m:e>
                    </m:d>
                    <m:r>
                      <a:rPr lang="fr-FR" sz="2400" i="1">
                        <a:latin typeface="Cambria Math" panose="02040503050406030204" pitchFamily="18" charset="0"/>
                        <a:ea typeface="Times New Roman" charset="0"/>
                        <a:cs typeface="Times New Roman" charset="0"/>
                      </a:rPr>
                      <m:t>=</m:t>
                    </m:r>
                    <m:sSup>
                      <m:sSupPr>
                        <m:ctrlPr>
                          <a:rPr lang="en-US" sz="2400" i="1">
                            <a:latin typeface="Cambria Math"/>
                            <a:ea typeface="Times New Roman" charset="0"/>
                            <a:cs typeface="Times New Roman" charset="0"/>
                          </a:rPr>
                        </m:ctrlPr>
                      </m:sSupPr>
                      <m:e>
                        <m:r>
                          <a:rPr lang="fr-FR" sz="2400" i="1">
                            <a:latin typeface="Cambria Math" panose="02040503050406030204" pitchFamily="18" charset="0"/>
                            <a:ea typeface="Times New Roman" charset="0"/>
                            <a:cs typeface="Times New Roman" charset="0"/>
                          </a:rPr>
                          <m:t>𝑥</m:t>
                        </m:r>
                      </m:e>
                      <m:sup>
                        <m:r>
                          <a:rPr lang="fr-FR" sz="2400" i="1">
                            <a:latin typeface="Cambria Math" panose="02040503050406030204" pitchFamily="18" charset="0"/>
                            <a:ea typeface="Times New Roman" charset="0"/>
                            <a:cs typeface="Times New Roman" charset="0"/>
                          </a:rPr>
                          <m:t>3</m:t>
                        </m:r>
                      </m:sup>
                    </m:sSup>
                    <m:r>
                      <a:rPr lang="fr-FR" sz="2400" i="1">
                        <a:latin typeface="Cambria Math" panose="02040503050406030204" pitchFamily="18" charset="0"/>
                        <a:ea typeface="Times New Roman" charset="0"/>
                        <a:cs typeface="Times New Roman" charset="0"/>
                      </a:rPr>
                      <m:t>+3</m:t>
                    </m:r>
                    <m:sSup>
                      <m:sSupPr>
                        <m:ctrlPr>
                          <a:rPr lang="en-US" sz="2400" i="1">
                            <a:latin typeface="Cambria Math"/>
                            <a:ea typeface="Times New Roman" charset="0"/>
                            <a:cs typeface="Times New Roman" charset="0"/>
                          </a:rPr>
                        </m:ctrlPr>
                      </m:sSupPr>
                      <m:e>
                        <m:r>
                          <a:rPr lang="fr-FR" sz="2400" i="1">
                            <a:latin typeface="Cambria Math" panose="02040503050406030204" pitchFamily="18" charset="0"/>
                            <a:ea typeface="Times New Roman" charset="0"/>
                            <a:cs typeface="Times New Roman" charset="0"/>
                          </a:rPr>
                          <m:t>𝑥</m:t>
                        </m:r>
                      </m:e>
                      <m:sup>
                        <m:r>
                          <a:rPr lang="fr-FR" sz="2400" i="1">
                            <a:latin typeface="Cambria Math" panose="02040503050406030204" pitchFamily="18" charset="0"/>
                            <a:ea typeface="Times New Roman" charset="0"/>
                            <a:cs typeface="Times New Roman" charset="0"/>
                          </a:rPr>
                          <m:t>2</m:t>
                        </m:r>
                      </m:sup>
                    </m:sSup>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+2)</m:t>
                    </m:r>
                    <m:r>
                      <a:rPr lang="fr-FR" sz="2400" i="1">
                        <a:latin typeface="Cambria Math" panose="02040503050406030204" pitchFamily="18" charset="0"/>
                        <a:ea typeface="Times New Roman" charset="0"/>
                        <a:cs typeface="Times New Roman" charset="0"/>
                      </a:rPr>
                      <m:t>𝑥</m:t>
                    </m:r>
                    <m:r>
                      <a:rPr lang="fr-FR" sz="2400" i="1">
                        <a:latin typeface="Cambria Math" panose="02040503050406030204" pitchFamily="18" charset="0"/>
                        <a:ea typeface="Times New Roman" charset="0"/>
                        <a:cs typeface="Times New Roman" charset="0"/>
                      </a:rPr>
                      <m:t>+</m:t>
                    </m:r>
                    <m:r>
                      <a:rPr lang="fr-FR"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+3</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với</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𝑎</m:t>
                    </m:r>
                  </m:oMath>
                </a14:m>
                <a:r>
                  <a:rPr lang="fr-FR" sz="2400" dirty="0">
                    <a:latin typeface="Times New Roman" charset="0"/>
                    <a:ea typeface="Times New Roman" charset="0"/>
                    <a:cs typeface="Times New Roman" charset="0"/>
                  </a:rPr>
                  <a:t> là </a:t>
                </a:r>
                <a:r>
                  <a:rPr lang="fr-FR" sz="2400" dirty="0" err="1">
                    <a:latin typeface="Times New Roman" charset="0"/>
                    <a:ea typeface="Times New Roman" charset="0"/>
                    <a:cs typeface="Times New Roman" charset="0"/>
                  </a:rPr>
                  <a:t>tham</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số</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thực</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Gọi</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𝑀</m:t>
                    </m:r>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𝑚</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lần</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lượt</a:t>
                </a:r>
                <a:r>
                  <a:rPr lang="fr-FR" sz="2400" dirty="0">
                    <a:latin typeface="Times New Roman" charset="0"/>
                    <a:ea typeface="Times New Roman" charset="0"/>
                    <a:cs typeface="Times New Roman" charset="0"/>
                  </a:rPr>
                  <a:t> là GTLN </a:t>
                </a:r>
                <a:r>
                  <a:rPr lang="fr-FR" sz="2400" dirty="0" err="1">
                    <a:latin typeface="Times New Roman" charset="0"/>
                    <a:ea typeface="Times New Roman" charset="0"/>
                    <a:cs typeface="Times New Roman" charset="0"/>
                  </a:rPr>
                  <a:t>và</a:t>
                </a:r>
                <a:r>
                  <a:rPr lang="fr-FR" sz="2400" dirty="0">
                    <a:latin typeface="Times New Roman" charset="0"/>
                    <a:ea typeface="Times New Roman" charset="0"/>
                    <a:cs typeface="Times New Roman" charset="0"/>
                  </a:rPr>
                  <a:t> GTNN </a:t>
                </a:r>
                <a:r>
                  <a:rPr lang="fr-FR" sz="2400" dirty="0" err="1">
                    <a:latin typeface="Times New Roman" charset="0"/>
                    <a:ea typeface="Times New Roman" charset="0"/>
                    <a:cs typeface="Times New Roman" charset="0"/>
                  </a:rPr>
                  <a:t>của</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hàm</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số</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trên</a:t>
                </a:r>
                <a:r>
                  <a:rPr lang="fr-FR" sz="2400" dirty="0">
                    <a:latin typeface="Times New Roman" charset="0"/>
                    <a:ea typeface="Times New Roman" charset="0"/>
                    <a:cs typeface="Times New Roman" charset="0"/>
                  </a:rPr>
                  <a:t> </a:t>
                </a:r>
                <a14:m>
                  <m:oMath xmlns:m="http://schemas.openxmlformats.org/officeDocument/2006/math">
                    <m:d>
                      <m:dPr>
                        <m:begChr m:val="["/>
                        <m:endChr m:val="]"/>
                        <m:ctrlPr>
                          <a:rPr lang="en-US" sz="2400" i="1">
                            <a:latin typeface="Cambria Math"/>
                            <a:ea typeface="Times New Roman" charset="0"/>
                            <a:cs typeface="Times New Roman" charset="0"/>
                          </a:rPr>
                        </m:ctrlPr>
                      </m:dPr>
                      <m:e>
                        <m:r>
                          <a:rPr lang="fr-FR" sz="2400" i="1">
                            <a:latin typeface="Cambria Math" panose="02040503050406030204" pitchFamily="18" charset="0"/>
                            <a:ea typeface="Times New Roman" charset="0"/>
                            <a:cs typeface="Times New Roman" charset="0"/>
                          </a:rPr>
                          <m:t>1−2</m:t>
                        </m:r>
                        <m:r>
                          <a:rPr lang="en-US"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;2</m:t>
                        </m:r>
                        <m:r>
                          <a:rPr lang="en-US" sz="2400" i="1">
                            <a:latin typeface="Cambria Math" panose="02040503050406030204" pitchFamily="18" charset="0"/>
                            <a:ea typeface="Times New Roman" charset="0"/>
                            <a:cs typeface="Times New Roman" charset="0"/>
                          </a:rPr>
                          <m:t>𝑎</m:t>
                        </m:r>
                        <m:r>
                          <a:rPr lang="fr-FR" sz="2400" i="1">
                            <a:latin typeface="Cambria Math" panose="02040503050406030204" pitchFamily="18" charset="0"/>
                            <a:ea typeface="Times New Roman" charset="0"/>
                            <a:cs typeface="Times New Roman" charset="0"/>
                          </a:rPr>
                          <m:t>−3</m:t>
                        </m:r>
                      </m:e>
                    </m:d>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Tính</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m:t>
                    </m:r>
                    <m:f>
                      <m:fPr>
                        <m:ctrlPr>
                          <a:rPr lang="en-US" sz="2400" i="1">
                            <a:latin typeface="Cambria Math"/>
                            <a:ea typeface="Times New Roman" charset="0"/>
                            <a:cs typeface="Times New Roman" charset="0"/>
                          </a:rPr>
                        </m:ctrlPr>
                      </m:fPr>
                      <m:num>
                        <m:r>
                          <a:rPr lang="en-US" sz="2400" i="1">
                            <a:latin typeface="Cambria Math" panose="02040503050406030204" pitchFamily="18" charset="0"/>
                            <a:ea typeface="Times New Roman" charset="0"/>
                            <a:cs typeface="Times New Roman" charset="0"/>
                          </a:rPr>
                          <m:t>𝑚</m:t>
                        </m:r>
                        <m:r>
                          <a:rPr lang="fr-FR" sz="2400" i="1">
                            <a:latin typeface="Cambria Math" panose="02040503050406030204" pitchFamily="18" charset="0"/>
                            <a:ea typeface="Times New Roman" charset="0"/>
                            <a:cs typeface="Times New Roman" charset="0"/>
                          </a:rPr>
                          <m:t>+</m:t>
                        </m:r>
                        <m:r>
                          <a:rPr lang="en-US" sz="2400" i="1">
                            <a:latin typeface="Cambria Math" panose="02040503050406030204" pitchFamily="18" charset="0"/>
                            <a:ea typeface="Times New Roman" charset="0"/>
                            <a:cs typeface="Times New Roman" charset="0"/>
                          </a:rPr>
                          <m:t>𝑀</m:t>
                        </m:r>
                      </m:num>
                      <m:den>
                        <m:r>
                          <a:rPr lang="fr-FR" sz="2400" i="1">
                            <a:latin typeface="Cambria Math" panose="02040503050406030204" pitchFamily="18" charset="0"/>
                            <a:ea typeface="Times New Roman" charset="0"/>
                            <a:cs typeface="Times New Roman" charset="0"/>
                          </a:rPr>
                          <m:t>2</m:t>
                        </m:r>
                      </m:den>
                    </m:f>
                    <m:r>
                      <a:rPr lang="fr-FR" sz="2400" i="1">
                        <a:latin typeface="Cambria Math" panose="02040503050406030204" pitchFamily="18" charset="0"/>
                        <a:ea typeface="Times New Roman" charset="0"/>
                        <a:cs typeface="Times New Roman" charset="0"/>
                      </a:rPr>
                      <m:t>.</m:t>
                    </m:r>
                  </m:oMath>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b="1" dirty="0">
                    <a:latin typeface="Times New Roman" charset="0"/>
                    <a:ea typeface="Times New Roman" charset="0"/>
                    <a:cs typeface="Times New Roman" charset="0"/>
                  </a:rPr>
                  <a:t>	A.</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=1.</m:t>
                    </m:r>
                  </m:oMath>
                </a14:m>
                <a:r>
                  <a:rPr lang="fr-FR" sz="2400" dirty="0">
                    <a:latin typeface="Times New Roman" charset="0"/>
                    <a:ea typeface="Times New Roman" charset="0"/>
                    <a:cs typeface="Times New Roman" charset="0"/>
                  </a:rPr>
                  <a:t> 	</a:t>
                </a:r>
                <a:r>
                  <a:rPr lang="fr-FR" sz="2400" b="1" dirty="0">
                    <a:latin typeface="Times New Roman" charset="0"/>
                    <a:ea typeface="Times New Roman" charset="0"/>
                    <a:cs typeface="Times New Roman" charset="0"/>
                  </a:rPr>
                  <a:t>B.</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m:t>
                    </m:r>
                    <m:f>
                      <m:fPr>
                        <m:ctrlPr>
                          <a:rPr lang="en-US" sz="2400" i="1">
                            <a:latin typeface="Cambria Math"/>
                            <a:ea typeface="Times New Roman" charset="0"/>
                            <a:cs typeface="Times New Roman" charset="0"/>
                          </a:rPr>
                        </m:ctrlPr>
                      </m:fPr>
                      <m:num>
                        <m:r>
                          <a:rPr lang="fr-FR" sz="2400" i="1">
                            <a:latin typeface="Cambria Math" panose="02040503050406030204" pitchFamily="18" charset="0"/>
                            <a:ea typeface="Times New Roman" charset="0"/>
                            <a:cs typeface="Times New Roman" charset="0"/>
                          </a:rPr>
                          <m:t>3</m:t>
                        </m:r>
                      </m:num>
                      <m:den>
                        <m:r>
                          <a:rPr lang="fr-FR" sz="2400" i="1">
                            <a:latin typeface="Cambria Math" panose="02040503050406030204" pitchFamily="18" charset="0"/>
                            <a:ea typeface="Times New Roman" charset="0"/>
                            <a:cs typeface="Times New Roman" charset="0"/>
                          </a:rPr>
                          <m:t>2</m:t>
                        </m:r>
                      </m:den>
                    </m:f>
                    <m:r>
                      <a:rPr lang="fr-FR" sz="2400" i="1">
                        <a:latin typeface="Cambria Math" panose="02040503050406030204" pitchFamily="18"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b="1" dirty="0">
                    <a:latin typeface="Times New Roman" charset="0"/>
                    <a:ea typeface="Times New Roman" charset="0"/>
                    <a:cs typeface="Times New Roman" charset="0"/>
                  </a:rPr>
                  <a:t>C.</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=3.</m:t>
                    </m:r>
                  </m:oMath>
                </a14:m>
                <a:r>
                  <a:rPr lang="fr-FR" sz="2400" dirty="0">
                    <a:latin typeface="Times New Roman" charset="0"/>
                    <a:ea typeface="Times New Roman" charset="0"/>
                    <a:cs typeface="Times New Roman" charset="0"/>
                  </a:rPr>
                  <a:t> 	</a:t>
                </a:r>
                <a:r>
                  <a:rPr lang="fr-FR" sz="2400" b="1" dirty="0">
                    <a:latin typeface="Times New Roman" charset="0"/>
                    <a:ea typeface="Times New Roman" charset="0"/>
                    <a:cs typeface="Times New Roman" charset="0"/>
                  </a:rPr>
                  <a:t>D.</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panose="02040503050406030204" pitchFamily="18" charset="0"/>
                        <a:ea typeface="Times New Roman" charset="0"/>
                        <a:cs typeface="Times New Roman" charset="0"/>
                      </a:rPr>
                      <m:t>𝑃</m:t>
                    </m:r>
                    <m:r>
                      <a:rPr lang="fr-FR" sz="2400" i="1">
                        <a:latin typeface="Cambria Math" panose="02040503050406030204" pitchFamily="18" charset="0"/>
                        <a:ea typeface="Times New Roman" charset="0"/>
                        <a:cs typeface="Times New Roman" charset="0"/>
                      </a:rPr>
                      <m:t>=6.</m:t>
                    </m:r>
                  </m:oMath>
                </a14:m>
                <a:r>
                  <a:rPr lang="fr-FR" sz="2400"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endParaRPr lang="en-US" sz="2400" dirty="0">
                  <a:latin typeface="Times New Roman" charset="0"/>
                  <a:ea typeface="Times New Roman" charset="0"/>
                  <a:cs typeface="Times New Roman"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763929" y="365124"/>
                <a:ext cx="10810755" cy="2030835"/>
              </a:xfrm>
              <a:blipFill rotWithShape="0">
                <a:blip r:embed="rId2"/>
                <a:stretch>
                  <a:fillRect l="-846" t="-3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itle 1"/>
              <p:cNvSpPr txBox="1">
                <a:spLocks/>
              </p:cNvSpPr>
              <p:nvPr/>
            </p:nvSpPr>
            <p:spPr>
              <a:xfrm>
                <a:off x="763929" y="2071869"/>
                <a:ext cx="11189531" cy="42494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charset="0"/>
                    <a:ea typeface="Times New Roman" charset="0"/>
                    <a:cs typeface="Times New Roman" charset="0"/>
                  </a:rPr>
                  <a:t>Đáp</a:t>
                </a:r>
                <a:r>
                  <a:rPr kumimoji="0" lang="en-US"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err="1">
                    <a:ln>
                      <a:noFill/>
                    </a:ln>
                    <a:solidFill>
                      <a:srgbClr val="FF0000"/>
                    </a:solidFill>
                    <a:effectLst/>
                    <a:uLnTx/>
                    <a:uFillTx/>
                    <a:latin typeface="Times New Roman" charset="0"/>
                    <a:ea typeface="Times New Roman" charset="0"/>
                    <a:cs typeface="Times New Roman" charset="0"/>
                  </a:rPr>
                  <a:t>án</a:t>
                </a:r>
                <a:r>
                  <a:rPr kumimoji="0" lang="en-US"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C.</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Lời</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giải</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Điều</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kiện</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&lt;2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&gt;1.</m:t>
                    </m:r>
                  </m:oMath>
                </a14:m>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Đạo</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hàm</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f</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sup>
                    </m:sSup>
                    <m:d>
                      <m:d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e>
                    </m:d>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e>
                      <m:sup>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sup>
                    </m:sSup>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+6</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+2&gt;0, ∀</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x</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m:rPr>
                        <m:sty m:val="p"/>
                      </m:rP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R</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(do </a:t>
                </a:r>
                <a14:m>
                  <m:oMath xmlns:m="http://schemas.openxmlformats.org/officeDocument/2006/math">
                    <m:r>
                      <m:rPr>
                        <m:sty m:val="p"/>
                      </m:rPr>
                      <a:rPr kumimoji="0" lang="en-US"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t>
                    </m:r>
                    <m:r>
                      <a:rPr kumimoji="0" lang="fr-FR" sz="2400" b="0" i="0"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&gt;1</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a:t>
                </a:r>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Suy</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ra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hàm</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số</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𝑓</m:t>
                    </m:r>
                    <m:d>
                      <m:d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𝑥</m:t>
                        </m:r>
                      </m:e>
                    </m:d>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tăng</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trên</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14:m>
                  <m:oMath xmlns:m="http://schemas.openxmlformats.org/officeDocument/2006/math">
                    <m:d>
                      <m:dPr>
                        <m:begChr m:val="["/>
                        <m:endChr m:val="]"/>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e>
                    </m:d>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nên</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a:p>
                <a:pPr marL="0" marR="0" lvl="0" indent="0" algn="l" defTabSz="914400" rtl="0" eaLnBrk="1" fontAlgn="auto" latinLnBrk="0" hangingPunct="1">
                  <a:lnSpc>
                    <a:spcPct val="90000"/>
                  </a:lnSpc>
                  <a:spcBef>
                    <a:spcPct val="0"/>
                  </a:spcBef>
                  <a:spcAft>
                    <a:spcPts val="0"/>
                  </a:spcAft>
                  <a:buClrTx/>
                  <a:buSzTx/>
                  <a:buFontTx/>
                  <a:buNone/>
                  <a:tabLst/>
                  <a:defRPr/>
                </a:pPr>
                <a14:m>
                  <m:oMath xmlns:m="http://schemas.openxmlformats.org/officeDocument/2006/math">
                    <m:d>
                      <m:dPr>
                        <m:begChr m:val="{"/>
                        <m:endChr m:val=""/>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eqArr>
                          <m:eqArr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eqArr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&amp;</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𝑀</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𝑓</m:t>
                            </m:r>
                            <m:d>
                              <m:d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e>
                            </m:d>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=8</m:t>
                            </m:r>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−22</m:t>
                            </m:r>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e>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&amp;</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𝑚</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𝑓</m:t>
                            </m:r>
                            <m:d>
                              <m:d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1−2</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d>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=−8</m:t>
                            </m:r>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+22</m:t>
                            </m:r>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e>
                              <m: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sup>
                            </m:sSup>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𝑎</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+9</m:t>
                            </m:r>
                          </m:e>
                        </m:eqArr>
                      </m:e>
                    </m:d>
                    <m:groupChr>
                      <m:groupChrPr>
                        <m:chr m:val="→"/>
                        <m:vertJc m:val="bot"/>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groupChrPr>
                      <m:e>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  </m:t>
                        </m:r>
                      </m:e>
                    </m:groupCh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𝑃</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f>
                      <m:f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𝑚</m:t>
                        </m:r>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𝑀</m:t>
                        </m:r>
                      </m:num>
                      <m:den>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2</m:t>
                        </m:r>
                      </m:den>
                    </m:f>
                    <m:r>
                      <a:rPr kumimoji="0" lang="fr-FR" sz="2400" b="0" i="1" u="none" strike="noStrike" kern="1200" cap="none" spc="0" normalizeH="0" baseline="0" noProof="0">
                        <a:ln>
                          <a:noFill/>
                        </a:ln>
                        <a:solidFill>
                          <a:prstClr val="black"/>
                        </a:solidFill>
                        <a:effectLst/>
                        <a:uLnTx/>
                        <a:uFillTx/>
                        <a:latin typeface="Cambria Math" panose="02040503050406030204" pitchFamily="18" charset="0"/>
                        <a:ea typeface="Times New Roman" charset="0"/>
                        <a:cs typeface="Times New Roman" charset="0"/>
                      </a:rPr>
                      <m:t>=3.</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endPar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endParaRPr>
              </a:p>
            </p:txBody>
          </p:sp>
        </mc:Choice>
        <mc:Fallback xmlns="">
          <p:sp>
            <p:nvSpPr>
              <p:cNvPr id="5" name="Title 1"/>
              <p:cNvSpPr txBox="1">
                <a:spLocks noRot="1" noChangeAspect="1" noMove="1" noResize="1" noEditPoints="1" noAdjustHandles="1" noChangeArrowheads="1" noChangeShapeType="1" noTextEdit="1"/>
              </p:cNvSpPr>
              <p:nvPr/>
            </p:nvSpPr>
            <p:spPr>
              <a:xfrm>
                <a:off x="763929" y="2071869"/>
                <a:ext cx="11189531" cy="4249418"/>
              </a:xfrm>
              <a:prstGeom prst="rect">
                <a:avLst/>
              </a:prstGeom>
              <a:blipFill rotWithShape="0">
                <a:blip r:embed="rId3"/>
                <a:stretch>
                  <a:fillRect l="-817"/>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306937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294785"/>
                <a:ext cx="10515600" cy="1576217"/>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Câu 4-VDC.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12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8.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nhiêu</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A. </a:t>
                </a:r>
                <a14:m>
                  <m:oMath xmlns:m="http://schemas.openxmlformats.org/officeDocument/2006/math">
                    <m:r>
                      <a:rPr lang="en-US" sz="2400" i="1">
                        <a:latin typeface="Cambria Math" panose="02040503050406030204" pitchFamily="18" charset="0"/>
                      </a:rPr>
                      <m:t>3</m:t>
                    </m:r>
                    <m:rad>
                      <m:radPr>
                        <m:degHide m:val="on"/>
                        <m:ctrlPr>
                          <a:rPr lang="en-US" sz="2400" i="1">
                            <a:latin typeface="Cambria Math"/>
                          </a:rPr>
                        </m:ctrlPr>
                      </m:radPr>
                      <m:deg/>
                      <m:e>
                        <m:r>
                          <a:rPr lang="en-US" sz="2400" i="1">
                            <a:latin typeface="Cambria Math" panose="02040503050406030204" pitchFamily="18" charset="0"/>
                          </a:rPr>
                          <m:t>5</m:t>
                        </m:r>
                      </m:e>
                    </m:rad>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 </a:t>
                </a:r>
                <a14:m>
                  <m:oMath xmlns:m="http://schemas.openxmlformats.org/officeDocument/2006/math">
                    <m:r>
                      <a:rPr lang="en-US" sz="2400" i="1">
                        <a:latin typeface="Cambria Math" panose="02040503050406030204" pitchFamily="18" charset="0"/>
                      </a:rPr>
                      <m:t>3</m:t>
                    </m:r>
                    <m:rad>
                      <m:radPr>
                        <m:degHide m:val="on"/>
                        <m:ctrlPr>
                          <a:rPr lang="en-US" sz="2400" i="1">
                            <a:latin typeface="Cambria Math"/>
                          </a:rPr>
                        </m:ctrlPr>
                      </m:radPr>
                      <m:deg/>
                      <m:e>
                        <m:r>
                          <a:rPr lang="en-US" sz="2400" i="1">
                            <a:latin typeface="Cambria Math" panose="02040503050406030204" pitchFamily="18" charset="0"/>
                          </a:rPr>
                          <m:t>7</m:t>
                        </m:r>
                      </m:e>
                    </m:rad>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6</m:t>
                    </m:r>
                    <m:rad>
                      <m:radPr>
                        <m:degHide m:val="on"/>
                        <m:ctrlPr>
                          <a:rPr lang="en-US" sz="2400" i="1">
                            <a:latin typeface="Cambria Math"/>
                          </a:rPr>
                        </m:ctrlPr>
                      </m:radPr>
                      <m:deg/>
                      <m:e>
                        <m:r>
                          <a:rPr lang="vi-VN" sz="2400" b="0" i="1" smtClean="0">
                            <a:latin typeface="Cambria Math" charset="0"/>
                          </a:rPr>
                          <m:t>5</m:t>
                        </m:r>
                      </m:e>
                    </m:rad>
                    <m:r>
                      <a:rPr lang="en-US" sz="2400" i="1">
                        <a:latin typeface="Cambria Math" panose="02040503050406030204" pitchFamily="18" charset="0"/>
                      </a:rPr>
                      <m:t>.</m:t>
                    </m:r>
                  </m:oMath>
                </a14:m>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 </a:t>
                </a:r>
                <a14:m>
                  <m:oMath xmlns:m="http://schemas.openxmlformats.org/officeDocument/2006/math">
                    <m:r>
                      <a:rPr lang="en-US" sz="2400" i="1">
                        <a:latin typeface="Cambria Math" panose="02040503050406030204" pitchFamily="18" charset="0"/>
                      </a:rPr>
                      <m:t>6</m:t>
                    </m:r>
                    <m:rad>
                      <m:radPr>
                        <m:degHide m:val="on"/>
                        <m:ctrlPr>
                          <a:rPr lang="en-US" sz="2400" i="1">
                            <a:latin typeface="Cambria Math"/>
                          </a:rPr>
                        </m:ctrlPr>
                      </m:radPr>
                      <m:deg/>
                      <m:e>
                        <m:r>
                          <a:rPr lang="en-US" sz="2400" i="1">
                            <a:latin typeface="Cambria Math" panose="02040503050406030204" pitchFamily="18" charset="0"/>
                          </a:rPr>
                          <m:t>3</m:t>
                        </m:r>
                      </m:e>
                    </m:rad>
                    <m:r>
                      <a:rPr lang="en-US" sz="2400" i="1">
                        <a:latin typeface="Cambria Math" panose="020405030504060302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294785"/>
                <a:ext cx="10515600" cy="1576217"/>
              </a:xfrm>
              <a:blipFill rotWithShape="0">
                <a:blip r:embed="rId2"/>
                <a:stretch>
                  <a:fillRect l="-928" t="-1158" b="-46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idx="1"/>
              </p:nvPr>
            </p:nvSpPr>
            <p:spPr>
              <a:xfrm>
                <a:off x="838200" y="1871002"/>
                <a:ext cx="10515600" cy="4825220"/>
              </a:xfrm>
            </p:spPr>
            <p:txBody>
              <a:bodyPr>
                <a:normAutofit lnSpcReduction="10000"/>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Đáp</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án</a:t>
                </a:r>
                <a:r>
                  <a:rPr lang="en-US" sz="2000" b="1" dirty="0">
                    <a:solidFill>
                      <a:srgbClr val="FF0000"/>
                    </a:solidFill>
                    <a:latin typeface="Times New Roman" panose="02020603050405020304" pitchFamily="18" charset="0"/>
                    <a:cs typeface="Times New Roman" panose="02020603050405020304" pitchFamily="18" charset="0"/>
                  </a:rPr>
                  <a:t>: D</a:t>
                </a:r>
              </a:p>
              <a:p>
                <a:pPr marL="0" indent="0">
                  <a:buNone/>
                </a:pPr>
                <a:r>
                  <a:rPr lang="en-US" sz="2000" dirty="0" err="1">
                    <a:latin typeface="Times New Roman" panose="02020603050405020304" pitchFamily="18" charset="0"/>
                    <a:cs typeface="Times New Roman" panose="02020603050405020304" pitchFamily="18" charset="0"/>
                  </a:rPr>
                  <a:t>Gọi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kẻ</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𝑃𝑄</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vuông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𝐶𝐷</m:t>
                    </m:r>
                    <m:r>
                      <a:rPr lang="en-US"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Đặt  </a:t>
                </a:r>
                <a14:m>
                  <m:oMath xmlns:m="http://schemas.openxmlformats.org/officeDocument/2006/math">
                    <m:r>
                      <a:rPr lang="en-US" sz="2000" i="1">
                        <a:latin typeface="Cambria Math" panose="02040503050406030204" pitchFamily="18" charset="0"/>
                      </a:rPr>
                      <m:t>𝐵𝑀</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 </m:t>
                    </m:r>
                    <m:d>
                      <m:dPr>
                        <m:ctrlPr>
                          <a:rPr lang="en-US" sz="2000" i="1">
                            <a:latin typeface="Cambria Math"/>
                          </a:rPr>
                        </m:ctrlPr>
                      </m:dPr>
                      <m:e>
                        <m:r>
                          <a:rPr lang="en-US" sz="2000" i="1">
                            <a:latin typeface="Cambria Math" panose="02040503050406030204" pitchFamily="18" charset="0"/>
                          </a:rPr>
                          <m:t>𝑥</m:t>
                        </m:r>
                        <m:r>
                          <a:rPr lang="en-US" sz="2000" i="1">
                            <a:latin typeface="Cambria Math" panose="02040503050406030204" pitchFamily="18" charset="0"/>
                          </a:rPr>
                          <m:t>≤8</m:t>
                        </m:r>
                      </m:e>
                    </m:d>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𝑁</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đáy</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𝐶𝑄</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𝑀𝐵</m:t>
                    </m:r>
                    <m:r>
                      <a:rPr lang="en-US" sz="2000" i="1">
                        <a:latin typeface="Cambria Math" panose="02040503050406030204" pitchFamily="18" charset="0"/>
                      </a:rPr>
                      <m:t>&gt;</m:t>
                    </m:r>
                    <m:r>
                      <a:rPr lang="en-US" sz="2000" i="1">
                        <a:latin typeface="Cambria Math" panose="02040503050406030204" pitchFamily="18" charset="0"/>
                      </a:rPr>
                      <m:t>𝑀𝐶</m:t>
                    </m:r>
                  </m:oMath>
                </a14:m>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nên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𝑥</m:t>
                    </m:r>
                    <m:r>
                      <a:rPr lang="en-US" sz="2000" i="1">
                        <a:latin typeface="Cambria Math" panose="02040503050406030204" pitchFamily="18" charset="0"/>
                      </a:rPr>
                      <m:t>&gt;4.</m:t>
                    </m:r>
                  </m:oMath>
                </a14:m>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Ta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𝛥</m:t>
                    </m:r>
                    <m:r>
                      <a:rPr lang="en-US" sz="2000" i="1">
                        <a:latin typeface="Cambria Math" panose="02040503050406030204" pitchFamily="18" charset="0"/>
                      </a:rPr>
                      <m:t>𝑀𝑁𝐶</m:t>
                    </m:r>
                    <m:r>
                      <a:rPr lang="en-US" sz="2000" i="1">
                        <a:latin typeface="Cambria Math" panose="02040503050406030204" pitchFamily="18" charset="0"/>
                      </a:rPr>
                      <m:t>∽</m:t>
                    </m:r>
                    <m:r>
                      <a:rPr lang="en-US" sz="2000" i="1">
                        <a:latin typeface="Cambria Math" panose="02040503050406030204" pitchFamily="18" charset="0"/>
                      </a:rPr>
                      <m:t>𝛥</m:t>
                    </m:r>
                    <m:r>
                      <a:rPr lang="en-US" sz="2000" i="1">
                        <a:latin typeface="Cambria Math" panose="02040503050406030204" pitchFamily="18" charset="0"/>
                      </a:rPr>
                      <m:t>𝑁𝑃𝑄</m:t>
                    </m:r>
                  </m:oMath>
                </a14:m>
                <a:r>
                  <a:rPr lang="en-US" sz="2000" dirty="0">
                    <a:latin typeface="Times New Roman" panose="02020603050405020304" pitchFamily="18" charset="0"/>
                    <a:cs typeface="Times New Roman" panose="02020603050405020304" pitchFamily="18" charset="0"/>
                  </a:rPr>
                  <a:t> nên</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a:rPr>
                        </m:ctrlPr>
                      </m:fPr>
                      <m:num>
                        <m:r>
                          <a:rPr lang="en-US" sz="2000" i="1">
                            <a:latin typeface="Cambria Math" panose="02040503050406030204" pitchFamily="18" charset="0"/>
                          </a:rPr>
                          <m:t>𝑀𝑁</m:t>
                        </m:r>
                      </m:num>
                      <m:den>
                        <m:r>
                          <a:rPr lang="en-US" sz="2000" i="1">
                            <a:latin typeface="Cambria Math" panose="02040503050406030204" pitchFamily="18" charset="0"/>
                          </a:rPr>
                          <m:t>𝑁𝑃</m:t>
                        </m:r>
                      </m:den>
                    </m:f>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𝑁𝐶</m:t>
                        </m:r>
                      </m:num>
                      <m:den>
                        <m:r>
                          <a:rPr lang="en-US" sz="2000" i="1">
                            <a:latin typeface="Cambria Math" panose="02040503050406030204" pitchFamily="18" charset="0"/>
                          </a:rPr>
                          <m:t>𝑃𝑄</m:t>
                        </m:r>
                      </m:den>
                    </m:f>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𝑥</m:t>
                        </m:r>
                      </m:num>
                      <m:den>
                        <m:r>
                          <a:rPr lang="en-US" sz="2000" i="1">
                            <a:latin typeface="Cambria Math" panose="02040503050406030204" pitchFamily="18" charset="0"/>
                          </a:rPr>
                          <m:t>𝑃𝐵</m:t>
                        </m:r>
                      </m:den>
                    </m:f>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𝑁𝐶</m:t>
                        </m:r>
                      </m:num>
                      <m:den>
                        <m:r>
                          <a:rPr lang="en-US" sz="2000" i="1">
                            <a:latin typeface="Cambria Math" panose="02040503050406030204" pitchFamily="18" charset="0"/>
                          </a:rPr>
                          <m:t>8</m:t>
                        </m:r>
                      </m:den>
                    </m:f>
                    <m:r>
                      <a:rPr lang="en-US" sz="2000" i="1">
                        <a:latin typeface="Cambria Math" panose="02040503050406030204" pitchFamily="18" charset="0"/>
                      </a:rPr>
                      <m:t>⇒</m:t>
                    </m:r>
                    <m:f>
                      <m:fPr>
                        <m:ctrlPr>
                          <a:rPr lang="en-US" sz="2000" i="1">
                            <a:latin typeface="Cambria Math"/>
                          </a:rPr>
                        </m:ctrlPr>
                      </m:fPr>
                      <m:num>
                        <m:r>
                          <a:rPr lang="en-US" sz="2000" i="1">
                            <a:latin typeface="Cambria Math" panose="02040503050406030204" pitchFamily="18" charset="0"/>
                          </a:rPr>
                          <m:t>𝑥</m:t>
                        </m:r>
                      </m:num>
                      <m:den>
                        <m:rad>
                          <m:radPr>
                            <m:degHide m:val="on"/>
                            <m:ctrlPr>
                              <a:rPr lang="en-US" sz="2000" i="1">
                                <a:latin typeface="Cambria Math"/>
                              </a:rPr>
                            </m:ctrlPr>
                          </m:radPr>
                          <m:deg/>
                          <m:e>
                            <m:sSup>
                              <m:sSupPr>
                                <m:ctrlPr>
                                  <a:rPr lang="en-US" sz="2000" i="1">
                                    <a:latin typeface="Cambria Math"/>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e>
                        </m:rad>
                      </m:den>
                    </m:f>
                    <m:r>
                      <a:rPr lang="en-US" sz="2000" i="1">
                        <a:latin typeface="Cambria Math" panose="02040503050406030204" pitchFamily="18" charset="0"/>
                      </a:rPr>
                      <m:t>=</m:t>
                    </m:r>
                    <m:f>
                      <m:fPr>
                        <m:ctrlPr>
                          <a:rPr lang="en-US" sz="2000" i="1">
                            <a:latin typeface="Cambria Math"/>
                          </a:rPr>
                        </m:ctrlPr>
                      </m:fPr>
                      <m:num>
                        <m:rad>
                          <m:radPr>
                            <m:degHide m:val="on"/>
                            <m:ctrlPr>
                              <a:rPr lang="en-US" sz="2000" i="1">
                                <a:latin typeface="Cambria Math"/>
                              </a:rPr>
                            </m:ctrlPr>
                          </m:radPr>
                          <m:deg/>
                          <m:e>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a:rPr>
                                </m:ctrlPr>
                              </m:sSupPr>
                              <m:e>
                                <m:d>
                                  <m:dPr>
                                    <m:ctrlPr>
                                      <a:rPr lang="en-US" sz="2000" i="1">
                                        <a:latin typeface="Cambria Math"/>
                                      </a:rPr>
                                    </m:ctrlPr>
                                  </m:dPr>
                                  <m:e>
                                    <m:r>
                                      <a:rPr lang="en-US" sz="2000" i="1">
                                        <a:latin typeface="Cambria Math" panose="02040503050406030204" pitchFamily="18" charset="0"/>
                                      </a:rPr>
                                      <m:t>8−</m:t>
                                    </m:r>
                                    <m:r>
                                      <a:rPr lang="en-US" sz="2000" i="1">
                                        <a:latin typeface="Cambria Math" panose="02040503050406030204" pitchFamily="18" charset="0"/>
                                      </a:rPr>
                                      <m:t>𝑥</m:t>
                                    </m:r>
                                  </m:e>
                                </m:d>
                              </m:e>
                              <m:sup>
                                <m:r>
                                  <a:rPr lang="en-US" sz="2000" i="1">
                                    <a:latin typeface="Cambria Math" panose="02040503050406030204" pitchFamily="18" charset="0"/>
                                  </a:rPr>
                                  <m:t>2</m:t>
                                </m:r>
                              </m:sup>
                            </m:sSup>
                          </m:e>
                        </m:rad>
                      </m:num>
                      <m:den>
                        <m:r>
                          <a:rPr lang="en-US" sz="2000" i="1">
                            <a:latin typeface="Cambria Math" panose="02040503050406030204" pitchFamily="18" charset="0"/>
                          </a:rPr>
                          <m:t>8</m:t>
                        </m:r>
                      </m:den>
                    </m:f>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f>
                      <m:fPr>
                        <m:ctrlPr>
                          <a:rPr lang="en-US" sz="2000" i="1">
                            <a:latin typeface="Cambria Math"/>
                          </a:rPr>
                        </m:ctrlPr>
                      </m:fPr>
                      <m:num>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3</m:t>
                            </m:r>
                          </m:sup>
                        </m:sSup>
                      </m:num>
                      <m:den>
                        <m:r>
                          <a:rPr lang="en-US" sz="2000" i="1">
                            <a:latin typeface="Cambria Math" panose="02040503050406030204" pitchFamily="18" charset="0"/>
                          </a:rPr>
                          <m:t>𝑥</m:t>
                        </m:r>
                        <m:r>
                          <a:rPr lang="en-US" sz="2000" i="1">
                            <a:latin typeface="Cambria Math" panose="02040503050406030204" pitchFamily="18" charset="0"/>
                          </a:rPr>
                          <m:t>−4</m:t>
                        </m:r>
                      </m:den>
                    </m:f>
                    <m:r>
                      <a:rPr lang="en-US" sz="2000" i="1">
                        <a:latin typeface="Cambria Math" panose="02040503050406030204" pitchFamily="18" charset="0"/>
                      </a:rPr>
                      <m:t>.</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Ta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thêm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rPr>
                      <m:t>𝑃𝐵</m:t>
                    </m:r>
                    <m:r>
                      <a:rPr lang="en-US" sz="2000" i="1">
                        <a:latin typeface="Cambria Math" panose="02040503050406030204" pitchFamily="18" charset="0"/>
                      </a:rPr>
                      <m:t>≤</m:t>
                    </m:r>
                    <m:r>
                      <a:rPr lang="en-US" sz="2000" i="1">
                        <a:latin typeface="Cambria Math" panose="02040503050406030204" pitchFamily="18" charset="0"/>
                      </a:rPr>
                      <m:t>𝐴𝐵</m:t>
                    </m:r>
                    <m:r>
                      <a:rPr lang="en-US" sz="2000" i="1">
                        <a:latin typeface="Cambria Math" panose="02040503050406030204" pitchFamily="18" charset="0"/>
                      </a:rPr>
                      <m:t>=12⇒</m:t>
                    </m:r>
                    <m:rad>
                      <m:radPr>
                        <m:degHide m:val="on"/>
                        <m:ctrlPr>
                          <a:rPr lang="en-US" sz="2000" i="1">
                            <a:latin typeface="Cambria Math"/>
                          </a:rPr>
                        </m:ctrlPr>
                      </m:radPr>
                      <m:deg/>
                      <m:e>
                        <m:sSup>
                          <m:sSupPr>
                            <m:ctrlPr>
                              <a:rPr lang="en-US" sz="2000" i="1">
                                <a:latin typeface="Cambria Math"/>
                              </a:rPr>
                            </m:ctrlPr>
                          </m:sSupPr>
                          <m:e>
                            <m:r>
                              <a:rPr lang="en-US" sz="2000" i="1">
                                <a:latin typeface="Cambria Math" panose="02040503050406030204" pitchFamily="18" charset="0"/>
                              </a:rPr>
                              <m:t>𝑦</m:t>
                            </m:r>
                          </m:e>
                          <m:sup>
                            <m:r>
                              <a:rPr lang="en-US" sz="2000" i="1">
                                <a:latin typeface="Cambria Math" panose="02040503050406030204" pitchFamily="18" charset="0"/>
                              </a:rPr>
                              <m:t>2</m:t>
                            </m:r>
                          </m:sup>
                        </m:sSup>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e>
                    </m:rad>
                    <m:r>
                      <a:rPr lang="en-US" sz="2000" i="1">
                        <a:latin typeface="Cambria Math" panose="02040503050406030204" pitchFamily="18" charset="0"/>
                      </a:rPr>
                      <m:t>≤12</m:t>
                    </m:r>
                  </m:oMath>
                </a14:m>
                <a:endParaRPr lang="en-US" sz="2000" dirty="0">
                  <a:latin typeface="Times New Roman" panose="02020603050405020304" pitchFamily="18"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m:t>
                      </m:r>
                      <m:rad>
                        <m:radPr>
                          <m:degHide m:val="on"/>
                          <m:ctrlPr>
                            <a:rPr lang="en-US" sz="2000" i="1">
                              <a:latin typeface="Cambria Math"/>
                            </a:rPr>
                          </m:ctrlPr>
                        </m:radPr>
                        <m:deg/>
                        <m:e>
                          <m:f>
                            <m:fPr>
                              <m:ctrlPr>
                                <a:rPr lang="en-US" sz="2000" i="1">
                                  <a:latin typeface="Cambria Math"/>
                                </a:rPr>
                              </m:ctrlPr>
                            </m:fPr>
                            <m:num>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3</m:t>
                                  </m:r>
                                </m:sup>
                              </m:sSup>
                            </m:num>
                            <m:den>
                              <m:r>
                                <a:rPr lang="en-US" sz="2000" i="1">
                                  <a:latin typeface="Cambria Math" panose="02040503050406030204" pitchFamily="18" charset="0"/>
                                </a:rPr>
                                <m:t>𝑥</m:t>
                              </m:r>
                              <m:r>
                                <a:rPr lang="en-US" sz="2000" i="1">
                                  <a:latin typeface="Cambria Math" panose="02040503050406030204" pitchFamily="18" charset="0"/>
                                </a:rPr>
                                <m:t>−4</m:t>
                              </m:r>
                            </m:den>
                          </m:f>
                          <m:r>
                            <a:rPr lang="en-US" sz="2000" i="1">
                              <a:latin typeface="Cambria Math" panose="02040503050406030204" pitchFamily="18" charset="0"/>
                            </a:rPr>
                            <m:t>−</m:t>
                          </m:r>
                          <m:sSup>
                            <m:sSupPr>
                              <m:ctrlPr>
                                <a:rPr lang="en-US" sz="2000" i="1">
                                  <a:latin typeface="Cambria Math"/>
                                </a:rPr>
                              </m:ctrlPr>
                            </m:sSupPr>
                            <m:e>
                              <m:r>
                                <a:rPr lang="en-US" sz="2000" i="1">
                                  <a:latin typeface="Cambria Math" panose="02040503050406030204" pitchFamily="18" charset="0"/>
                                </a:rPr>
                                <m:t>𝑥</m:t>
                              </m:r>
                            </m:e>
                            <m:sup>
                              <m:r>
                                <a:rPr lang="en-US" sz="2000" i="1">
                                  <a:latin typeface="Cambria Math" panose="02040503050406030204" pitchFamily="18" charset="0"/>
                                </a:rPr>
                                <m:t>2</m:t>
                              </m:r>
                            </m:sup>
                          </m:sSup>
                        </m:e>
                      </m:rad>
                      <m:r>
                        <a:rPr lang="en-US" sz="2000" i="1">
                          <a:latin typeface="Cambria Math" panose="02040503050406030204" pitchFamily="18" charset="0"/>
                        </a:rPr>
                        <m:t>≤12⇔18−6</m:t>
                      </m:r>
                      <m:rad>
                        <m:radPr>
                          <m:degHide m:val="on"/>
                          <m:ctrlPr>
                            <a:rPr lang="en-US" sz="2000" i="1">
                              <a:latin typeface="Cambria Math"/>
                            </a:rPr>
                          </m:ctrlPr>
                        </m:radPr>
                        <m:deg/>
                        <m:e>
                          <m:r>
                            <a:rPr lang="en-US" sz="2000" i="1">
                              <a:latin typeface="Cambria Math" panose="02040503050406030204" pitchFamily="18" charset="0"/>
                            </a:rPr>
                            <m:t>5</m:t>
                          </m:r>
                        </m:e>
                      </m:rad>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≤18+6</m:t>
                      </m:r>
                      <m:rad>
                        <m:radPr>
                          <m:degHide m:val="on"/>
                          <m:ctrlPr>
                            <a:rPr lang="en-US" sz="2000" i="1">
                              <a:latin typeface="Cambria Math"/>
                            </a:rPr>
                          </m:ctrlPr>
                        </m:radPr>
                        <m:deg/>
                        <m:e>
                          <m:r>
                            <a:rPr lang="en-US" sz="2000" i="1">
                              <a:latin typeface="Cambria Math" panose="02040503050406030204" pitchFamily="18" charset="0"/>
                            </a:rPr>
                            <m:t>5</m:t>
                          </m:r>
                        </m:e>
                      </m:rad>
                      <m:r>
                        <a:rPr lang="en-US" sz="2000" i="1">
                          <a:latin typeface="Cambria Math" panose="02040503050406030204" pitchFamily="18" charset="0"/>
                        </a:rPr>
                        <m:t> </m:t>
                      </m:r>
                      <m:groupChr>
                        <m:groupChrPr>
                          <m:chr m:val="→"/>
                          <m:vertJc m:val="bot"/>
                          <m:ctrlPr>
                            <a:rPr lang="en-US" sz="2000" i="1">
                              <a:latin typeface="Cambria Math"/>
                            </a:rPr>
                          </m:ctrlPr>
                        </m:groupChrPr>
                        <m:e>
                          <m:r>
                            <a:rPr lang="en-US" sz="2000" i="1">
                              <a:latin typeface="Cambria Math" panose="02040503050406030204" pitchFamily="18" charset="0"/>
                            </a:rPr>
                            <m:t>𝑥</m:t>
                          </m:r>
                          <m:r>
                            <a:rPr lang="en-US" sz="2000" i="1">
                              <a:latin typeface="Cambria Math" panose="02040503050406030204" pitchFamily="18" charset="0"/>
                            </a:rPr>
                            <m:t>≤8 </m:t>
                          </m:r>
                        </m:e>
                      </m:groupChr>
                      <m:r>
                        <a:rPr lang="en-US" sz="2000" i="1">
                          <a:latin typeface="Cambria Math" panose="02040503050406030204" pitchFamily="18" charset="0"/>
                        </a:rPr>
                        <m:t>18−6</m:t>
                      </m:r>
                      <m:rad>
                        <m:radPr>
                          <m:degHide m:val="on"/>
                          <m:ctrlPr>
                            <a:rPr lang="en-US" sz="2000" i="1">
                              <a:latin typeface="Cambria Math"/>
                            </a:rPr>
                          </m:ctrlPr>
                        </m:radPr>
                        <m:deg/>
                        <m:e>
                          <m:r>
                            <a:rPr lang="en-US" sz="2000" i="1">
                              <a:latin typeface="Cambria Math" panose="02040503050406030204" pitchFamily="18" charset="0"/>
                            </a:rPr>
                            <m:t>5</m:t>
                          </m:r>
                        </m:e>
                      </m:rad>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≤8.</m:t>
                      </m:r>
                    </m:oMath>
                  </m:oMathPara>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hàm </a:t>
                </a:r>
                <a14:m>
                  <m:oMath xmlns:m="http://schemas.openxmlformats.org/officeDocument/2006/math">
                    <m:r>
                      <a:rPr lang="vi-VN" sz="2000" i="1">
                        <a:latin typeface="Cambria Math" panose="02040503050406030204" pitchFamily="18" charset="0"/>
                      </a:rPr>
                      <m:t>𝑓</m:t>
                    </m:r>
                    <m:d>
                      <m:dPr>
                        <m:ctrlPr>
                          <a:rPr lang="en-US" sz="2000" i="1">
                            <a:latin typeface="Cambria Math"/>
                          </a:rPr>
                        </m:ctrlPr>
                      </m:dPr>
                      <m:e>
                        <m:r>
                          <a:rPr lang="vi-VN" sz="2000" i="1">
                            <a:latin typeface="Cambria Math" panose="02040503050406030204" pitchFamily="18" charset="0"/>
                          </a:rPr>
                          <m:t>𝑥</m:t>
                        </m:r>
                      </m:e>
                    </m:d>
                    <m:r>
                      <a:rPr lang="vi-VN" sz="2000" i="1">
                        <a:latin typeface="Cambria Math" panose="02040503050406030204" pitchFamily="18" charset="0"/>
                      </a:rPr>
                      <m:t>=</m:t>
                    </m:r>
                    <m:f>
                      <m:fPr>
                        <m:ctrlPr>
                          <a:rPr lang="en-US" sz="2000" i="1">
                            <a:latin typeface="Cambria Math"/>
                          </a:rPr>
                        </m:ctrlPr>
                      </m:fPr>
                      <m:num>
                        <m:sSup>
                          <m:sSupPr>
                            <m:ctrlPr>
                              <a:rPr lang="en-US" sz="2000" i="1">
                                <a:latin typeface="Cambria Math"/>
                              </a:rPr>
                            </m:ctrlPr>
                          </m:sSupPr>
                          <m:e>
                            <m:r>
                              <a:rPr lang="vi-VN" sz="2000" i="1">
                                <a:latin typeface="Cambria Math" panose="02040503050406030204" pitchFamily="18" charset="0"/>
                              </a:rPr>
                              <m:t>𝑥</m:t>
                            </m:r>
                          </m:e>
                          <m:sup>
                            <m:r>
                              <a:rPr lang="vi-VN" sz="2000" i="1">
                                <a:latin typeface="Cambria Math" panose="02040503050406030204" pitchFamily="18" charset="0"/>
                              </a:rPr>
                              <m:t>3</m:t>
                            </m:r>
                          </m:sup>
                        </m:sSup>
                      </m:num>
                      <m:den>
                        <m:r>
                          <a:rPr lang="vi-VN" sz="2000" i="1">
                            <a:latin typeface="Cambria Math" panose="02040503050406030204" pitchFamily="18" charset="0"/>
                          </a:rPr>
                          <m:t>𝑥</m:t>
                        </m:r>
                        <m:r>
                          <a:rPr lang="vi-VN" sz="2000" i="1">
                            <a:latin typeface="Cambria Math" panose="02040503050406030204" pitchFamily="18" charset="0"/>
                          </a:rPr>
                          <m:t>−4</m:t>
                        </m:r>
                      </m:den>
                    </m:f>
                  </m:oMath>
                </a14:m>
                <a:r>
                  <a:rPr lang="vi-VN" sz="2000" dirty="0">
                    <a:latin typeface="Times New Roman" panose="02020603050405020304" pitchFamily="18" charset="0"/>
                    <a:cs typeface="Times New Roman" panose="02020603050405020304" pitchFamily="18" charset="0"/>
                  </a:rPr>
                  <a:t> trên </a:t>
                </a:r>
                <a14:m>
                  <m:oMath xmlns:m="http://schemas.openxmlformats.org/officeDocument/2006/math">
                    <m:d>
                      <m:dPr>
                        <m:begChr m:val="["/>
                        <m:endChr m:val="]"/>
                        <m:ctrlPr>
                          <a:rPr lang="en-US" sz="2000" i="1">
                            <a:latin typeface="Cambria Math"/>
                          </a:rPr>
                        </m:ctrlPr>
                      </m:dPr>
                      <m:e>
                        <m:r>
                          <a:rPr lang="vi-VN" sz="2000" i="1">
                            <a:latin typeface="Cambria Math" panose="02040503050406030204" pitchFamily="18" charset="0"/>
                          </a:rPr>
                          <m:t>18−6</m:t>
                        </m:r>
                        <m:rad>
                          <m:radPr>
                            <m:degHide m:val="on"/>
                            <m:ctrlPr>
                              <a:rPr lang="en-US" sz="2000" i="1">
                                <a:latin typeface="Cambria Math"/>
                              </a:rPr>
                            </m:ctrlPr>
                          </m:radPr>
                          <m:deg/>
                          <m:e>
                            <m:r>
                              <a:rPr lang="vi-VN" sz="2000" i="1">
                                <a:latin typeface="Cambria Math" panose="02040503050406030204" pitchFamily="18" charset="0"/>
                              </a:rPr>
                              <m:t>5</m:t>
                            </m:r>
                          </m:e>
                        </m:rad>
                        <m:r>
                          <a:rPr lang="vi-VN" sz="2000" i="1">
                            <a:latin typeface="Cambria Math" panose="02040503050406030204" pitchFamily="18" charset="0"/>
                          </a:rPr>
                          <m:t>;8</m:t>
                        </m:r>
                      </m:e>
                    </m:d>
                    <m:r>
                      <a:rPr lang="vi-VN" sz="2000" i="1">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ta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func>
                      <m:funcPr>
                        <m:ctrlPr>
                          <a:rPr lang="en-US" sz="2000" i="1">
                            <a:latin typeface="Cambria Math"/>
                          </a:rPr>
                        </m:ctrlPr>
                      </m:funcPr>
                      <m:fName>
                        <m:limLow>
                          <m:limLowPr>
                            <m:ctrlPr>
                              <a:rPr lang="en-US" sz="2000" i="1">
                                <a:latin typeface="Cambria Math"/>
                              </a:rPr>
                            </m:ctrlPr>
                          </m:limLowPr>
                          <m:e>
                            <m:r>
                              <m:rPr>
                                <m:sty m:val="p"/>
                              </m:rPr>
                              <a:rPr lang="en-US" sz="2000">
                                <a:latin typeface="Cambria Math" panose="02040503050406030204" pitchFamily="18" charset="0"/>
                              </a:rPr>
                              <m:t>min</m:t>
                            </m:r>
                          </m:e>
                          <m:lim>
                            <m:d>
                              <m:dPr>
                                <m:begChr m:val="["/>
                                <m:endChr m:val="]"/>
                                <m:ctrlPr>
                                  <a:rPr lang="en-US" sz="2000" i="1">
                                    <a:latin typeface="Cambria Math"/>
                                  </a:rPr>
                                </m:ctrlPr>
                              </m:dPr>
                              <m:e>
                                <m:r>
                                  <a:rPr lang="en-US" sz="2000" i="1">
                                    <a:latin typeface="Cambria Math" panose="02040503050406030204" pitchFamily="18" charset="0"/>
                                  </a:rPr>
                                  <m:t>18−6</m:t>
                                </m:r>
                                <m:rad>
                                  <m:radPr>
                                    <m:degHide m:val="on"/>
                                    <m:ctrlPr>
                                      <a:rPr lang="en-US" sz="2000" i="1">
                                        <a:latin typeface="Cambria Math"/>
                                      </a:rPr>
                                    </m:ctrlPr>
                                  </m:radPr>
                                  <m:deg/>
                                  <m:e>
                                    <m:r>
                                      <a:rPr lang="en-US" sz="2000" i="1">
                                        <a:latin typeface="Cambria Math" panose="02040503050406030204" pitchFamily="18" charset="0"/>
                                      </a:rPr>
                                      <m:t>5</m:t>
                                    </m:r>
                                  </m:e>
                                </m:rad>
                                <m:r>
                                  <a:rPr lang="en-US" sz="2000" i="1">
                                    <a:latin typeface="Cambria Math" panose="02040503050406030204" pitchFamily="18" charset="0"/>
                                  </a:rPr>
                                  <m:t>;8</m:t>
                                </m:r>
                              </m:e>
                            </m:d>
                          </m:lim>
                        </m:limLow>
                      </m:fName>
                      <m:e>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rPr>
                          <m:t>)</m:t>
                        </m:r>
                      </m:e>
                    </m:func>
                    <m:r>
                      <a:rPr lang="en-US" sz="2000" i="1">
                        <a:latin typeface="Cambria Math" panose="02040503050406030204" pitchFamily="18" charset="0"/>
                      </a:rPr>
                      <m:t>=</m:t>
                    </m:r>
                    <m:r>
                      <a:rPr lang="en-US" sz="2000" i="1">
                        <a:latin typeface="Cambria Math" panose="02040503050406030204" pitchFamily="18" charset="0"/>
                      </a:rPr>
                      <m:t>𝑓</m:t>
                    </m:r>
                    <m:d>
                      <m:dPr>
                        <m:ctrlPr>
                          <a:rPr lang="en-US" sz="2000" i="1">
                            <a:latin typeface="Cambria Math"/>
                          </a:rPr>
                        </m:ctrlPr>
                      </m:dPr>
                      <m:e>
                        <m:r>
                          <a:rPr lang="en-US" sz="2000" i="1">
                            <a:latin typeface="Cambria Math" panose="02040503050406030204" pitchFamily="18" charset="0"/>
                          </a:rPr>
                          <m:t>6</m:t>
                        </m:r>
                      </m:e>
                    </m:d>
                    <m:r>
                      <a:rPr lang="en-US" sz="2000" i="1">
                        <a:latin typeface="Cambria Math" panose="02040503050406030204" pitchFamily="18" charset="0"/>
                      </a:rPr>
                      <m:t>=108.</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Suy</a:t>
                </a:r>
                <a:r>
                  <a:rPr lang="fr-FR" sz="2000" dirty="0">
                    <a:latin typeface="Times New Roman" panose="02020603050405020304" pitchFamily="18" charset="0"/>
                    <a:cs typeface="Times New Roman" panose="02020603050405020304" pitchFamily="18" charset="0"/>
                  </a:rPr>
                  <a:t> ra </a:t>
                </a:r>
                <a14:m>
                  <m:oMath xmlns:m="http://schemas.openxmlformats.org/officeDocument/2006/math">
                    <m:sSub>
                      <m:sSubPr>
                        <m:ctrlPr>
                          <a:rPr lang="en-US" sz="2000" i="1">
                            <a:latin typeface="Cambria Math"/>
                          </a:rPr>
                        </m:ctrlPr>
                      </m:sSubPr>
                      <m:e>
                        <m:r>
                          <a:rPr lang="en-US" sz="2000" i="1">
                            <a:latin typeface="Cambria Math" panose="02040503050406030204" pitchFamily="18" charset="0"/>
                          </a:rPr>
                          <m:t>𝑦</m:t>
                        </m:r>
                      </m:e>
                      <m:sub>
                        <m:r>
                          <a:rPr lang="en-US" sz="2000" i="1">
                            <a:latin typeface="Cambria Math" panose="02040503050406030204" pitchFamily="18" charset="0"/>
                          </a:rPr>
                          <m:t>𝑚𝑖𝑛</m:t>
                        </m:r>
                      </m:sub>
                    </m:sSub>
                    <m:r>
                      <a:rPr lang="en-US" sz="2000" i="1">
                        <a:latin typeface="Cambria Math" panose="02040503050406030204" pitchFamily="18" charset="0"/>
                      </a:rPr>
                      <m:t>=</m:t>
                    </m:r>
                    <m:rad>
                      <m:radPr>
                        <m:degHide m:val="on"/>
                        <m:ctrlPr>
                          <a:rPr lang="en-US" sz="2000" i="1">
                            <a:latin typeface="Cambria Math"/>
                          </a:rPr>
                        </m:ctrlPr>
                      </m:radPr>
                      <m:deg/>
                      <m:e>
                        <m:r>
                          <a:rPr lang="en-US" sz="2000" i="1">
                            <a:latin typeface="Cambria Math" panose="02040503050406030204" pitchFamily="18" charset="0"/>
                          </a:rPr>
                          <m:t>108</m:t>
                        </m:r>
                      </m:e>
                    </m:rad>
                    <m:r>
                      <a:rPr lang="en-US" sz="2000" i="1">
                        <a:latin typeface="Cambria Math" panose="02040503050406030204" pitchFamily="18" charset="0"/>
                      </a:rPr>
                      <m:t>=6</m:t>
                    </m:r>
                    <m:rad>
                      <m:radPr>
                        <m:degHide m:val="on"/>
                        <m:ctrlPr>
                          <a:rPr lang="en-US" sz="2000" i="1">
                            <a:latin typeface="Cambria Math"/>
                          </a:rPr>
                        </m:ctrlPr>
                      </m:radPr>
                      <m:deg/>
                      <m:e>
                        <m:r>
                          <a:rPr lang="en-US" sz="2000" i="1">
                            <a:latin typeface="Cambria Math" panose="02040503050406030204" pitchFamily="18" charset="0"/>
                          </a:rPr>
                          <m:t>3</m:t>
                        </m:r>
                      </m:e>
                    </m:rad>
                    <m:r>
                      <a:rPr lang="vi-VN" sz="2000" b="0" i="0" smtClean="0">
                        <a:latin typeface="Cambria Math" charset="0"/>
                      </a:rPr>
                      <m:t>.</m:t>
                    </m:r>
                  </m:oMath>
                </a14:m>
                <a:endParaRPr lang="en-US" sz="2000" dirty="0">
                  <a:solidFill>
                    <a:srgbClr val="FF0000"/>
                  </a:solidFill>
                  <a:latin typeface="Times New Roman" panose="02020603050405020304" pitchFamily="18" charset="0"/>
                  <a:cs typeface="Times New Roman" panose="02020603050405020304" pitchFamily="18" charset="0"/>
                </a:endParaRPr>
              </a:p>
              <a:p>
                <a:endParaRPr lang="en-US" sz="1900" dirty="0"/>
              </a:p>
            </p:txBody>
          </p:sp>
        </mc:Choice>
        <mc:Fallback xmlns="">
          <p:sp>
            <p:nvSpPr>
              <p:cNvPr id="3" name="Text Placeholder 2"/>
              <p:cNvSpPr>
                <a:spLocks noGrp="1" noRot="1" noChangeAspect="1" noMove="1" noResize="1" noEditPoints="1" noAdjustHandles="1" noChangeArrowheads="1" noChangeShapeType="1" noTextEdit="1"/>
              </p:cNvSpPr>
              <p:nvPr>
                <p:ph type="body" idx="1"/>
              </p:nvPr>
            </p:nvSpPr>
            <p:spPr>
              <a:xfrm>
                <a:off x="838200" y="1871002"/>
                <a:ext cx="10515600" cy="4825220"/>
              </a:xfrm>
              <a:blipFill rotWithShape="0">
                <a:blip r:embed="rId3"/>
                <a:stretch>
                  <a:fillRect l="-638" t="-2023"/>
                </a:stretch>
              </a:blipFill>
            </p:spPr>
            <p:txBody>
              <a:bodyPr/>
              <a:lstStyle/>
              <a:p>
                <a:r>
                  <a:rPr lang="en-US">
                    <a:noFill/>
                  </a:rPr>
                  <a:t> </a:t>
                </a:r>
              </a:p>
            </p:txBody>
          </p:sp>
        </mc:Fallback>
      </mc:AlternateContent>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9287" y="1469886"/>
            <a:ext cx="2480971" cy="1391801"/>
          </a:xfrm>
          <a:prstGeom prst="rect">
            <a:avLst/>
          </a:prstGeom>
          <a:noFill/>
          <a:ln>
            <a:noFill/>
          </a:ln>
        </p:spPr>
      </p:pic>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9287" y="3046103"/>
            <a:ext cx="2974513" cy="1713981"/>
          </a:xfrm>
          <a:prstGeom prst="rect">
            <a:avLst/>
          </a:prstGeom>
          <a:noFill/>
          <a:ln>
            <a:noFill/>
          </a:ln>
        </p:spPr>
      </p:pic>
      <p:sp>
        <p:nvSpPr>
          <p:cNvPr id="6" name="Action Button: Back or Previous 5">
            <a:hlinkClick r:id="rId6"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528083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13458" y="2124477"/>
                <a:ext cx="11076972" cy="4230023"/>
              </a:xfrm>
            </p:spPr>
            <p:txBody>
              <a:bodyPr>
                <a:normAutofit/>
              </a:bodyPr>
              <a:lstStyle/>
              <a:p>
                <a:pPr/>
                <a:r>
                  <a:rPr lang="fr-FR" sz="2400" b="1" dirty="0" err="1">
                    <a:solidFill>
                      <a:srgbClr val="FF0000"/>
                    </a:solidFill>
                    <a:latin typeface="Times New Roman" charset="0"/>
                    <a:ea typeface="Times New Roman" charset="0"/>
                    <a:cs typeface="Times New Roman" charset="0"/>
                  </a:rPr>
                  <a:t>Đáp</a:t>
                </a:r>
                <a:r>
                  <a:rPr lang="fr-FR" sz="2400" b="1" dirty="0">
                    <a:solidFill>
                      <a:srgbClr val="FF0000"/>
                    </a:solidFill>
                    <a:latin typeface="Times New Roman" charset="0"/>
                    <a:ea typeface="Times New Roman" charset="0"/>
                    <a:cs typeface="Times New Roman" charset="0"/>
                  </a:rPr>
                  <a:t> </a:t>
                </a:r>
                <a:r>
                  <a:rPr lang="fr-FR" sz="2400" b="1" dirty="0" err="1">
                    <a:solidFill>
                      <a:srgbClr val="FF0000"/>
                    </a:solidFill>
                    <a:latin typeface="Times New Roman" charset="0"/>
                    <a:ea typeface="Times New Roman" charset="0"/>
                    <a:cs typeface="Times New Roman" charset="0"/>
                  </a:rPr>
                  <a:t>án</a:t>
                </a:r>
                <a:r>
                  <a:rPr lang="fr-FR" sz="2400" b="1" dirty="0">
                    <a:solidFill>
                      <a:srgbClr val="FF0000"/>
                    </a:solidFill>
                    <a:latin typeface="Times New Roman" charset="0"/>
                    <a:ea typeface="Times New Roman" charset="0"/>
                    <a:cs typeface="Times New Roman" charset="0"/>
                  </a:rPr>
                  <a:t>: C</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a:latin typeface="Times New Roman" charset="0"/>
                    <a:ea typeface="Times New Roman" charset="0"/>
                    <a:cs typeface="Times New Roman" charset="0"/>
                  </a:rPr>
                  <a:t>Ta </a:t>
                </a:r>
                <a:r>
                  <a:rPr lang="fr-FR" sz="2400" dirty="0" err="1">
                    <a:latin typeface="Times New Roman" charset="0"/>
                    <a:ea typeface="Times New Roman" charset="0"/>
                    <a:cs typeface="Times New Roman" charset="0"/>
                  </a:rPr>
                  <a:t>có</a:t>
                </a:r>
                <a:r>
                  <a:rPr lang="en-US" sz="2400" dirty="0">
                    <a:latin typeface="Times New Roman" charset="0"/>
                    <a:ea typeface="Times New Roman" charset="0"/>
                    <a:cs typeface="Times New Roman" charset="0"/>
                  </a:rPr>
                  <a:t> </a:t>
                </a:r>
                <a14:m>
                  <m:oMath xmlns:m="http://schemas.openxmlformats.org/officeDocument/2006/math">
                    <m:d>
                      <m:dPr>
                        <m:ctrlPr>
                          <a:rPr lang="en-US" sz="2400" i="1">
                            <a:latin typeface="Cambria Math"/>
                            <a:ea typeface="Times New Roman" charset="0"/>
                            <a:cs typeface="Times New Roman" charset="0"/>
                          </a:rPr>
                        </m:ctrlPr>
                      </m:dPr>
                      <m:e>
                        <m:r>
                          <a:rPr lang="en-US"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𝑦</m:t>
                        </m:r>
                      </m:e>
                    </m:d>
                    <m:d>
                      <m:dPr>
                        <m:ctrlPr>
                          <a:rPr lang="en-US" sz="2400" i="1">
                            <a:latin typeface="Cambria Math"/>
                            <a:ea typeface="Times New Roman" charset="0"/>
                            <a:cs typeface="Times New Roman" charset="0"/>
                          </a:rPr>
                        </m:ctrlPr>
                      </m:dPr>
                      <m:e>
                        <m:r>
                          <a:rPr lang="en-US"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𝑧</m:t>
                        </m:r>
                      </m:e>
                    </m:d>
                    <m:r>
                      <a:rPr lang="fr-FR" sz="2400" i="1">
                        <a:latin typeface="Cambria Math" charset="0"/>
                        <a:ea typeface="Times New Roman" charset="0"/>
                        <a:cs typeface="Times New Roman" charset="0"/>
                      </a:rPr>
                      <m:t>=</m:t>
                    </m:r>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𝑥</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𝑥𝑦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𝑥𝑧</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𝑥</m:t>
                    </m:r>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𝑧</m:t>
                        </m:r>
                      </m:e>
                    </m:d>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m:t>
                    </m:r>
                    <m:f>
                      <m:fPr>
                        <m:ctrlPr>
                          <a:rPr lang="en-US" sz="2400" i="1">
                            <a:latin typeface="Cambria Math"/>
                            <a:ea typeface="Times New Roman" charset="0"/>
                            <a:cs typeface="Times New Roman" charset="0"/>
                          </a:rPr>
                        </m:ctrlPr>
                      </m:fPr>
                      <m:num>
                        <m:r>
                          <a:rPr lang="fr-FR" sz="2400" i="1">
                            <a:latin typeface="Cambria Math" charset="0"/>
                            <a:ea typeface="Times New Roman" charset="0"/>
                            <a:cs typeface="Times New Roman" charset="0"/>
                          </a:rPr>
                          <m:t>20</m:t>
                        </m:r>
                      </m:num>
                      <m:den>
                        <m:r>
                          <a:rPr lang="fr-FR" sz="2400" i="1">
                            <a:latin typeface="Cambria Math" charset="0"/>
                            <a:ea typeface="Times New Roman" charset="0"/>
                            <a:cs typeface="Times New Roman" charset="0"/>
                          </a:rPr>
                          <m:t>𝑦𝑧</m:t>
                        </m:r>
                      </m:den>
                    </m:f>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𝑦𝑧</m:t>
                    </m:r>
                  </m:oMath>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err="1">
                    <a:latin typeface="Times New Roman" charset="0"/>
                    <a:ea typeface="Times New Roman" charset="0"/>
                    <a:cs typeface="Times New Roman" charset="0"/>
                  </a:rPr>
                  <a:t>Đặt</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r>
                      <a:rPr lang="en-US"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&gt;0</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suy</a:t>
                </a:r>
                <a:r>
                  <a:rPr lang="fr-FR" sz="2400" dirty="0">
                    <a:latin typeface="Times New Roman" charset="0"/>
                    <a:ea typeface="Times New Roman" charset="0"/>
                    <a:cs typeface="Times New Roman" charset="0"/>
                  </a:rPr>
                  <a:t> ra </a:t>
                </a:r>
                <a14:m>
                  <m:oMath xmlns:m="http://schemas.openxmlformats.org/officeDocument/2006/math">
                    <m:r>
                      <a:rPr lang="en-US" sz="2400" i="1">
                        <a:latin typeface="Cambria Math" charset="0"/>
                        <a:ea typeface="Times New Roman" charset="0"/>
                        <a:cs typeface="Times New Roman" charset="0"/>
                      </a:rPr>
                      <m:t>𝑃</m:t>
                    </m:r>
                    <m:r>
                      <a:rPr lang="fr-FR" sz="2400" i="1">
                        <a:latin typeface="Cambria Math" charset="0"/>
                        <a:ea typeface="Times New Roman" charset="0"/>
                        <a:cs typeface="Times New Roman" charset="0"/>
                      </a:rPr>
                      <m:t>=</m:t>
                    </m:r>
                    <m:f>
                      <m:fPr>
                        <m:ctrlPr>
                          <a:rPr lang="en-US" sz="2400" i="1">
                            <a:latin typeface="Cambria Math"/>
                            <a:ea typeface="Times New Roman" charset="0"/>
                            <a:cs typeface="Times New Roman" charset="0"/>
                          </a:rPr>
                        </m:ctrlPr>
                      </m:fPr>
                      <m:num>
                        <m:r>
                          <a:rPr lang="fr-FR" sz="2400" i="1">
                            <a:latin typeface="Cambria Math" charset="0"/>
                            <a:ea typeface="Times New Roman" charset="0"/>
                            <a:cs typeface="Times New Roman" charset="0"/>
                          </a:rPr>
                          <m:t>20</m:t>
                        </m:r>
                      </m:num>
                      <m:den>
                        <m:r>
                          <a:rPr lang="fr-FR" sz="2400" i="1">
                            <a:latin typeface="Cambria Math" charset="0"/>
                            <a:ea typeface="Times New Roman" charset="0"/>
                            <a:cs typeface="Times New Roman" charset="0"/>
                          </a:rPr>
                          <m:t>𝑡</m:t>
                        </m:r>
                      </m:den>
                    </m:f>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𝑓</m:t>
                    </m:r>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Xét</a:t>
                </a:r>
                <a:r>
                  <a:rPr lang="fr-FR" sz="2400" dirty="0">
                    <a:latin typeface="Times New Roman" charset="0"/>
                    <a:ea typeface="Times New Roman" charset="0"/>
                    <a:cs typeface="Times New Roman" charset="0"/>
                  </a:rPr>
                  <a:t> </a:t>
                </a:r>
                <a14:m>
                  <m:oMath xmlns:m="http://schemas.openxmlformats.org/officeDocument/2006/math">
                    <m:r>
                      <a:rPr lang="fr-FR" sz="2400" i="1">
                        <a:latin typeface="Cambria Math" charset="0"/>
                        <a:ea typeface="Times New Roman" charset="0"/>
                        <a:cs typeface="Times New Roman" charset="0"/>
                      </a:rPr>
                      <m:t>𝑓</m:t>
                    </m:r>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m:t>
                    </m:r>
                    <m:f>
                      <m:fPr>
                        <m:ctrlPr>
                          <a:rPr lang="en-US" sz="2400" i="1">
                            <a:latin typeface="Cambria Math"/>
                            <a:ea typeface="Times New Roman" charset="0"/>
                            <a:cs typeface="Times New Roman" charset="0"/>
                          </a:rPr>
                        </m:ctrlPr>
                      </m:fPr>
                      <m:num>
                        <m:r>
                          <a:rPr lang="fr-FR" sz="2400" i="1">
                            <a:latin typeface="Cambria Math" charset="0"/>
                            <a:ea typeface="Times New Roman" charset="0"/>
                            <a:cs typeface="Times New Roman" charset="0"/>
                          </a:rPr>
                          <m:t>20</m:t>
                        </m:r>
                      </m:num>
                      <m:den>
                        <m:r>
                          <a:rPr lang="fr-FR" sz="2400" i="1">
                            <a:latin typeface="Cambria Math" charset="0"/>
                            <a:ea typeface="Times New Roman" charset="0"/>
                            <a:cs typeface="Times New Roman" charset="0"/>
                          </a:rPr>
                          <m:t>𝑡</m:t>
                        </m:r>
                      </m:den>
                    </m:f>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m:t>
                    </m:r>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 </m:t>
                    </m:r>
                    <m:r>
                      <m:rPr>
                        <m:sty m:val="p"/>
                      </m:rPr>
                      <a:rPr lang="fr-FR" sz="2400">
                        <a:latin typeface="Cambria Math" charset="0"/>
                        <a:ea typeface="Times New Roman" charset="0"/>
                        <a:cs typeface="Times New Roman" charset="0"/>
                      </a:rPr>
                      <m:t>tr</m:t>
                    </m:r>
                    <m:r>
                      <a:rPr lang="fr-FR" sz="2400">
                        <a:latin typeface="Cambria Math" charset="0"/>
                        <a:ea typeface="Times New Roman" charset="0"/>
                        <a:cs typeface="Times New Roman" charset="0"/>
                      </a:rPr>
                      <m:t>ê</m:t>
                    </m:r>
                    <m:r>
                      <m:rPr>
                        <m:sty m:val="p"/>
                      </m:rPr>
                      <a:rPr lang="fr-FR" sz="2400">
                        <a:latin typeface="Cambria Math" charset="0"/>
                        <a:ea typeface="Times New Roman" charset="0"/>
                        <a:cs typeface="Times New Roman" charset="0"/>
                      </a:rPr>
                      <m:t>n</m:t>
                    </m:r>
                    <m:r>
                      <a:rPr lang="fr-FR" sz="2400" i="1">
                        <a:latin typeface="Cambria Math" charset="0"/>
                        <a:ea typeface="Times New Roman" charset="0"/>
                        <a:cs typeface="Times New Roman" charset="0"/>
                      </a:rPr>
                      <m:t> (0;+∞</m:t>
                    </m:r>
                  </m:oMath>
                </a14:m>
                <a:r>
                  <a:rPr lang="fr-FR"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a:latin typeface="Times New Roman" charset="0"/>
                    <a:ea typeface="Times New Roman" charset="0"/>
                    <a:cs typeface="Times New Roman" charset="0"/>
                  </a:rPr>
                  <a:t>Ta </a:t>
                </a:r>
                <a:r>
                  <a:rPr lang="fr-FR" sz="2400" dirty="0" err="1">
                    <a:latin typeface="Times New Roman" charset="0"/>
                    <a:ea typeface="Times New Roman" charset="0"/>
                    <a:cs typeface="Times New Roman" charset="0"/>
                  </a:rPr>
                  <a:t>có</a:t>
                </a:r>
                <a:r>
                  <a:rPr lang="fr-FR" sz="2400" dirty="0">
                    <a:latin typeface="Times New Roman" charset="0"/>
                    <a:ea typeface="Times New Roman" charset="0"/>
                    <a:cs typeface="Times New Roman" charset="0"/>
                  </a:rPr>
                  <a:t>: </a:t>
                </a:r>
                <a14:m>
                  <m:oMath xmlns:m="http://schemas.openxmlformats.org/officeDocument/2006/math">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𝑓</m:t>
                        </m:r>
                      </m:e>
                      <m:sup>
                        <m:r>
                          <a:rPr lang="fr-FR" sz="2400" i="1">
                            <a:latin typeface="Cambria Math" charset="0"/>
                            <a:ea typeface="Times New Roman" charset="0"/>
                            <a:cs typeface="Times New Roman" charset="0"/>
                          </a:rPr>
                          <m:t>′</m:t>
                        </m:r>
                      </m:sup>
                    </m:sSup>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=2</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+1−</m:t>
                    </m:r>
                    <m:f>
                      <m:fPr>
                        <m:ctrlPr>
                          <a:rPr lang="en-US" sz="2400" i="1">
                            <a:latin typeface="Cambria Math"/>
                            <a:ea typeface="Times New Roman" charset="0"/>
                            <a:cs typeface="Times New Roman" charset="0"/>
                          </a:rPr>
                        </m:ctrlPr>
                      </m:fPr>
                      <m:num>
                        <m:r>
                          <a:rPr lang="fr-FR" sz="2400" i="1">
                            <a:latin typeface="Cambria Math" charset="0"/>
                            <a:ea typeface="Times New Roman" charset="0"/>
                            <a:cs typeface="Times New Roman" charset="0"/>
                          </a:rPr>
                          <m:t>20</m:t>
                        </m:r>
                      </m:num>
                      <m:den>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den>
                    </m:f>
                    <m:r>
                      <a:rPr lang="fr-FR" sz="2400" i="1">
                        <a:latin typeface="Cambria Math" charset="0"/>
                        <a:ea typeface="Times New Roman" charset="0"/>
                        <a:cs typeface="Times New Roman" charset="0"/>
                      </a:rPr>
                      <m:t>=</m:t>
                    </m:r>
                    <m:f>
                      <m:fPr>
                        <m:ctrlPr>
                          <a:rPr lang="en-US" sz="2400" i="1">
                            <a:latin typeface="Cambria Math"/>
                            <a:ea typeface="Times New Roman" charset="0"/>
                            <a:cs typeface="Times New Roman" charset="0"/>
                          </a:rPr>
                        </m:ctrlPr>
                      </m:fPr>
                      <m:num>
                        <m:r>
                          <a:rPr lang="fr-FR" sz="2400" i="1">
                            <a:latin typeface="Cambria Math" charset="0"/>
                            <a:ea typeface="Times New Roman" charset="0"/>
                            <a:cs typeface="Times New Roman" charset="0"/>
                          </a:rPr>
                          <m:t>2</m:t>
                        </m:r>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3</m:t>
                            </m:r>
                          </m:sup>
                        </m:sSup>
                        <m:r>
                          <a:rPr lang="fr-FR" sz="2400" i="1">
                            <a:latin typeface="Cambria Math" charset="0"/>
                            <a:ea typeface="Times New Roman" charset="0"/>
                            <a:cs typeface="Times New Roman" charset="0"/>
                          </a:rPr>
                          <m:t>+</m:t>
                        </m:r>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−20</m:t>
                        </m:r>
                      </m:num>
                      <m:den>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den>
                    </m:f>
                    <m:r>
                      <a:rPr lang="fr-FR" sz="2400" i="1">
                        <a:latin typeface="Cambria Math" charset="0"/>
                        <a:ea typeface="Times New Roman" charset="0"/>
                        <a:cs typeface="Times New Roman" charset="0"/>
                      </a:rPr>
                      <m:t>=</m:t>
                    </m:r>
                    <m:f>
                      <m:fPr>
                        <m:ctrlPr>
                          <a:rPr lang="en-US" sz="2400" i="1">
                            <a:latin typeface="Cambria Math"/>
                            <a:ea typeface="Times New Roman" charset="0"/>
                            <a:cs typeface="Times New Roman" charset="0"/>
                          </a:rPr>
                        </m:ctrlPr>
                      </m:fPr>
                      <m:num>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−2</m:t>
                            </m:r>
                          </m:e>
                        </m:d>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2</m:t>
                            </m:r>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r>
                              <a:rPr lang="fr-FR" sz="2400" i="1">
                                <a:latin typeface="Cambria Math" charset="0"/>
                                <a:ea typeface="Times New Roman" charset="0"/>
                                <a:cs typeface="Times New Roman" charset="0"/>
                              </a:rPr>
                              <m:t>+5</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+10</m:t>
                            </m:r>
                          </m:e>
                        </m:d>
                      </m:num>
                      <m:den>
                        <m:sSup>
                          <m:sSupPr>
                            <m:ctrlPr>
                              <a:rPr lang="en-US" sz="2400" i="1">
                                <a:latin typeface="Cambria Math"/>
                                <a:ea typeface="Times New Roman" charset="0"/>
                                <a:cs typeface="Times New Roman" charset="0"/>
                              </a:rPr>
                            </m:ctrlPr>
                          </m:sSupPr>
                          <m:e>
                            <m:r>
                              <a:rPr lang="fr-FR" sz="2400" i="1">
                                <a:latin typeface="Cambria Math" charset="0"/>
                                <a:ea typeface="Times New Roman" charset="0"/>
                                <a:cs typeface="Times New Roman" charset="0"/>
                              </a:rPr>
                              <m:t>𝑡</m:t>
                            </m:r>
                          </m:e>
                          <m:sup>
                            <m:r>
                              <a:rPr lang="fr-FR" sz="2400" i="1">
                                <a:latin typeface="Cambria Math" charset="0"/>
                                <a:ea typeface="Times New Roman" charset="0"/>
                                <a:cs typeface="Times New Roman" charset="0"/>
                              </a:rPr>
                              <m:t>2</m:t>
                            </m:r>
                          </m:sup>
                        </m:sSup>
                      </m:den>
                    </m:f>
                    <m:r>
                      <a:rPr lang="fr-FR" sz="2400" i="1">
                        <a:latin typeface="Cambria Math" charset="0"/>
                        <a:ea typeface="Times New Roman" charset="0"/>
                        <a:cs typeface="Times New Roman" charset="0"/>
                      </a:rPr>
                      <m:t>=0⟺</m:t>
                    </m:r>
                    <m:r>
                      <a:rPr lang="fr-FR" sz="2400" i="1">
                        <a:latin typeface="Cambria Math" charset="0"/>
                        <a:ea typeface="Times New Roman" charset="0"/>
                        <a:cs typeface="Times New Roman" charset="0"/>
                      </a:rPr>
                      <m:t>𝑡</m:t>
                    </m:r>
                    <m:r>
                      <a:rPr lang="fr-FR" sz="2400" i="1">
                        <a:latin typeface="Cambria Math" charset="0"/>
                        <a:ea typeface="Times New Roman" charset="0"/>
                        <a:cs typeface="Times New Roman" charset="0"/>
                      </a:rPr>
                      <m:t>=2.</m:t>
                    </m:r>
                  </m:oMath>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err="1">
                    <a:latin typeface="Times New Roman" charset="0"/>
                    <a:ea typeface="Times New Roman" charset="0"/>
                    <a:cs typeface="Times New Roman" charset="0"/>
                  </a:rPr>
                  <a:t>Lập</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bảng</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biến</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thiên</a:t>
                </a:r>
                <a:r>
                  <a:rPr lang="fr-FR" sz="2400" dirty="0">
                    <a:latin typeface="Times New Roman" charset="0"/>
                    <a:ea typeface="Times New Roman" charset="0"/>
                    <a:cs typeface="Times New Roman" charset="0"/>
                  </a:rPr>
                  <a:t> ta </a:t>
                </a:r>
                <a:r>
                  <a:rPr lang="fr-FR" sz="2400" dirty="0" err="1">
                    <a:latin typeface="Times New Roman" charset="0"/>
                    <a:ea typeface="Times New Roman" charset="0"/>
                    <a:cs typeface="Times New Roman" charset="0"/>
                  </a:rPr>
                  <a:t>suy</a:t>
                </a:r>
                <a:r>
                  <a:rPr lang="fr-FR" sz="2400" dirty="0">
                    <a:latin typeface="Times New Roman" charset="0"/>
                    <a:ea typeface="Times New Roman" charset="0"/>
                    <a:cs typeface="Times New Roman" charset="0"/>
                  </a:rPr>
                  <a:t> ra </a:t>
                </a:r>
                <a14:m>
                  <m:oMath xmlns:m="http://schemas.openxmlformats.org/officeDocument/2006/math">
                    <m:r>
                      <a:rPr lang="fr-FR" sz="2400" i="1">
                        <a:latin typeface="Cambria Math" charset="0"/>
                        <a:ea typeface="Times New Roman" charset="0"/>
                        <a:cs typeface="Times New Roman" charset="0"/>
                      </a:rPr>
                      <m:t>𝑓</m:t>
                    </m:r>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𝑡</m:t>
                        </m:r>
                      </m:e>
                    </m:d>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𝑓</m:t>
                    </m:r>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2</m:t>
                        </m:r>
                      </m:e>
                    </m:d>
                    <m:r>
                      <a:rPr lang="fr-FR" sz="2400" i="1">
                        <a:latin typeface="Cambria Math" charset="0"/>
                        <a:ea typeface="Times New Roman" charset="0"/>
                        <a:cs typeface="Times New Roman" charset="0"/>
                      </a:rPr>
                      <m:t>=16.</m:t>
                    </m:r>
                  </m:oMath>
                </a14:m>
                <a:r>
                  <a:rPr lang="fr-FR" sz="2400" dirty="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a:latin typeface="Times New Roman" charset="0"/>
                    <a:ea typeface="Times New Roman" charset="0"/>
                    <a:cs typeface="Times New Roman" charset="0"/>
                  </a:rPr>
                  <a:t>Do </a:t>
                </a:r>
                <a:r>
                  <a:rPr lang="fr-FR" sz="2400" dirty="0" err="1">
                    <a:latin typeface="Times New Roman" charset="0"/>
                    <a:ea typeface="Times New Roman" charset="0"/>
                    <a:cs typeface="Times New Roman" charset="0"/>
                  </a:rPr>
                  <a:t>đó</a:t>
                </a:r>
                <a:r>
                  <a:rPr lang="fr-FR" sz="2400" dirty="0">
                    <a:latin typeface="Times New Roman" charset="0"/>
                    <a:ea typeface="Times New Roman" charset="0"/>
                    <a:cs typeface="Times New Roman" charset="0"/>
                  </a:rPr>
                  <a:t> </a:t>
                </a:r>
                <a14:m>
                  <m:oMath xmlns:m="http://schemas.openxmlformats.org/officeDocument/2006/math">
                    <m:r>
                      <a:rPr lang="en-US" sz="2400" i="1">
                        <a:latin typeface="Cambria Math" charset="0"/>
                        <a:ea typeface="Times New Roman" charset="0"/>
                        <a:cs typeface="Times New Roman" charset="0"/>
                      </a:rPr>
                      <m:t>𝑃</m:t>
                    </m:r>
                    <m:r>
                      <a:rPr lang="fr-FR" sz="2400" i="1">
                        <a:latin typeface="Cambria Math" charset="0"/>
                        <a:ea typeface="Times New Roman" charset="0"/>
                        <a:cs typeface="Times New Roman" charset="0"/>
                      </a:rPr>
                      <m:t>≥16.</m:t>
                    </m:r>
                  </m:oMath>
                </a14:m>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Đẳng</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thức</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xảy</a:t>
                </a:r>
                <a:r>
                  <a:rPr lang="fr-FR" sz="2400" dirty="0">
                    <a:latin typeface="Times New Roman" charset="0"/>
                    <a:ea typeface="Times New Roman" charset="0"/>
                    <a:cs typeface="Times New Roman" charset="0"/>
                  </a:rPr>
                  <a:t> ra khi </a:t>
                </a:r>
                <a:r>
                  <a:rPr lang="fr-FR" sz="2400" dirty="0" err="1">
                    <a:latin typeface="Times New Roman" charset="0"/>
                    <a:ea typeface="Times New Roman" charset="0"/>
                    <a:cs typeface="Times New Roman" charset="0"/>
                  </a:rPr>
                  <a:t>và</a:t>
                </a:r>
                <a:r>
                  <a:rPr lang="fr-FR" sz="2400" dirty="0">
                    <a:latin typeface="Times New Roman" charset="0"/>
                    <a:ea typeface="Times New Roman" charset="0"/>
                    <a:cs typeface="Times New Roman" charset="0"/>
                  </a:rPr>
                  <a:t> </a:t>
                </a:r>
                <a:r>
                  <a:rPr lang="fr-FR" sz="2400" dirty="0" err="1">
                    <a:latin typeface="Times New Roman" charset="0"/>
                    <a:ea typeface="Times New Roman" charset="0"/>
                    <a:cs typeface="Times New Roman" charset="0"/>
                  </a:rPr>
                  <a:t>chỉ</a:t>
                </a:r>
                <a:r>
                  <a:rPr lang="fr-FR" sz="2400" dirty="0">
                    <a:latin typeface="Times New Roman" charset="0"/>
                    <a:ea typeface="Times New Roman" charset="0"/>
                    <a:cs typeface="Times New Roman" charset="0"/>
                  </a:rPr>
                  <a:t> khi </a:t>
                </a:r>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14:m>
                  <m:oMathPara xmlns:m="http://schemas.openxmlformats.org/officeDocument/2006/math">
                    <m:oMathParaPr>
                      <m:jc m:val="centerGroup"/>
                    </m:oMathParaPr>
                    <m:oMath xmlns:m="http://schemas.openxmlformats.org/officeDocument/2006/math">
                      <m:d>
                        <m:dPr>
                          <m:begChr m:val="{"/>
                          <m:endChr m:val=""/>
                          <m:ctrlPr>
                            <a:rPr lang="en-US" sz="2400" i="1">
                              <a:latin typeface="Cambria Math"/>
                              <a:ea typeface="Times New Roman" charset="0"/>
                              <a:cs typeface="Times New Roman" charset="0"/>
                            </a:rPr>
                          </m:ctrlPr>
                        </m:dPr>
                        <m:e>
                          <m:eqArr>
                            <m:eqArrPr>
                              <m:ctrlPr>
                                <a:rPr lang="en-US" sz="2400" i="1">
                                  <a:latin typeface="Cambria Math"/>
                                  <a:ea typeface="Times New Roman" charset="0"/>
                                  <a:cs typeface="Times New Roman" charset="0"/>
                                </a:rPr>
                              </m:ctrlPr>
                            </m:eqArrPr>
                            <m:e>
                              <m:r>
                                <a:rPr lang="fr-FR" sz="2400" i="1">
                                  <a:latin typeface="Cambria Math" charset="0"/>
                                  <a:ea typeface="Times New Roman" charset="0"/>
                                  <a:cs typeface="Times New Roman" charset="0"/>
                                </a:rPr>
                                <m:t>𝑥𝑦𝑧</m:t>
                              </m:r>
                              <m:d>
                                <m:dPr>
                                  <m:ctrlPr>
                                    <a:rPr lang="en-US" sz="2400" i="1">
                                      <a:latin typeface="Cambria Math"/>
                                      <a:ea typeface="Times New Roman" charset="0"/>
                                      <a:cs typeface="Times New Roman" charset="0"/>
                                    </a:rPr>
                                  </m:ctrlPr>
                                </m:d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𝑧</m:t>
                                  </m:r>
                                </m:e>
                              </m:d>
                              <m:r>
                                <a:rPr lang="fr-FR" sz="2400" i="1">
                                  <a:latin typeface="Cambria Math" charset="0"/>
                                  <a:ea typeface="Times New Roman" charset="0"/>
                                  <a:cs typeface="Times New Roman" charset="0"/>
                                </a:rPr>
                                <m:t>=10</m:t>
                              </m:r>
                            </m:e>
                            <m:e>
                              <m:r>
                                <a:rPr lang="fr-FR" sz="2400" i="1">
                                  <a:latin typeface="Cambria Math" charset="0"/>
                                  <a:ea typeface="Times New Roman" charset="0"/>
                                  <a:cs typeface="Times New Roman" charset="0"/>
                                </a:rPr>
                                <m:t>𝑦𝑧</m:t>
                              </m:r>
                              <m:r>
                                <a:rPr lang="fr-FR" sz="2400" i="1">
                                  <a:latin typeface="Cambria Math" charset="0"/>
                                  <a:ea typeface="Times New Roman" charset="0"/>
                                  <a:cs typeface="Times New Roman" charset="0"/>
                                </a:rPr>
                                <m:t>=2</m:t>
                              </m:r>
                            </m:e>
                          </m:eqArr>
                          <m:r>
                            <a:rPr lang="fr-FR" sz="2400" i="1">
                              <a:latin typeface="Cambria Math" charset="0"/>
                              <a:ea typeface="Times New Roman" charset="0"/>
                              <a:cs typeface="Times New Roman" charset="0"/>
                            </a:rPr>
                            <m:t>⟹</m:t>
                          </m:r>
                          <m:d>
                            <m:dPr>
                              <m:begChr m:val="{"/>
                              <m:endChr m:val=""/>
                              <m:ctrlPr>
                                <a:rPr lang="en-US" sz="2400" i="1">
                                  <a:latin typeface="Cambria Math"/>
                                  <a:ea typeface="Times New Roman" charset="0"/>
                                  <a:cs typeface="Times New Roman" charset="0"/>
                                </a:rPr>
                              </m:ctrlPr>
                            </m:dPr>
                            <m:e>
                              <m:eqArr>
                                <m:eqArrPr>
                                  <m:ctrlPr>
                                    <a:rPr lang="en-US" sz="2400" i="1">
                                      <a:latin typeface="Cambria Math"/>
                                      <a:ea typeface="Times New Roman" charset="0"/>
                                      <a:cs typeface="Times New Roman" charset="0"/>
                                    </a:rPr>
                                  </m:ctrlPr>
                                </m:eqArr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=2</m:t>
                                  </m:r>
                                </m:e>
                                <m:e>
                                  <m:r>
                                    <a:rPr lang="fr-FR" sz="2400" i="1">
                                      <a:latin typeface="Cambria Math" charset="0"/>
                                      <a:ea typeface="Times New Roman" charset="0"/>
                                      <a:cs typeface="Times New Roman" charset="0"/>
                                    </a:rPr>
                                    <m:t>𝑧</m:t>
                                  </m:r>
                                  <m:r>
                                    <a:rPr lang="fr-FR" sz="2400" i="1">
                                      <a:latin typeface="Cambria Math" charset="0"/>
                                      <a:ea typeface="Times New Roman" charset="0"/>
                                      <a:cs typeface="Times New Roman" charset="0"/>
                                    </a:rPr>
                                    <m:t>=1</m:t>
                                  </m:r>
                                </m:e>
                              </m:eqArr>
                            </m:e>
                          </m:d>
                        </m:e>
                      </m:d>
                      <m:r>
                        <a:rPr lang="fr-FR" sz="2400" i="1">
                          <a:latin typeface="Cambria Math" charset="0"/>
                          <a:ea typeface="Times New Roman" charset="0"/>
                          <a:cs typeface="Times New Roman" charset="0"/>
                        </a:rPr>
                        <m:t>.</m:t>
                      </m:r>
                    </m:oMath>
                  </m:oMathPara>
                </a14:m>
                <a:r>
                  <a:rPr lang="en-US" sz="2400" dirty="0">
                    <a:latin typeface="Times New Roman" charset="0"/>
                    <a:ea typeface="Times New Roman" charset="0"/>
                    <a:cs typeface="Times New Roman" charset="0"/>
                  </a:rPr>
                  <a:t/>
                </a:r>
                <a:br>
                  <a:rPr lang="en-US" sz="2400" dirty="0">
                    <a:latin typeface="Times New Roman" charset="0"/>
                    <a:ea typeface="Times New Roman" charset="0"/>
                    <a:cs typeface="Times New Roman" charset="0"/>
                  </a:rPr>
                </a:br>
                <a:r>
                  <a:rPr lang="fr-FR" sz="2400" dirty="0" err="1">
                    <a:latin typeface="Times New Roman" charset="0"/>
                    <a:ea typeface="Times New Roman" charset="0"/>
                    <a:cs typeface="Times New Roman" charset="0"/>
                  </a:rPr>
                  <a:t>Vậy</a:t>
                </a:r>
                <a:r>
                  <a:rPr lang="fr-FR" sz="2400" dirty="0">
                    <a:latin typeface="Times New Roman" charset="0"/>
                    <a:ea typeface="Times New Roman" charset="0"/>
                    <a:cs typeface="Times New Roman" charset="0"/>
                  </a:rPr>
                  <a:t> </a:t>
                </a:r>
                <a14:m>
                  <m:oMath xmlns:m="http://schemas.openxmlformats.org/officeDocument/2006/math">
                    <m:r>
                      <a:rPr lang="fr-FR" sz="2400" i="1">
                        <a:latin typeface="Cambria Math" charset="0"/>
                        <a:ea typeface="Times New Roman" charset="0"/>
                        <a:cs typeface="Times New Roman" charset="0"/>
                      </a:rPr>
                      <m:t>𝑚𝑖𝑛</m:t>
                    </m:r>
                    <m:r>
                      <a:rPr lang="en-US" sz="2400" i="1">
                        <a:latin typeface="Cambria Math" charset="0"/>
                        <a:ea typeface="Times New Roman" charset="0"/>
                        <a:cs typeface="Times New Roman" charset="0"/>
                      </a:rPr>
                      <m:t>𝑃</m:t>
                    </m:r>
                    <m:r>
                      <a:rPr lang="fr-FR" sz="2400" i="1">
                        <a:latin typeface="Cambria Math" charset="0"/>
                        <a:ea typeface="Times New Roman" charset="0"/>
                        <a:cs typeface="Times New Roman" charset="0"/>
                      </a:rPr>
                      <m:t>=16</m:t>
                    </m:r>
                    <m:r>
                      <a:rPr lang="en-US" sz="2400" i="1">
                        <a:latin typeface="Cambria Math" charset="0"/>
                        <a:ea typeface="Times New Roman" charset="0"/>
                        <a:cs typeface="Times New Roman" charset="0"/>
                      </a:rPr>
                      <m:t>⟺</m:t>
                    </m:r>
                    <m:d>
                      <m:dPr>
                        <m:begChr m:val="{"/>
                        <m:endChr m:val=""/>
                        <m:ctrlPr>
                          <a:rPr lang="en-US" sz="2400" i="1">
                            <a:latin typeface="Cambria Math"/>
                            <a:ea typeface="Times New Roman" charset="0"/>
                            <a:cs typeface="Times New Roman" charset="0"/>
                          </a:rPr>
                        </m:ctrlPr>
                      </m:dPr>
                      <m:e>
                        <m:eqArr>
                          <m:eqArrPr>
                            <m:ctrlPr>
                              <a:rPr lang="en-US" sz="2400" i="1">
                                <a:latin typeface="Cambria Math"/>
                                <a:ea typeface="Times New Roman" charset="0"/>
                                <a:cs typeface="Times New Roman" charset="0"/>
                              </a:rPr>
                            </m:ctrlPr>
                          </m:eqArrPr>
                          <m:e>
                            <m:r>
                              <a:rPr lang="fr-FR" sz="2400" i="1">
                                <a:latin typeface="Cambria Math" charset="0"/>
                                <a:ea typeface="Times New Roman" charset="0"/>
                                <a:cs typeface="Times New Roman" charset="0"/>
                              </a:rPr>
                              <m:t>𝑥</m:t>
                            </m:r>
                            <m:r>
                              <a:rPr lang="fr-FR" sz="2400" i="1">
                                <a:latin typeface="Cambria Math" charset="0"/>
                                <a:ea typeface="Times New Roman" charset="0"/>
                                <a:cs typeface="Times New Roman" charset="0"/>
                              </a:rPr>
                              <m:t>=</m:t>
                            </m:r>
                            <m:r>
                              <a:rPr lang="fr-FR" sz="2400" i="1">
                                <a:latin typeface="Cambria Math" charset="0"/>
                                <a:ea typeface="Times New Roman" charset="0"/>
                                <a:cs typeface="Times New Roman" charset="0"/>
                              </a:rPr>
                              <m:t>𝑦</m:t>
                            </m:r>
                            <m:r>
                              <a:rPr lang="fr-FR" sz="2400" i="1">
                                <a:latin typeface="Cambria Math" charset="0"/>
                                <a:ea typeface="Times New Roman" charset="0"/>
                                <a:cs typeface="Times New Roman" charset="0"/>
                              </a:rPr>
                              <m:t>=2</m:t>
                            </m:r>
                          </m:e>
                          <m:e>
                            <m:r>
                              <a:rPr lang="fr-FR" sz="2400" i="1">
                                <a:latin typeface="Cambria Math" charset="0"/>
                                <a:ea typeface="Times New Roman" charset="0"/>
                                <a:cs typeface="Times New Roman" charset="0"/>
                              </a:rPr>
                              <m:t>𝑧</m:t>
                            </m:r>
                            <m:r>
                              <a:rPr lang="fr-FR" sz="2400" i="1">
                                <a:latin typeface="Cambria Math" charset="0"/>
                                <a:ea typeface="Times New Roman" charset="0"/>
                                <a:cs typeface="Times New Roman" charset="0"/>
                              </a:rPr>
                              <m:t>=1</m:t>
                            </m:r>
                          </m:e>
                        </m:eqArr>
                      </m:e>
                    </m:d>
                  </m:oMath>
                </a14:m>
                <a:endParaRPr lang="en-US" sz="2400" dirty="0">
                  <a:latin typeface="Times New Roman" charset="0"/>
                  <a:ea typeface="Times New Roman" charset="0"/>
                  <a:cs typeface="Times New Roman"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13458" y="2124477"/>
                <a:ext cx="11076972" cy="4230023"/>
              </a:xfrm>
              <a:blipFill rotWithShape="0">
                <a:blip r:embed="rId2"/>
                <a:stretch>
                  <a:fillRect l="-881" t="-1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itle 1"/>
              <p:cNvSpPr txBox="1">
                <a:spLocks/>
              </p:cNvSpPr>
              <p:nvPr/>
            </p:nvSpPr>
            <p:spPr>
              <a:xfrm>
                <a:off x="856010" y="406833"/>
                <a:ext cx="11076972" cy="13826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Câu </a:t>
                </a:r>
                <a:r>
                  <a:rPr lang="fr-FR" sz="2400" b="1">
                    <a:solidFill>
                      <a:srgbClr val="FF0000"/>
                    </a:solidFill>
                    <a:latin typeface="Times New Roman" charset="0"/>
                    <a:ea typeface="Times New Roman" charset="0"/>
                    <a:cs typeface="Times New Roman" charset="0"/>
                  </a:rPr>
                  <a:t>5</a:t>
                </a:r>
                <a:r>
                  <a:rPr kumimoji="0" lang="fr-FR" sz="2400" b="1" i="0" u="none" strike="noStrike" kern="1200" cap="none" spc="0" normalizeH="0" baseline="0" noProof="0">
                    <a:ln>
                      <a:noFill/>
                    </a:ln>
                    <a:solidFill>
                      <a:srgbClr val="FF0000"/>
                    </a:solidFill>
                    <a:effectLst/>
                    <a:uLnTx/>
                    <a:uFillTx/>
                    <a:latin typeface="Times New Roman" charset="0"/>
                    <a:ea typeface="Times New Roman" charset="0"/>
                    <a:cs typeface="Times New Roman" charset="0"/>
                  </a:rPr>
                  <a:t>-VDC</a:t>
                </a:r>
                <a:r>
                  <a:rPr kumimoji="0" lang="fr-FR" sz="24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a:t>
                </a:r>
                <a:r>
                  <a:rPr kumimoji="0" lang="fr-FR" sz="2400" b="0"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Cho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 </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 </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&gt;0; </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𝑥𝑦𝑧</m:t>
                    </m:r>
                    <m:d>
                      <m:d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e>
                    </m:d>
                    <m:r>
                      <a:rPr kumimoji="0" lang="vi-VN"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=20.</m:t>
                    </m:r>
                  </m:oMath>
                </a14:m>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Tìm</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giá</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trị</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nhỏ</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nhất</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fr-FR" sz="2400" b="0" i="0" u="none" strike="noStrike" kern="1200" cap="none" spc="0" normalizeH="0" baseline="0" noProof="0" dirty="0" err="1">
                    <a:ln>
                      <a:noFill/>
                    </a:ln>
                    <a:solidFill>
                      <a:prstClr val="black"/>
                    </a:solidFill>
                    <a:effectLst/>
                    <a:uLnTx/>
                    <a:uFillTx/>
                    <a:latin typeface="Times New Roman" charset="0"/>
                    <a:ea typeface="Times New Roman" charset="0"/>
                    <a:cs typeface="Times New Roman" charset="0"/>
                  </a:rPr>
                  <a:t>của</a:t>
                </a:r>
                <a:r>
                  <a:rPr kumimoji="0" lang="fr-FR"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r>
                <a:b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b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𝑃</m:t>
                      </m:r>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d>
                        <m:d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e>
                      </m:d>
                      <m:d>
                        <m:d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d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𝑥</m:t>
                          </m:r>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e>
                      </m:d>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m:t>
                      </m:r>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𝑦</m:t>
                          </m:r>
                        </m:e>
                        <m:sup>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2</m:t>
                          </m:r>
                        </m:sup>
                      </m:sSup>
                      <m:sSup>
                        <m:sSupPr>
                          <m:ctrlPr>
                            <a:rPr kumimoji="0" lang="en-US" sz="2400" b="0" i="1" u="none" strike="noStrike" kern="1200" cap="none" spc="0" normalizeH="0" baseline="0" noProof="0">
                              <a:ln>
                                <a:noFill/>
                              </a:ln>
                              <a:solidFill>
                                <a:prstClr val="black"/>
                              </a:solidFill>
                              <a:effectLst/>
                              <a:uLnTx/>
                              <a:uFillTx/>
                              <a:latin typeface="Cambria Math"/>
                              <a:ea typeface="Times New Roman" charset="0"/>
                              <a:cs typeface="Times New Roman" charset="0"/>
                            </a:rPr>
                          </m:ctrlPr>
                        </m:sSupPr>
                        <m:e>
                          <m:r>
                            <a:rPr kumimoji="0" lang="en-US"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𝑧</m:t>
                          </m:r>
                        </m:e>
                        <m:sup>
                          <m:r>
                            <a:rPr kumimoji="0" lang="fr-FR" sz="2400" b="0" i="1" u="none" strike="noStrike" kern="1200" cap="none" spc="0" normalizeH="0" baseline="0" noProof="0">
                              <a:ln>
                                <a:noFill/>
                              </a:ln>
                              <a:solidFill>
                                <a:prstClr val="black"/>
                              </a:solidFill>
                              <a:effectLst/>
                              <a:uLnTx/>
                              <a:uFillTx/>
                              <a:latin typeface="Cambria Math" charset="0"/>
                              <a:ea typeface="Times New Roman" charset="0"/>
                              <a:cs typeface="Times New Roman" charset="0"/>
                            </a:rPr>
                            <m:t>2</m:t>
                          </m:r>
                        </m:sup>
                      </m:sSup>
                    </m:oMath>
                  </m:oMathPara>
                </a14:m>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r>
                <a:b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b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A.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24. 		</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B.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32. 		</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C.</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 16. 		</a:t>
                </a:r>
                <a:r>
                  <a:rPr kumimoji="0" lang="en-US" sz="2400" b="1"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D. </a:t>
                </a:r>
                <a:r>
                  <a:rPr kumimoji="0" lang="en-US" sz="2400" b="0" i="0" u="none" strike="noStrike" kern="1200" cap="none" spc="0" normalizeH="0" baseline="0" noProof="0" dirty="0">
                    <a:ln>
                      <a:noFill/>
                    </a:ln>
                    <a:solidFill>
                      <a:prstClr val="black"/>
                    </a:solidFill>
                    <a:effectLst/>
                    <a:uLnTx/>
                    <a:uFillTx/>
                    <a:latin typeface="Times New Roman" charset="0"/>
                    <a:ea typeface="Times New Roman" charset="0"/>
                    <a:cs typeface="Times New Roman" charset="0"/>
                  </a:rPr>
                  <a:t>8. </a:t>
                </a:r>
              </a:p>
            </p:txBody>
          </p:sp>
        </mc:Choice>
        <mc:Fallback xmlns="">
          <p:sp>
            <p:nvSpPr>
              <p:cNvPr id="3" name="Title 1"/>
              <p:cNvSpPr txBox="1">
                <a:spLocks noRot="1" noChangeAspect="1" noMove="1" noResize="1" noEditPoints="1" noAdjustHandles="1" noChangeArrowheads="1" noChangeShapeType="1" noTextEdit="1"/>
              </p:cNvSpPr>
              <p:nvPr/>
            </p:nvSpPr>
            <p:spPr>
              <a:xfrm>
                <a:off x="856010" y="406833"/>
                <a:ext cx="11076972" cy="1382652"/>
              </a:xfrm>
              <a:prstGeom prst="rect">
                <a:avLst/>
              </a:prstGeom>
              <a:blipFill rotWithShape="0">
                <a:blip r:embed="rId3"/>
                <a:stretch>
                  <a:fillRect l="-825"/>
                </a:stretch>
              </a:blipFill>
            </p:spPr>
            <p:txBody>
              <a:bodyPr/>
              <a:lstStyle/>
              <a:p>
                <a:r>
                  <a:rPr lang="en-US">
                    <a:noFill/>
                  </a:rPr>
                  <a:t> </a:t>
                </a:r>
              </a:p>
            </p:txBody>
          </p:sp>
        </mc:Fallback>
      </mc:AlternateContent>
      <p:sp>
        <p:nvSpPr>
          <p:cNvPr id="4" name="Action Button: Back or Previous 3">
            <a:hlinkClick r:id="rId4" action="ppaction://hlinksldjump" highlightClick="1"/>
          </p:cNvPr>
          <p:cNvSpPr/>
          <p:nvPr/>
        </p:nvSpPr>
        <p:spPr>
          <a:xfrm>
            <a:off x="11665131" y="6518366"/>
            <a:ext cx="526869" cy="33963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U-Turn Arrow 4">
            <a:hlinkClick r:id="rId5" action="ppaction://hlinksldjump"/>
          </p:cNvPr>
          <p:cNvSpPr/>
          <p:nvPr/>
        </p:nvSpPr>
        <p:spPr>
          <a:xfrm>
            <a:off x="10985863" y="6518366"/>
            <a:ext cx="365760" cy="339634"/>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115844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600354"/>
            <a:ext cx="10908418" cy="4745028"/>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1700629"/>
              <a:chOff x="1224541" y="6322796"/>
              <a:chExt cx="7454016" cy="1700629"/>
            </a:xfrm>
          </p:grpSpPr>
          <p:sp>
            <p:nvSpPr>
              <p:cNvPr id="55" name="Freeform 20"/>
              <p:cNvSpPr>
                <a:spLocks/>
              </p:cNvSpPr>
              <p:nvPr/>
            </p:nvSpPr>
            <p:spPr bwMode="auto">
              <a:xfrm rot="16200000" flipV="1">
                <a:off x="4498641" y="3620410"/>
                <a:ext cx="907514"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6"/>
                <a:ext cx="6440370" cy="163969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Nhận</a:t>
                </a:r>
                <a:r>
                  <a:rPr kumimoji="0" lang="en-SG"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SG" sz="23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biết</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31A76AD-4C9F-46B3-9BCA-3469A7D01743}"/>
                  </a:ext>
                </a:extLst>
              </p:cNvPr>
              <p:cNvSpPr/>
              <p:nvPr/>
            </p:nvSpPr>
            <p:spPr>
              <a:xfrm>
                <a:off x="840509" y="2077256"/>
                <a:ext cx="10510982" cy="1538883"/>
              </a:xfrm>
              <a:prstGeom prst="rect">
                <a:avLst/>
              </a:prstGeom>
            </p:spPr>
            <p:txBody>
              <a:bodyPr wrap="square">
                <a:spAutoFit/>
              </a:bodyPr>
              <a:lstStyle/>
              <a:p>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 </a:t>
                </a:r>
                <a:r>
                  <a:rPr kumimoji="0" lang="en-US" sz="22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2: </a:t>
                </a:r>
                <a:r>
                  <a:rPr lang="vi-VN" sz="2400" dirty="0"/>
                  <a:t>Giá trị lớn nhất của hàm số </a:t>
                </a:r>
                <a14:m>
                  <m:oMath xmlns:m="http://schemas.openxmlformats.org/officeDocument/2006/math">
                    <m:r>
                      <a:rPr lang="vi-VN" sz="2400" i="1">
                        <a:latin typeface="Cambria Math" panose="02040503050406030204" pitchFamily="18" charset="0"/>
                      </a:rPr>
                      <m:t>𝑓</m:t>
                    </m:r>
                    <m:d>
                      <m:dPr>
                        <m:ctrlPr>
                          <a:rPr lang="en-US" sz="2400" i="1">
                            <a:latin typeface="Cambria Math"/>
                          </a:rPr>
                        </m:ctrlPr>
                      </m:dPr>
                      <m:e>
                        <m:r>
                          <a:rPr lang="vi-VN" sz="2400" i="1">
                            <a:latin typeface="Cambria Math" panose="02040503050406030204" pitchFamily="18" charset="0"/>
                          </a:rPr>
                          <m:t>𝑥</m:t>
                        </m:r>
                      </m:e>
                    </m:d>
                    <m:r>
                      <a:rPr lang="vi-VN" sz="2400" i="1">
                        <a:latin typeface="Cambria Math" panose="02040503050406030204" pitchFamily="18" charset="0"/>
                      </a:rPr>
                      <m:t>=</m:t>
                    </m:r>
                    <m:sSup>
                      <m:sSupPr>
                        <m:ctrlPr>
                          <a:rPr lang="en-US" sz="2400" i="1">
                            <a:latin typeface="Cambria Math"/>
                          </a:rPr>
                        </m:ctrlPr>
                      </m:sSupPr>
                      <m:e>
                        <m:r>
                          <a:rPr lang="vi-VN" sz="2400" i="1">
                            <a:latin typeface="Cambria Math" panose="02040503050406030204" pitchFamily="18" charset="0"/>
                          </a:rPr>
                          <m:t>𝑥</m:t>
                        </m:r>
                      </m:e>
                      <m:sup>
                        <m:r>
                          <a:rPr lang="vi-VN" sz="2400" i="1">
                            <a:latin typeface="Cambria Math" panose="02040503050406030204" pitchFamily="18" charset="0"/>
                          </a:rPr>
                          <m:t>4</m:t>
                        </m:r>
                      </m:sup>
                    </m:sSup>
                    <m:r>
                      <a:rPr lang="vi-VN" sz="2400" i="1">
                        <a:latin typeface="Cambria Math" panose="02040503050406030204" pitchFamily="18" charset="0"/>
                      </a:rPr>
                      <m:t>−4</m:t>
                    </m:r>
                    <m:sSup>
                      <m:sSupPr>
                        <m:ctrlPr>
                          <a:rPr lang="en-US" sz="2400" i="1">
                            <a:latin typeface="Cambria Math"/>
                          </a:rPr>
                        </m:ctrlPr>
                      </m:sSupPr>
                      <m:e>
                        <m:r>
                          <a:rPr lang="vi-VN" sz="2400" i="1">
                            <a:latin typeface="Cambria Math" panose="02040503050406030204" pitchFamily="18" charset="0"/>
                          </a:rPr>
                          <m:t>𝑥</m:t>
                        </m:r>
                      </m:e>
                      <m:sup>
                        <m:r>
                          <a:rPr lang="vi-VN" sz="2400" i="1">
                            <a:latin typeface="Cambria Math" panose="02040503050406030204" pitchFamily="18" charset="0"/>
                          </a:rPr>
                          <m:t>2</m:t>
                        </m:r>
                      </m:sup>
                    </m:sSup>
                    <m:r>
                      <a:rPr lang="vi-VN" sz="2400" i="1">
                        <a:latin typeface="Cambria Math" panose="02040503050406030204" pitchFamily="18" charset="0"/>
                      </a:rPr>
                      <m:t>+5</m:t>
                    </m:r>
                  </m:oMath>
                </a14:m>
                <a:r>
                  <a:rPr lang="vi-VN" sz="2400" dirty="0"/>
                  <a:t> trê</a:t>
                </a:r>
                <a:r>
                  <a:rPr lang="en-US" sz="2400" dirty="0"/>
                  <a:t>n</a:t>
                </a:r>
                <a:r>
                  <a:rPr lang="vi-VN" sz="2400" dirty="0"/>
                  <a:t> đoạn </a:t>
                </a:r>
                <a14:m>
                  <m:oMath xmlns:m="http://schemas.openxmlformats.org/officeDocument/2006/math">
                    <m:d>
                      <m:dPr>
                        <m:begChr m:val="["/>
                        <m:endChr m:val="]"/>
                        <m:ctrlPr>
                          <a:rPr lang="en-US" sz="2400" i="1">
                            <a:latin typeface="Cambria Math"/>
                          </a:rPr>
                        </m:ctrlPr>
                      </m:dPr>
                      <m:e>
                        <m:r>
                          <a:rPr lang="vi-VN" sz="2400" i="1">
                            <a:latin typeface="Cambria Math" panose="02040503050406030204" pitchFamily="18" charset="0"/>
                          </a:rPr>
                          <m:t>−2;3</m:t>
                        </m:r>
                      </m:e>
                    </m:d>
                  </m:oMath>
                </a14:m>
                <a:r>
                  <a:rPr lang="vi-VN" sz="2400" dirty="0"/>
                  <a:t> bằng</a:t>
                </a:r>
                <a:endParaRPr lang="en-US" sz="2400" dirty="0"/>
              </a:p>
              <a:p>
                <a:r>
                  <a:rPr lang="en-US" sz="2400" b="1" dirty="0"/>
                  <a:t>	A</a:t>
                </a:r>
                <a:r>
                  <a:rPr lang="vi-VN" sz="2400" b="1" dirty="0"/>
                  <a:t>. </a:t>
                </a:r>
                <a14:m>
                  <m:oMath xmlns:m="http://schemas.openxmlformats.org/officeDocument/2006/math">
                    <m:r>
                      <a:rPr lang="vi-VN" sz="2400" b="1" i="1">
                        <a:latin typeface="Cambria Math" panose="02040503050406030204" pitchFamily="18" charset="0"/>
                      </a:rPr>
                      <m:t>𝟏</m:t>
                    </m:r>
                    <m:r>
                      <a:rPr lang="vi-VN" sz="2400" b="1" i="1">
                        <a:latin typeface="Cambria Math" panose="02040503050406030204" pitchFamily="18" charset="0"/>
                      </a:rPr>
                      <m:t>.</m:t>
                    </m:r>
                  </m:oMath>
                </a14:m>
                <a:r>
                  <a:rPr lang="vi-VN" sz="2400" dirty="0"/>
                  <a:t>	</a:t>
                </a:r>
                <a:r>
                  <a:rPr lang="en-US" sz="2400" dirty="0"/>
                  <a:t>             </a:t>
                </a:r>
                <a:r>
                  <a:rPr lang="vi-VN" sz="2400" b="1" dirty="0"/>
                  <a:t>B. </a:t>
                </a:r>
                <a14:m>
                  <m:oMath xmlns:m="http://schemas.openxmlformats.org/officeDocument/2006/math">
                    <m:r>
                      <a:rPr lang="vi-VN" sz="2400" b="1" i="1">
                        <a:latin typeface="Cambria Math" panose="02040503050406030204" pitchFamily="18" charset="0"/>
                      </a:rPr>
                      <m:t>𝟓</m:t>
                    </m:r>
                    <m:r>
                      <a:rPr lang="vi-VN" sz="2400" b="1" i="1">
                        <a:latin typeface="Cambria Math" panose="02040503050406030204" pitchFamily="18" charset="0"/>
                      </a:rPr>
                      <m:t>.</m:t>
                    </m:r>
                  </m:oMath>
                </a14:m>
                <a:r>
                  <a:rPr lang="vi-VN" sz="2400" dirty="0"/>
                  <a:t>	</a:t>
                </a:r>
                <a:r>
                  <a:rPr lang="en-US" sz="2400" dirty="0"/>
                  <a:t>       </a:t>
                </a:r>
                <a:r>
                  <a:rPr lang="en-US" sz="2400" b="1" dirty="0"/>
                  <a:t>C</a:t>
                </a:r>
                <a:r>
                  <a:rPr lang="vi-VN" sz="2400" b="1" dirty="0"/>
                  <a:t>. </a:t>
                </a:r>
                <a14:m>
                  <m:oMath xmlns:m="http://schemas.openxmlformats.org/officeDocument/2006/math">
                    <m:r>
                      <a:rPr lang="vi-VN" sz="2400" b="1" i="1">
                        <a:latin typeface="Cambria Math" panose="02040503050406030204" pitchFamily="18" charset="0"/>
                      </a:rPr>
                      <m:t>𝟓𝟎</m:t>
                    </m:r>
                    <m:r>
                      <a:rPr lang="vi-VN" sz="2400" b="1" i="1">
                        <a:latin typeface="Cambria Math" panose="02040503050406030204" pitchFamily="18" charset="0"/>
                      </a:rPr>
                      <m:t>.</m:t>
                    </m:r>
                  </m:oMath>
                </a14:m>
                <a:r>
                  <a:rPr lang="en-US" sz="2400" b="1" dirty="0"/>
                  <a:t>	                </a:t>
                </a:r>
                <a:r>
                  <a:rPr lang="vi-VN" sz="2400" b="1" dirty="0"/>
                  <a:t>D. </a:t>
                </a:r>
                <a14:m>
                  <m:oMath xmlns:m="http://schemas.openxmlformats.org/officeDocument/2006/math">
                    <m:r>
                      <a:rPr lang="vi-VN" sz="2400" b="1" i="1">
                        <a:latin typeface="Cambria Math" panose="02040503050406030204" pitchFamily="18" charset="0"/>
                      </a:rPr>
                      <m:t>𝟏𝟐𝟐</m:t>
                    </m:r>
                    <m:r>
                      <a:rPr lang="vi-VN" sz="2400" b="1" i="1">
                        <a:latin typeface="Cambria Math" panose="02040503050406030204" pitchFamily="18" charset="0"/>
                      </a:rPr>
                      <m:t>.</m:t>
                    </m:r>
                  </m:oMath>
                </a14:m>
                <a:endParaRPr lang="en-US" sz="2400" dirty="0"/>
              </a:p>
              <a:p>
                <a:pPr marL="0" marR="0" lvl="0" indent="0" algn="just" defTabSz="914400" rtl="0" eaLnBrk="1" fontAlgn="auto" latinLnBrk="0" hangingPunct="1">
                  <a:lnSpc>
                    <a:spcPct val="100000"/>
                  </a:lnSpc>
                  <a:spcBef>
                    <a:spcPts val="0"/>
                  </a:spcBef>
                  <a:spcAft>
                    <a:spcPts val="0"/>
                  </a:spcAft>
                  <a:buClrTx/>
                  <a:buSzTx/>
                  <a:buFontTx/>
                  <a:buNone/>
                  <a:tabLst>
                    <a:tab pos="228600" algn="l"/>
                    <a:tab pos="1257300" algn="l"/>
                    <a:tab pos="2514600" algn="l"/>
                    <a:tab pos="3771900" algn="l"/>
                  </a:tabLst>
                  <a:defRPr/>
                </a:pP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431A76AD-4C9F-46B3-9BCA-3469A7D01743}"/>
                  </a:ext>
                </a:extLst>
              </p:cNvPr>
              <p:cNvSpPr>
                <a:spLocks noRot="1" noChangeAspect="1" noMove="1" noResize="1" noEditPoints="1" noAdjustHandles="1" noChangeArrowheads="1" noChangeShapeType="1" noTextEdit="1"/>
              </p:cNvSpPr>
              <p:nvPr/>
            </p:nvSpPr>
            <p:spPr>
              <a:xfrm>
                <a:off x="840509" y="2077256"/>
                <a:ext cx="10510982" cy="1538883"/>
              </a:xfrm>
              <a:prstGeom prst="rect">
                <a:avLst/>
              </a:prstGeom>
              <a:blipFill>
                <a:blip r:embed="rId3"/>
                <a:stretch>
                  <a:fillRect l="-928" t="-3571"/>
                </a:stretch>
              </a:blipFill>
            </p:spPr>
            <p:txBody>
              <a:bodyPr/>
              <a:lstStyle/>
              <a:p>
                <a:r>
                  <a:rPr lang="en-SG">
                    <a:noFill/>
                  </a:rPr>
                  <a:t> </a:t>
                </a:r>
              </a:p>
            </p:txBody>
          </p:sp>
        </mc:Fallback>
      </mc:AlternateContent>
      <p:sp>
        <p:nvSpPr>
          <p:cNvPr id="19" name="Rectangle 18">
            <a:extLst>
              <a:ext uri="{FF2B5EF4-FFF2-40B4-BE49-F238E27FC236}">
                <a16:creationId xmlns:a16="http://schemas.microsoft.com/office/drawing/2014/main" xmlns="" id="{0B64D3D5-69CC-46A0-9829-70A592356859}"/>
              </a:ext>
            </a:extLst>
          </p:cNvPr>
          <p:cNvSpPr/>
          <p:nvPr/>
        </p:nvSpPr>
        <p:spPr>
          <a:xfrm>
            <a:off x="4932358" y="3160444"/>
            <a:ext cx="1378904" cy="430887"/>
          </a:xfrm>
          <a:prstGeom prst="rect">
            <a:avLst/>
          </a:prstGeom>
        </p:spPr>
        <p:txBody>
          <a:bodyPr wrap="none">
            <a:spAutoFit/>
          </a:bodyPr>
          <a:lstStyle/>
          <a:p>
            <a:r>
              <a:rPr lang="en-US" sz="22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Lời</a:t>
            </a:r>
            <a:r>
              <a:rPr lang="en-US" sz="22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200" b="1" dirty="0" err="1">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giải</a:t>
            </a:r>
            <a:r>
              <a:rPr lang="en-US" sz="2200" b="1"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en-US" sz="22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xmlns="" id="{51F428F1-D688-44A0-9281-50F7355E4B5D}"/>
                  </a:ext>
                </a:extLst>
              </p:cNvPr>
              <p:cNvSpPr/>
              <p:nvPr/>
            </p:nvSpPr>
            <p:spPr>
              <a:xfrm>
                <a:off x="1251710" y="3643340"/>
                <a:ext cx="12041875" cy="970458"/>
              </a:xfrm>
              <a:prstGeom prst="rect">
                <a:avLst/>
              </a:prstGeom>
            </p:spPr>
            <p:txBody>
              <a:bodyPr wrap="square">
                <a:spAutoFit/>
              </a:bodyPr>
              <a:lstStyle/>
              <a:p>
                <a:r>
                  <a:rPr lang="en-US" sz="2200" dirty="0" err="1">
                    <a:latin typeface="Tahoma" panose="020B0604030504040204" pitchFamily="34" charset="0"/>
                    <a:ea typeface="Tahoma" panose="020B0604030504040204" pitchFamily="34" charset="0"/>
                    <a:cs typeface="Tahoma" panose="020B0604030504040204" pitchFamily="34" charset="0"/>
                  </a:rPr>
                  <a:t>Đạo</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2200" i="1">
                            <a:effectLst/>
                            <a:latin typeface="Cambria Math"/>
                          </a:rPr>
                        </m:ctrlPr>
                      </m:sSup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=4</m:t>
                    </m:r>
                    <m:sSup>
                      <m:sSupPr>
                        <m:ctrlPr>
                          <a:rPr lang="en-US" sz="2200" i="1">
                            <a:effectLst/>
                            <a:latin typeface="Cambria Math"/>
                          </a:rPr>
                        </m:ctrlPr>
                      </m:sSup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−8</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groupChr>
                      <m:groupChrPr>
                        <m:chr m:val="→"/>
                        <m:vertJc m:val="bot"/>
                        <m:ctrlPr>
                          <a:rPr lang="en-US" sz="2200" i="1">
                            <a:effectLst/>
                            <a:latin typeface="Cambria Math"/>
                          </a:rPr>
                        </m:ctrlPr>
                      </m:groupChr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  </m:t>
                        </m:r>
                      </m:e>
                    </m:groupChr>
                    <m:sSup>
                      <m:sSupPr>
                        <m:ctrlPr>
                          <a:rPr lang="en-US" sz="2200" i="1">
                            <a:effectLst/>
                            <a:latin typeface="Cambria Math"/>
                          </a:rPr>
                        </m:ctrlPr>
                      </m:sSup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𝑓</m:t>
                        </m:r>
                      </m:e>
                      <m:sup>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sup>
                    </m:sSup>
                    <m:d>
                      <m:dPr>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lang="en-US" sz="2200" i="1">
                            <a:effectLst/>
                            <a:latin typeface="Cambria Math"/>
                          </a:rPr>
                        </m:ctrlPr>
                      </m:dPr>
                      <m:e>
                        <m:eqArr>
                          <m:eqArrPr>
                            <m:ctrlPr>
                              <a:rPr lang="en-US" sz="2200" i="1">
                                <a:effectLst/>
                                <a:latin typeface="Cambria Math"/>
                              </a:rPr>
                            </m:ctrlPr>
                          </m:eqArr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=0∈</m:t>
                            </m:r>
                            <m:d>
                              <m:dPr>
                                <m:begChr m:val="["/>
                                <m:endChr m:val="]"/>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−2;3</m:t>
                                </m:r>
                              </m:e>
                            </m:d>
                          </m:e>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𝑥</m:t>
                            </m:r>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2200" i="1">
                                    <a:effectLst/>
                                    <a:latin typeface="Cambria Math"/>
                                  </a:rPr>
                                </m:ctrlPr>
                              </m:radPr>
                              <m:deg/>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2</m:t>
                                </m:r>
                              </m:e>
                            </m:ra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US" sz="2200" i="1">
                                    <a:effectLst/>
                                    <a:latin typeface="Cambria Math"/>
                                  </a:rPr>
                                </m:ctrlPr>
                              </m:dPr>
                              <m:e>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−2;3</m:t>
                                </m:r>
                              </m:e>
                            </m:d>
                          </m:e>
                        </m:eqArr>
                      </m:e>
                    </m:d>
                    <m:r>
                      <a:rPr lang="vi-VN" sz="22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Rectangle 19">
                <a:extLst>
                  <a:ext uri="{FF2B5EF4-FFF2-40B4-BE49-F238E27FC236}">
                    <a16:creationId xmlns:a16="http://schemas.microsoft.com/office/drawing/2014/main" id="{51F428F1-D688-44A0-9281-50F7355E4B5D}"/>
                  </a:ext>
                </a:extLst>
              </p:cNvPr>
              <p:cNvSpPr>
                <a:spLocks noRot="1" noChangeAspect="1" noMove="1" noResize="1" noEditPoints="1" noAdjustHandles="1" noChangeArrowheads="1" noChangeShapeType="1" noTextEdit="1"/>
              </p:cNvSpPr>
              <p:nvPr/>
            </p:nvSpPr>
            <p:spPr>
              <a:xfrm>
                <a:off x="1251710" y="3643340"/>
                <a:ext cx="12041875" cy="970458"/>
              </a:xfrm>
              <a:prstGeom prst="rect">
                <a:avLst/>
              </a:prstGeom>
              <a:blipFill>
                <a:blip r:embed="rId4"/>
                <a:stretch>
                  <a:fillRect l="-658"/>
                </a:stretch>
              </a:blipFill>
            </p:spPr>
            <p:txBody>
              <a:bodyPr/>
              <a:lstStyle/>
              <a:p>
                <a:r>
                  <a:rPr lang="en-SG">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xmlns="" id="{0E67EDFC-591A-46B0-B433-AA8B86614D3D}"/>
                  </a:ext>
                </a:extLst>
              </p:cNvPr>
              <p:cNvSpPr/>
              <p:nvPr/>
            </p:nvSpPr>
            <p:spPr>
              <a:xfrm>
                <a:off x="1278666" y="4535043"/>
                <a:ext cx="5032596" cy="1649747"/>
              </a:xfrm>
              <a:prstGeom prst="rect">
                <a:avLst/>
              </a:prstGeom>
            </p:spPr>
            <p:txBody>
              <a:bodyPr wrap="none">
                <a:spAutoFit/>
              </a:bodyPr>
              <a:lstStyle/>
              <a:p>
                <a:r>
                  <a:rPr lang="vi-VN" sz="2200"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d>
                      <m:dPr>
                        <m:begChr m:val="{"/>
                        <m:endChr m:val=""/>
                        <m:ctrlPr>
                          <a:rPr lang="en-US" sz="2200" i="1">
                            <a:effectLst/>
                            <a:latin typeface="Cambria Math"/>
                          </a:rPr>
                        </m:ctrlPr>
                      </m:dPr>
                      <m:e>
                        <m:eqArr>
                          <m:eqArrPr>
                            <m:ctrlPr>
                              <a:rPr lang="en-US" sz="2200" i="1">
                                <a:effectLst/>
                                <a:latin typeface="Cambria Math"/>
                              </a:rPr>
                            </m:ctrlPr>
                          </m:eqArr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0</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rPr>
                                  <m:t>±</m:t>
                                </m:r>
                                <m:rad>
                                  <m:radPr>
                                    <m:degHide m:val="on"/>
                                    <m:ctrlPr>
                                      <a:rPr lang="en-US" sz="2200" i="1">
                                        <a:effectLst/>
                                        <a:latin typeface="Cambria Math"/>
                                      </a:rPr>
                                    </m:ctrlPr>
                                  </m:radPr>
                                  <m:deg/>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rad>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=1</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m:t>
                            </m:r>
                          </m:e>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&amp;</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3</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=50</m:t>
                            </m:r>
                          </m:e>
                        </m:eqArr>
                      </m:e>
                    </m:d>
                    <m:groupChr>
                      <m:groupChrPr>
                        <m:chr m:val="→"/>
                        <m:vertJc m:val="bot"/>
                        <m:ctrlPr>
                          <a:rPr lang="en-US" sz="2200" i="1">
                            <a:effectLst/>
                            <a:latin typeface="Cambria Math"/>
                          </a:rPr>
                        </m:ctrlPr>
                      </m:groupChrPr>
                      <m:e>
                        <m:r>
                          <a:rPr lang="en-US" sz="2200" i="1">
                            <a:effectLst/>
                            <a:latin typeface="Cambria Math" panose="02040503050406030204" pitchFamily="18" charset="0"/>
                            <a:ea typeface="Times New Roman" panose="02020603050405020304" pitchFamily="18" charset="0"/>
                          </a:rPr>
                          <m:t>  </m:t>
                        </m:r>
                      </m:e>
                    </m:groupChr>
                    <m:limLow>
                      <m:limLowPr>
                        <m:ctrlPr>
                          <a:rPr lang="en-US" sz="2200" i="1">
                            <a:effectLst/>
                            <a:latin typeface="Cambria Math"/>
                          </a:rPr>
                        </m:ctrlPr>
                      </m:limLow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𝑚𝑎𝑥</m:t>
                        </m:r>
                      </m:e>
                      <m:lim>
                        <m:d>
                          <m:dPr>
                            <m:begChr m:val="["/>
                            <m:endChr m:val="]"/>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rPr>
                              <m:t>−</m:t>
                            </m:r>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2;3</m:t>
                            </m:r>
                          </m:e>
                        </m:d>
                      </m:lim>
                    </m:limLow>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𝑓</m:t>
                    </m:r>
                    <m:d>
                      <m:dPr>
                        <m:ctrlPr>
                          <a:rPr lang="en-US" sz="2200" i="1">
                            <a:effectLst/>
                            <a:latin typeface="Cambria Math"/>
                          </a:rPr>
                        </m:ctrlPr>
                      </m:dPr>
                      <m:e>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𝑥</m:t>
                        </m:r>
                      </m:e>
                    </m:d>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=50.</m:t>
                    </m:r>
                  </m:oMath>
                </a14:m>
                <a:r>
                  <a:rPr lang="en-US" sz="2200" dirty="0">
                    <a:effectLst/>
                    <a:latin typeface="Tahoma" panose="020B0604030504040204" pitchFamily="34" charset="0"/>
                    <a:ea typeface="Tahoma" panose="020B0604030504040204" pitchFamily="34" charset="0"/>
                    <a:cs typeface="Tahoma" panose="020B0604030504040204" pitchFamily="34" charset="0"/>
                  </a:rPr>
                  <a:t> </a:t>
                </a:r>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a:extLst>
                  <a:ext uri="{FF2B5EF4-FFF2-40B4-BE49-F238E27FC236}">
                    <a16:creationId xmlns:a16="http://schemas.microsoft.com/office/drawing/2014/main" id="{0E67EDFC-591A-46B0-B433-AA8B86614D3D}"/>
                  </a:ext>
                </a:extLst>
              </p:cNvPr>
              <p:cNvSpPr>
                <a:spLocks noRot="1" noChangeAspect="1" noMove="1" noResize="1" noEditPoints="1" noAdjustHandles="1" noChangeArrowheads="1" noChangeShapeType="1" noTextEdit="1"/>
              </p:cNvSpPr>
              <p:nvPr/>
            </p:nvSpPr>
            <p:spPr>
              <a:xfrm>
                <a:off x="1278666" y="4535043"/>
                <a:ext cx="5032596" cy="1649747"/>
              </a:xfrm>
              <a:prstGeom prst="rect">
                <a:avLst/>
              </a:prstGeom>
              <a:blipFill>
                <a:blip r:embed="rId5"/>
                <a:stretch>
                  <a:fillRect l="-1576" r="-1333"/>
                </a:stretch>
              </a:blipFill>
            </p:spPr>
            <p:txBody>
              <a:bodyPr/>
              <a:lstStyle/>
              <a:p>
                <a:r>
                  <a:rPr lang="en-SG">
                    <a:noFill/>
                  </a:rPr>
                  <a:t> </a:t>
                </a:r>
              </a:p>
            </p:txBody>
          </p:sp>
        </mc:Fallback>
      </mc:AlternateContent>
      <p:sp>
        <p:nvSpPr>
          <p:cNvPr id="22" name="Rectangle 21">
            <a:extLst>
              <a:ext uri="{FF2B5EF4-FFF2-40B4-BE49-F238E27FC236}">
                <a16:creationId xmlns:a16="http://schemas.microsoft.com/office/drawing/2014/main" xmlns="" id="{CE58466B-713B-4592-81A4-0711BD1B4349}"/>
              </a:ext>
            </a:extLst>
          </p:cNvPr>
          <p:cNvSpPr/>
          <p:nvPr/>
        </p:nvSpPr>
        <p:spPr>
          <a:xfrm>
            <a:off x="1251710" y="3512254"/>
            <a:ext cx="1268296" cy="430887"/>
          </a:xfrm>
          <a:prstGeom prst="rect">
            <a:avLst/>
          </a:prstGeom>
        </p:spPr>
        <p:txBody>
          <a:bodyPr wrap="none">
            <a:spAutoFit/>
          </a:bodyPr>
          <a:lstStyle/>
          <a:p>
            <a:r>
              <a:rPr lang="vi-VN" sz="2200" b="1" dirty="0">
                <a:solidFill>
                  <a:srgbClr val="FF0000"/>
                </a:solidFill>
                <a:latin typeface="Tahoma" panose="020B0604030504040204" pitchFamily="34" charset="0"/>
                <a:ea typeface="Tahoma" panose="020B0604030504040204" pitchFamily="34" charset="0"/>
                <a:cs typeface="Tahoma" panose="020B0604030504040204" pitchFamily="34" charset="0"/>
              </a:rPr>
              <a:t>Chọn </a:t>
            </a: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C</a:t>
            </a:r>
            <a:r>
              <a:rPr lang="vi-VN" sz="22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xmlns="" id="{C68CDEAF-FBEC-4D3C-9EA5-989E69AA76E6}"/>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778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776" y="965966"/>
            <a:ext cx="9828520" cy="830997"/>
            <a:chOff x="-288924" y="1892299"/>
            <a:chExt cx="19659599" cy="1662209"/>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1082675" y="1913524"/>
              <a:ext cx="901645" cy="846495"/>
            </a:xfrm>
            <a:prstGeom prst="rect">
              <a:avLst/>
            </a:prstGeom>
            <a:noFill/>
          </p:spPr>
          <p:txBody>
            <a:bodyPr wrap="non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15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II</a:t>
              </a:r>
            </a:p>
          </p:txBody>
        </p:sp>
        <p:sp>
          <p:nvSpPr>
            <p:cNvPr id="5" name="TextBox 4"/>
            <p:cNvSpPr txBox="1"/>
            <p:nvPr/>
          </p:nvSpPr>
          <p:spPr>
            <a:xfrm>
              <a:off x="2087561" y="1892299"/>
              <a:ext cx="17283114" cy="1662209"/>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VÍ DỤ MINH HỌA</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endParaRPr>
            </a:p>
          </p:txBody>
        </p:sp>
      </p:grpSp>
      <p:sp>
        <p:nvSpPr>
          <p:cNvPr id="41" name="Rectangle 4">
            <a:extLst>
              <a:ext uri="{FF2B5EF4-FFF2-40B4-BE49-F238E27FC236}">
                <a16:creationId xmlns:a16="http://schemas.microsoft.com/office/drawing/2014/main" xmlns="" id="{C747A885-F2D1-409F-9DDA-9CB0AA9B9FF6}"/>
              </a:ext>
            </a:extLst>
          </p:cNvPr>
          <p:cNvSpPr>
            <a:spLocks noChangeArrowheads="1"/>
          </p:cNvSpPr>
          <p:nvPr/>
        </p:nvSpPr>
        <p:spPr bwMode="auto">
          <a:xfrm>
            <a:off x="390106" y="73046"/>
            <a:ext cx="11682477" cy="584635"/>
          </a:xfrm>
          <a:prstGeom prst="rect">
            <a:avLst/>
          </a:prstGeom>
          <a:solidFill>
            <a:srgbClr val="FFFF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28" tIns="45714" rIns="91428" bIns="45714" numCol="1" anchor="ctr" anchorCtr="0" compatLnSpc="1">
            <a:prstTxWarp prst="textNoShape">
              <a:avLst/>
            </a:prstTxWarp>
            <a:spAutoFit/>
          </a:bodyPr>
          <a:lstStyle/>
          <a:p>
            <a:pPr marL="0" marR="0" lvl="0" indent="0" algn="ctr" defTabSz="914217" rtl="0" eaLnBrk="0" fontAlgn="base" latinLnBrk="0" hangingPunct="0">
              <a:lnSpc>
                <a:spcPct val="100000"/>
              </a:lnSpc>
              <a:spcBef>
                <a:spcPct val="0"/>
              </a:spcBef>
              <a:spcAft>
                <a:spcPct val="0"/>
              </a:spcAft>
              <a:buClrTx/>
              <a:buSzTx/>
              <a:buFontTx/>
              <a:buNone/>
              <a:tabLst/>
              <a:defRPr/>
            </a:pPr>
            <a:endParaRPr kumimoji="0" lang="en-US" altLang="en-US" sz="3199"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grpSp>
        <p:nvGrpSpPr>
          <p:cNvPr id="52" name="Group 10"/>
          <p:cNvGrpSpPr/>
          <p:nvPr/>
        </p:nvGrpSpPr>
        <p:grpSpPr>
          <a:xfrm>
            <a:off x="641791" y="1600354"/>
            <a:ext cx="10908418" cy="4745028"/>
            <a:chOff x="1270511" y="5884229"/>
            <a:chExt cx="21819676" cy="8291321"/>
          </a:xfrm>
        </p:grpSpPr>
        <p:sp>
          <p:nvSpPr>
            <p:cNvPr id="53" name="Rounded Rectangle 52"/>
            <p:cNvSpPr/>
            <p:nvPr/>
          </p:nvSpPr>
          <p:spPr>
            <a:xfrm>
              <a:off x="1272210" y="6139009"/>
              <a:ext cx="21817977" cy="803654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grpSp>
          <p:nvGrpSpPr>
            <p:cNvPr id="54" name="Group 60"/>
            <p:cNvGrpSpPr/>
            <p:nvPr/>
          </p:nvGrpSpPr>
          <p:grpSpPr>
            <a:xfrm>
              <a:off x="1270511" y="5884229"/>
              <a:ext cx="7454016" cy="907514"/>
              <a:chOff x="1224541" y="6322796"/>
              <a:chExt cx="7454016" cy="907514"/>
            </a:xfrm>
          </p:grpSpPr>
          <p:sp>
            <p:nvSpPr>
              <p:cNvPr id="55" name="Freeform 20"/>
              <p:cNvSpPr>
                <a:spLocks/>
              </p:cNvSpPr>
              <p:nvPr/>
            </p:nvSpPr>
            <p:spPr bwMode="auto">
              <a:xfrm rot="16200000" flipV="1">
                <a:off x="4498641" y="3620410"/>
                <a:ext cx="907514" cy="631228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sp>
            <p:nvSpPr>
              <p:cNvPr id="56" name="TextBox 55"/>
              <p:cNvSpPr txBox="1"/>
              <p:nvPr/>
            </p:nvSpPr>
            <p:spPr>
              <a:xfrm>
                <a:off x="2238187" y="6383727"/>
                <a:ext cx="6440370" cy="77981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lang="en-SG" sz="2300" b="1" dirty="0" err="1">
                    <a:solidFill>
                      <a:srgbClr val="0999C8"/>
                    </a:solidFill>
                    <a:latin typeface="Tahoma" pitchFamily="34" charset="0"/>
                    <a:ea typeface="Tahoma" pitchFamily="34" charset="0"/>
                    <a:cs typeface="Tahoma" pitchFamily="34" charset="0"/>
                  </a:rPr>
                  <a:t>Thông</a:t>
                </a:r>
                <a:r>
                  <a:rPr lang="en-SG" sz="2300" b="1" dirty="0">
                    <a:solidFill>
                      <a:srgbClr val="0999C8"/>
                    </a:solidFill>
                    <a:latin typeface="Tahoma" pitchFamily="34" charset="0"/>
                    <a:ea typeface="Tahoma" pitchFamily="34" charset="0"/>
                    <a:cs typeface="Tahoma" pitchFamily="34" charset="0"/>
                  </a:rPr>
                  <a:t> </a:t>
                </a:r>
                <a:r>
                  <a:rPr lang="en-SG" sz="2300" b="1" dirty="0" err="1">
                    <a:solidFill>
                      <a:srgbClr val="0999C8"/>
                    </a:solidFill>
                    <a:latin typeface="Tahoma" pitchFamily="34" charset="0"/>
                    <a:ea typeface="Tahoma" pitchFamily="34" charset="0"/>
                    <a:cs typeface="Tahoma" pitchFamily="34" charset="0"/>
                  </a:rPr>
                  <a:t>hiểu</a:t>
                </a:r>
                <a:endParaRPr kumimoji="0" lang="en-US" sz="23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57" name="Round Diagonal Corner Rectangle 56"/>
              <p:cNvSpPr/>
              <p:nvPr/>
            </p:nvSpPr>
            <p:spPr>
              <a:xfrm flipV="1">
                <a:off x="1224541" y="6322798"/>
                <a:ext cx="903518" cy="825501"/>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white"/>
                  </a:solidFill>
                  <a:effectLst/>
                  <a:uLnTx/>
                  <a:uFillTx/>
                  <a:latin typeface="Calibri"/>
                  <a:ea typeface="+mn-ea"/>
                  <a:cs typeface="+mn-cs"/>
                </a:endParaRPr>
              </a:p>
            </p:txBody>
          </p:sp>
          <p:sp>
            <p:nvSpPr>
              <p:cNvPr id="58"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45714" tIns="22857" rIns="45714" bIns="22857" numCol="1" anchor="t" anchorCtr="0" compatLnSpc="1">
                <a:prstTxWarp prst="textNoShape">
                  <a:avLst/>
                </a:prstTxWarp>
              </a:body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2150" b="0" i="0" u="none" strike="noStrike" kern="1200" cap="none" spc="0" normalizeH="0" baseline="0" noProof="0">
                  <a:ln>
                    <a:noFill/>
                  </a:ln>
                  <a:solidFill>
                    <a:prstClr val="black"/>
                  </a:solidFill>
                  <a:effectLst/>
                  <a:uLnTx/>
                  <a:uFillTx/>
                  <a:latin typeface="Calibri"/>
                  <a:ea typeface="+mn-ea"/>
                  <a:cs typeface="+mn-cs"/>
                </a:endParaRPr>
              </a:p>
            </p:txBody>
          </p:sp>
        </p:grpSp>
      </p:gr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xmlns="" id="{431A76AD-4C9F-46B3-9BCA-3469A7D01743}"/>
                  </a:ext>
                </a:extLst>
              </p:cNvPr>
              <p:cNvSpPr/>
              <p:nvPr/>
            </p:nvSpPr>
            <p:spPr>
              <a:xfrm>
                <a:off x="840509" y="2206560"/>
                <a:ext cx="10510982" cy="1872757"/>
              </a:xfrm>
              <a:prstGeom prst="rect">
                <a:avLst/>
              </a:prstGeom>
            </p:spPr>
            <p:txBody>
              <a:bodyPr wrap="square">
                <a:spAutoFit/>
              </a:bodyPr>
              <a:lstStyle/>
              <a:p>
                <a:pPr algn="just">
                  <a:spcAft>
                    <a:spcPts val="0"/>
                  </a:spcAft>
                  <a:tabLst>
                    <a:tab pos="228600" algn="l"/>
                    <a:tab pos="1257300" algn="l"/>
                    <a:tab pos="2514600" algn="l"/>
                    <a:tab pos="3771900" algn="l"/>
                  </a:tabLst>
                </a:pP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Ví </a:t>
                </a:r>
                <a:r>
                  <a:rPr kumimoji="0" lang="en-US" sz="2200"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dụ</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2200" b="1" noProof="0"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Tìm giá trị lớn nhất của hàm số </a:t>
                </a:r>
                <a14:m>
                  <m:oMath xmlns:m="http://schemas.openxmlformats.org/officeDocument/2006/math">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m:t>
                    </m:r>
                    <m:sSup>
                      <m:sSupPr>
                        <m:ctrlPr>
                          <a:rPr lang="en-US" sz="2200" i="1">
                            <a:latin typeface="Cambria Math"/>
                            <a:ea typeface="Times New Roman" panose="02020603050405020304" pitchFamily="18" charset="0"/>
                          </a:rPr>
                        </m:ctrlPr>
                      </m:sSupPr>
                      <m:e>
                        <m:r>
                          <a:rPr lang="en-US" sz="2200" i="1">
                            <a:latin typeface="Cambria Math" panose="02040503050406030204" pitchFamily="18" charset="0"/>
                            <a:ea typeface="Times New Roman" panose="02020603050405020304" pitchFamily="18" charset="0"/>
                          </a:rPr>
                          <m:t>𝑥</m:t>
                        </m:r>
                      </m:e>
                      <m:sup>
                        <m:r>
                          <a:rPr lang="en-US" sz="2200" i="1">
                            <a:latin typeface="Cambria Math" panose="02040503050406030204" pitchFamily="18" charset="0"/>
                            <a:ea typeface="Times New Roman" panose="02020603050405020304" pitchFamily="18" charset="0"/>
                          </a:rPr>
                          <m:t>3</m:t>
                        </m:r>
                      </m:sup>
                    </m:sSup>
                    <m:r>
                      <a:rPr lang="en-US" sz="2200" i="1">
                        <a:latin typeface="Cambria Math" panose="02040503050406030204" pitchFamily="18" charset="0"/>
                        <a:ea typeface="Times New Roman" panose="02020603050405020304" pitchFamily="18" charset="0"/>
                      </a:rPr>
                      <m:t>−2</m:t>
                    </m:r>
                    <m:sSup>
                      <m:sSupPr>
                        <m:ctrlPr>
                          <a:rPr lang="en-US" sz="2200" i="1">
                            <a:latin typeface="Cambria Math"/>
                            <a:ea typeface="Times New Roman" panose="02020603050405020304" pitchFamily="18" charset="0"/>
                          </a:rPr>
                        </m:ctrlPr>
                      </m:sSupPr>
                      <m:e>
                        <m:r>
                          <a:rPr lang="en-US" sz="2200" i="1">
                            <a:latin typeface="Cambria Math" panose="02040503050406030204" pitchFamily="18" charset="0"/>
                            <a:ea typeface="Times New Roman" panose="02020603050405020304" pitchFamily="18" charset="0"/>
                          </a:rPr>
                          <m:t>𝑥</m:t>
                        </m:r>
                      </m:e>
                      <m:sup>
                        <m:r>
                          <a:rPr lang="en-US" sz="2200" i="1">
                            <a:latin typeface="Cambria Math" panose="02040503050406030204" pitchFamily="18" charset="0"/>
                            <a:ea typeface="Times New Roman" panose="02020603050405020304" pitchFamily="18" charset="0"/>
                          </a:rPr>
                          <m:t>2</m:t>
                        </m:r>
                      </m:sup>
                    </m:sSup>
                    <m:r>
                      <a:rPr lang="en-US" sz="2200" i="1">
                        <a:latin typeface="Cambria Math" panose="02040503050406030204" pitchFamily="18" charset="0"/>
                        <a:ea typeface="Times New Roman" panose="02020603050405020304" pitchFamily="18" charset="0"/>
                      </a:rPr>
                      <m:t>−4</m:t>
                    </m:r>
                    <m:r>
                      <a:rPr lang="en-US" sz="2200" i="1">
                        <a:latin typeface="Cambria Math" panose="02040503050406030204" pitchFamily="18" charset="0"/>
                        <a:ea typeface="Times New Roman" panose="02020603050405020304" pitchFamily="18" charset="0"/>
                      </a:rPr>
                      <m:t>𝑥</m:t>
                    </m:r>
                    <m:r>
                      <a:rPr lang="en-US" sz="2200" i="1">
                        <a:latin typeface="Cambria Math" panose="02040503050406030204" pitchFamily="18" charset="0"/>
                        <a:ea typeface="Times New Roman" panose="02020603050405020304" pitchFamily="18" charset="0"/>
                      </a:rPr>
                      <m:t>+1</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trên</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đoạn</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r>
                      <a:rPr lang="en-US" sz="2200" i="1">
                        <a:latin typeface="Cambria Math" panose="02040503050406030204" pitchFamily="18" charset="0"/>
                        <a:ea typeface="Times New Roman" panose="020206030504050203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A.</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=−7.</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B.</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m:t>
                    </m:r>
                    <m:f>
                      <m:fPr>
                        <m:ctrlPr>
                          <a:rPr lang="en-US" sz="2200" i="1">
                            <a:latin typeface="Cambria Math"/>
                            <a:ea typeface="Times New Roman" panose="02020603050405020304" pitchFamily="18" charset="0"/>
                          </a:rPr>
                        </m:ctrlPr>
                      </m:fPr>
                      <m:num>
                        <m:r>
                          <a:rPr lang="en-US" sz="2200" i="1">
                            <a:latin typeface="Cambria Math" panose="02040503050406030204" pitchFamily="18" charset="0"/>
                            <a:ea typeface="Times New Roman" panose="02020603050405020304" pitchFamily="18" charset="0"/>
                          </a:rPr>
                          <m:t>65</m:t>
                        </m:r>
                      </m:num>
                      <m:den>
                        <m:r>
                          <a:rPr lang="en-US" sz="2200" i="1">
                            <a:latin typeface="Cambria Math" panose="02040503050406030204" pitchFamily="18" charset="0"/>
                            <a:ea typeface="Times New Roman" panose="02020603050405020304" pitchFamily="18" charset="0"/>
                          </a:rPr>
                          <m:t>27</m:t>
                        </m:r>
                      </m:den>
                    </m:f>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tabLst>
                    <a:tab pos="228600" algn="l"/>
                    <a:tab pos="1257300" algn="l"/>
                    <a:tab pos="2514600" algn="l"/>
                    <a:tab pos="3771900" algn="l"/>
                  </a:tabLst>
                </a:pP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C.</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=−2.</m:t>
                    </m:r>
                  </m:oMath>
                </a14:m>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D.</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limLow>
                      <m:limLowPr>
                        <m:ctrlPr>
                          <a:rPr lang="en-US" sz="2200" i="1">
                            <a:latin typeface="Cambria Math"/>
                            <a:ea typeface="Times New Roman" panose="02020603050405020304" pitchFamily="18" charset="0"/>
                          </a:rPr>
                        </m:ctrlPr>
                      </m:limLowPr>
                      <m:e>
                        <m:r>
                          <a:rPr lang="en-US" sz="2200" i="1">
                            <a:latin typeface="Cambria Math" panose="02040503050406030204" pitchFamily="18" charset="0"/>
                            <a:ea typeface="Times New Roman" panose="02020603050405020304" pitchFamily="18" charset="0"/>
                          </a:rPr>
                          <m:t>𝑚𝑎𝑥</m:t>
                        </m:r>
                      </m:e>
                      <m:lim>
                        <m:d>
                          <m:dPr>
                            <m:begChr m:val="["/>
                            <m:endChr m:val="]"/>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1;3</m:t>
                            </m:r>
                          </m:e>
                        </m:d>
                      </m:lim>
                    </m:limLow>
                    <m:r>
                      <a:rPr lang="en-US" sz="2200" i="1">
                        <a:latin typeface="Cambria Math" panose="02040503050406030204" pitchFamily="18" charset="0"/>
                        <a:ea typeface="Times New Roman" panose="02020603050405020304" pitchFamily="18" charset="0"/>
                      </a:rPr>
                      <m:t>𝑓</m:t>
                    </m:r>
                    <m:d>
                      <m:dPr>
                        <m:ctrlPr>
                          <a:rPr lang="en-US" sz="2200" i="1">
                            <a:latin typeface="Cambria Math"/>
                            <a:ea typeface="Times New Roman" panose="02020603050405020304" pitchFamily="18" charset="0"/>
                          </a:rPr>
                        </m:ctrlPr>
                      </m:dPr>
                      <m:e>
                        <m:r>
                          <a:rPr lang="en-US" sz="2200" i="1">
                            <a:latin typeface="Cambria Math" panose="02040503050406030204" pitchFamily="18" charset="0"/>
                            <a:ea typeface="Times New Roman" panose="02020603050405020304" pitchFamily="18" charset="0"/>
                          </a:rPr>
                          <m:t>𝑥</m:t>
                        </m:r>
                      </m:e>
                    </m:d>
                    <m:r>
                      <a:rPr lang="en-US" sz="2200" i="1">
                        <a:latin typeface="Cambria Math" panose="02040503050406030204" pitchFamily="18" charset="0"/>
                        <a:ea typeface="Times New Roman" panose="02020603050405020304" pitchFamily="18" charset="0"/>
                      </a:rPr>
                      <m:t>=</m:t>
                    </m:r>
                    <m:f>
                      <m:fPr>
                        <m:ctrlPr>
                          <a:rPr lang="en-US" sz="2200" i="1">
                            <a:latin typeface="Cambria Math"/>
                            <a:ea typeface="Times New Roman" panose="02020603050405020304" pitchFamily="18" charset="0"/>
                          </a:rPr>
                        </m:ctrlPr>
                      </m:fPr>
                      <m:num>
                        <m:r>
                          <a:rPr lang="en-US" sz="2200" i="1">
                            <a:latin typeface="Cambria Math" panose="02040503050406030204" pitchFamily="18" charset="0"/>
                            <a:ea typeface="Times New Roman" panose="02020603050405020304" pitchFamily="18" charset="0"/>
                          </a:rPr>
                          <m:t>67</m:t>
                        </m:r>
                      </m:num>
                      <m:den>
                        <m:r>
                          <a:rPr lang="en-US" sz="2200" i="1">
                            <a:latin typeface="Cambria Math" panose="02040503050406030204" pitchFamily="18" charset="0"/>
                            <a:ea typeface="Times New Roman" panose="02020603050405020304" pitchFamily="18" charset="0"/>
                          </a:rPr>
                          <m:t>27</m:t>
                        </m:r>
                      </m:den>
                    </m:f>
                    <m:r>
                      <a:rPr lang="en-US" sz="2200" i="1">
                        <a:latin typeface="Cambria Math" panose="02040503050406030204" pitchFamily="18" charset="0"/>
                        <a:ea typeface="Times New Roman" panose="020206030504050203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tab pos="228600" algn="l"/>
                    <a:tab pos="1257300" algn="l"/>
                    <a:tab pos="2514600" algn="l"/>
                    <a:tab pos="3771900" algn="l"/>
                  </a:tabLst>
                  <a:defRPr/>
                </a:pPr>
                <a:endParaRPr kumimoji="0" lang="en-US" sz="22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Rectangle 5">
                <a:extLst>
                  <a:ext uri="{FF2B5EF4-FFF2-40B4-BE49-F238E27FC236}">
                    <a16:creationId xmlns:a16="http://schemas.microsoft.com/office/drawing/2014/main" id="{431A76AD-4C9F-46B3-9BCA-3469A7D01743}"/>
                  </a:ext>
                </a:extLst>
              </p:cNvPr>
              <p:cNvSpPr>
                <a:spLocks noRot="1" noChangeAspect="1" noMove="1" noResize="1" noEditPoints="1" noAdjustHandles="1" noChangeArrowheads="1" noChangeShapeType="1" noTextEdit="1"/>
              </p:cNvSpPr>
              <p:nvPr/>
            </p:nvSpPr>
            <p:spPr>
              <a:xfrm>
                <a:off x="840509" y="2206560"/>
                <a:ext cx="10510982" cy="1872757"/>
              </a:xfrm>
              <a:prstGeom prst="rect">
                <a:avLst/>
              </a:prstGeom>
              <a:blipFill>
                <a:blip r:embed="rId3"/>
                <a:stretch>
                  <a:fillRect l="-754" t="-2280"/>
                </a:stretch>
              </a:blipFill>
            </p:spPr>
            <p:txBody>
              <a:bodyPr/>
              <a:lstStyle/>
              <a:p>
                <a:r>
                  <a:rPr lang="en-SG">
                    <a:noFill/>
                  </a:rPr>
                  <a:t> </a:t>
                </a:r>
              </a:p>
            </p:txBody>
          </p:sp>
        </mc:Fallback>
      </mc:AlternateContent>
      <p:sp>
        <p:nvSpPr>
          <p:cNvPr id="19" name="Rectangle 18">
            <a:extLst>
              <a:ext uri="{FF2B5EF4-FFF2-40B4-BE49-F238E27FC236}">
                <a16:creationId xmlns:a16="http://schemas.microsoft.com/office/drawing/2014/main" xmlns="" id="{0B64D3D5-69CC-46A0-9829-70A592356859}"/>
              </a:ext>
            </a:extLst>
          </p:cNvPr>
          <p:cNvSpPr/>
          <p:nvPr/>
        </p:nvSpPr>
        <p:spPr>
          <a:xfrm>
            <a:off x="4932358" y="3770035"/>
            <a:ext cx="1378904"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2200" b="1" i="0" u="none" strike="noStrike" kern="1200" cap="none" spc="0" normalizeH="0" baseline="0" noProof="0" dirty="0" err="1">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2200" b="1"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200" b="0" i="0" u="none" strike="noStrike" kern="1200" cap="none" spc="0" normalizeH="0" baseline="0" noProof="0" dirty="0">
              <a:ln>
                <a:noFill/>
              </a:ln>
              <a:solidFill>
                <a:srgbClr val="4BACC6">
                  <a:lumMod val="75000"/>
                </a:srgb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Rectangle 21">
            <a:extLst>
              <a:ext uri="{FF2B5EF4-FFF2-40B4-BE49-F238E27FC236}">
                <a16:creationId xmlns:a16="http://schemas.microsoft.com/office/drawing/2014/main" xmlns="" id="{CE58466B-713B-4592-81A4-0711BD1B4349}"/>
              </a:ext>
            </a:extLst>
          </p:cNvPr>
          <p:cNvSpPr/>
          <p:nvPr/>
        </p:nvSpPr>
        <p:spPr>
          <a:xfrm>
            <a:off x="1158143" y="4190346"/>
            <a:ext cx="1268296"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Chọn </a:t>
            </a:r>
            <a:r>
              <a:rPr kumimoji="0" lang="en-US"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vi-VN" sz="22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2200" b="0"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B62AC7A0-225F-40AB-808A-23553A6BB959}"/>
                  </a:ext>
                </a:extLst>
              </p:cNvPr>
              <p:cNvSpPr/>
              <p:nvPr/>
            </p:nvSpPr>
            <p:spPr>
              <a:xfrm>
                <a:off x="1148548" y="4517335"/>
                <a:ext cx="8233023" cy="1168397"/>
              </a:xfrm>
              <a:prstGeom prst="rect">
                <a:avLst/>
              </a:prstGeom>
            </p:spPr>
            <p:txBody>
              <a:bodyPr wrap="none">
                <a:spAutoFit/>
              </a:bodyPr>
              <a:lstStyle/>
              <a:p>
                <a:r>
                  <a:rPr lang="en-US" sz="2200" dirty="0" err="1">
                    <a:latin typeface="Tahoma" panose="020B0604030504040204" pitchFamily="34" charset="0"/>
                    <a:ea typeface="Tahoma" panose="020B0604030504040204" pitchFamily="34" charset="0"/>
                    <a:cs typeface="Tahoma" panose="020B0604030504040204" pitchFamily="34" charset="0"/>
                  </a:rPr>
                  <a:t>Đạo</a:t>
                </a:r>
                <a:r>
                  <a:rPr lang="en-US" sz="2200" dirty="0">
                    <a:latin typeface="Tahoma" panose="020B0604030504040204" pitchFamily="34" charset="0"/>
                    <a:ea typeface="Tahoma" panose="020B0604030504040204" pitchFamily="34" charset="0"/>
                    <a:cs typeface="Tahoma" panose="020B0604030504040204" pitchFamily="34" charset="0"/>
                  </a:rPr>
                  <a:t> </a:t>
                </a:r>
                <a:r>
                  <a:rPr lang="en-US" sz="2200" dirty="0" err="1">
                    <a:latin typeface="Tahoma" panose="020B0604030504040204" pitchFamily="34" charset="0"/>
                    <a:ea typeface="Tahoma" panose="020B0604030504040204" pitchFamily="34" charset="0"/>
                    <a:cs typeface="Tahoma" panose="020B0604030504040204" pitchFamily="34" charset="0"/>
                  </a:rPr>
                  <a:t>hàm</a:t>
                </a:r>
                <a:r>
                  <a:rPr lang="en-US" sz="2200"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p>
                      <m:sSupPr>
                        <m:ctrlPr>
                          <a:rPr lang="en-US" sz="2200" i="1">
                            <a:latin typeface="Cambria Math"/>
                          </a:rPr>
                        </m:ctrlPr>
                      </m:sSupPr>
                      <m:e>
                        <m:r>
                          <a:rPr lang="en-US" sz="2200" i="1">
                            <a:latin typeface="Cambria Math" panose="02040503050406030204" pitchFamily="18" charset="0"/>
                          </a:rPr>
                          <m:t>𝑓</m:t>
                        </m:r>
                      </m:e>
                      <m:sup>
                        <m:r>
                          <a:rPr lang="en-US" sz="2200" i="1">
                            <a:latin typeface="Cambria Math" panose="02040503050406030204" pitchFamily="18" charset="0"/>
                          </a:rPr>
                          <m:t>′</m:t>
                        </m:r>
                      </m:sup>
                    </m:sSup>
                    <m:d>
                      <m:dPr>
                        <m:ctrlPr>
                          <a:rPr lang="en-US" sz="2200" i="1">
                            <a:latin typeface="Cambria Math"/>
                          </a:rPr>
                        </m:ctrlPr>
                      </m:dPr>
                      <m:e>
                        <m:r>
                          <a:rPr lang="en-US" sz="2200" i="1">
                            <a:latin typeface="Cambria Math" panose="02040503050406030204" pitchFamily="18" charset="0"/>
                          </a:rPr>
                          <m:t>𝑥</m:t>
                        </m:r>
                      </m:e>
                    </m:d>
                    <m:r>
                      <a:rPr lang="en-US" sz="2200" i="1">
                        <a:latin typeface="Cambria Math" panose="02040503050406030204" pitchFamily="18" charset="0"/>
                      </a:rPr>
                      <m:t>=3</m:t>
                    </m:r>
                    <m:sSup>
                      <m:sSupPr>
                        <m:ctrlPr>
                          <a:rPr lang="en-US" sz="2200" i="1">
                            <a:latin typeface="Cambria Math"/>
                          </a:rPr>
                        </m:ctrlPr>
                      </m:sSupPr>
                      <m:e>
                        <m:r>
                          <a:rPr lang="en-US" sz="2200" i="1">
                            <a:latin typeface="Cambria Math" panose="02040503050406030204" pitchFamily="18" charset="0"/>
                          </a:rPr>
                          <m:t>𝑥</m:t>
                        </m:r>
                      </m:e>
                      <m:sup>
                        <m:r>
                          <a:rPr lang="en-US" sz="2200" i="1">
                            <a:latin typeface="Cambria Math" panose="02040503050406030204" pitchFamily="18" charset="0"/>
                          </a:rPr>
                          <m:t>2</m:t>
                        </m:r>
                      </m:sup>
                    </m:sSup>
                    <m:r>
                      <a:rPr lang="en-US" sz="2200" i="1">
                        <a:latin typeface="Cambria Math" panose="02040503050406030204" pitchFamily="18" charset="0"/>
                      </a:rPr>
                      <m:t>−4</m:t>
                    </m:r>
                    <m:r>
                      <a:rPr lang="en-US" sz="2200" i="1">
                        <a:latin typeface="Cambria Math" panose="02040503050406030204" pitchFamily="18" charset="0"/>
                      </a:rPr>
                      <m:t>𝑥</m:t>
                    </m:r>
                    <m:r>
                      <a:rPr lang="en-US" sz="2200" i="1">
                        <a:latin typeface="Cambria Math" panose="02040503050406030204" pitchFamily="18" charset="0"/>
                      </a:rPr>
                      <m:t>−4</m:t>
                    </m:r>
                    <m:groupChr>
                      <m:groupChrPr>
                        <m:chr m:val="→"/>
                        <m:vertJc m:val="bot"/>
                        <m:ctrlPr>
                          <a:rPr lang="en-US" sz="2200" i="1">
                            <a:latin typeface="Cambria Math"/>
                          </a:rPr>
                        </m:ctrlPr>
                      </m:groupChrPr>
                      <m:e>
                        <m:r>
                          <a:rPr lang="en-US" sz="2200" i="1">
                            <a:latin typeface="Cambria Math" panose="02040503050406030204" pitchFamily="18" charset="0"/>
                          </a:rPr>
                          <m:t>  </m:t>
                        </m:r>
                      </m:e>
                    </m:groupChr>
                    <m:sSup>
                      <m:sSupPr>
                        <m:ctrlPr>
                          <a:rPr lang="en-US" sz="2200" i="1">
                            <a:latin typeface="Cambria Math"/>
                          </a:rPr>
                        </m:ctrlPr>
                      </m:sSupPr>
                      <m:e>
                        <m:r>
                          <a:rPr lang="en-US" sz="2200" i="1">
                            <a:latin typeface="Cambria Math" panose="02040503050406030204" pitchFamily="18" charset="0"/>
                          </a:rPr>
                          <m:t>𝑓</m:t>
                        </m:r>
                      </m:e>
                      <m:sup>
                        <m:r>
                          <a:rPr lang="en-US" sz="2200" i="1">
                            <a:latin typeface="Cambria Math" panose="02040503050406030204" pitchFamily="18" charset="0"/>
                          </a:rPr>
                          <m:t>′</m:t>
                        </m:r>
                      </m:sup>
                    </m:sSup>
                    <m:d>
                      <m:dPr>
                        <m:ctrlPr>
                          <a:rPr lang="en-US" sz="2200" i="1">
                            <a:latin typeface="Cambria Math"/>
                          </a:rPr>
                        </m:ctrlPr>
                      </m:dPr>
                      <m:e>
                        <m:r>
                          <a:rPr lang="en-US" sz="2200" i="1">
                            <a:latin typeface="Cambria Math" panose="02040503050406030204" pitchFamily="18" charset="0"/>
                          </a:rPr>
                          <m:t>𝑥</m:t>
                        </m:r>
                      </m:e>
                    </m:d>
                    <m:r>
                      <a:rPr lang="en-US" sz="2200" i="1">
                        <a:latin typeface="Cambria Math" panose="02040503050406030204" pitchFamily="18" charset="0"/>
                      </a:rPr>
                      <m:t>=0⇔</m:t>
                    </m:r>
                    <m:d>
                      <m:dPr>
                        <m:begChr m:val="["/>
                        <m:endChr m:val=""/>
                        <m:ctrlPr>
                          <a:rPr lang="en-US" sz="2200" i="1">
                            <a:latin typeface="Cambria Math"/>
                          </a:rPr>
                        </m:ctrlPr>
                      </m:dPr>
                      <m:e>
                        <m:eqArr>
                          <m:eqArrPr>
                            <m:ctrlPr>
                              <a:rPr lang="en-US" sz="2200" i="1">
                                <a:latin typeface="Cambria Math"/>
                              </a:rPr>
                            </m:ctrlPr>
                          </m:eqArrPr>
                          <m:e>
                            <m:r>
                              <a:rPr lang="en-US" sz="2200" i="1">
                                <a:latin typeface="Cambria Math" panose="02040503050406030204" pitchFamily="18" charset="0"/>
                              </a:rPr>
                              <m:t>&amp;</m:t>
                            </m:r>
                            <m:r>
                              <a:rPr lang="en-US" sz="2200" i="1">
                                <a:latin typeface="Cambria Math" panose="02040503050406030204" pitchFamily="18" charset="0"/>
                              </a:rPr>
                              <m:t>𝑥</m:t>
                            </m:r>
                            <m:r>
                              <a:rPr lang="en-US" sz="2200" i="1">
                                <a:latin typeface="Cambria Math" panose="02040503050406030204" pitchFamily="18" charset="0"/>
                              </a:rPr>
                              <m:t>=2∈</m:t>
                            </m:r>
                            <m:d>
                              <m:dPr>
                                <m:begChr m:val="["/>
                                <m:endChr m:val="]"/>
                                <m:ctrlPr>
                                  <a:rPr lang="en-US" sz="2200" i="1">
                                    <a:latin typeface="Cambria Math"/>
                                  </a:rPr>
                                </m:ctrlPr>
                              </m:dPr>
                              <m:e>
                                <m:r>
                                  <a:rPr lang="en-US" sz="2200" i="1">
                                    <a:latin typeface="Cambria Math" panose="02040503050406030204" pitchFamily="18" charset="0"/>
                                  </a:rPr>
                                  <m:t>1;3</m:t>
                                </m:r>
                              </m:e>
                            </m:d>
                          </m:e>
                          <m:e>
                            <m:r>
                              <a:rPr lang="en-US" sz="2200" i="1">
                                <a:latin typeface="Cambria Math" panose="02040503050406030204" pitchFamily="18" charset="0"/>
                              </a:rPr>
                              <m:t>&amp;</m:t>
                            </m:r>
                            <m:r>
                              <a:rPr lang="en-US" sz="2200" i="1">
                                <a:latin typeface="Cambria Math" panose="02040503050406030204" pitchFamily="18" charset="0"/>
                              </a:rPr>
                              <m:t>𝑥</m:t>
                            </m:r>
                            <m:r>
                              <a:rPr lang="en-US" sz="2200" i="1">
                                <a:latin typeface="Cambria Math" panose="02040503050406030204" pitchFamily="18" charset="0"/>
                              </a:rPr>
                              <m:t>=−</m:t>
                            </m:r>
                            <m:f>
                              <m:fPr>
                                <m:ctrlPr>
                                  <a:rPr lang="en-US" sz="2200" i="1">
                                    <a:latin typeface="Cambria Math"/>
                                  </a:rPr>
                                </m:ctrlPr>
                              </m:fPr>
                              <m:num>
                                <m:r>
                                  <a:rPr lang="en-US" sz="2200" i="1">
                                    <a:latin typeface="Cambria Math" panose="02040503050406030204" pitchFamily="18" charset="0"/>
                                  </a:rPr>
                                  <m:t>2</m:t>
                                </m:r>
                              </m:num>
                              <m:den>
                                <m:r>
                                  <a:rPr lang="en-US" sz="2200" i="1">
                                    <a:latin typeface="Cambria Math" panose="02040503050406030204" pitchFamily="18" charset="0"/>
                                  </a:rPr>
                                  <m:t>3</m:t>
                                </m:r>
                              </m:den>
                            </m:f>
                            <m:r>
                              <a:rPr lang="en-US" sz="2200" i="1">
                                <a:latin typeface="Cambria Math" panose="02040503050406030204" pitchFamily="18" charset="0"/>
                              </a:rPr>
                              <m:t>∉</m:t>
                            </m:r>
                            <m:d>
                              <m:dPr>
                                <m:begChr m:val="["/>
                                <m:endChr m:val="]"/>
                                <m:ctrlPr>
                                  <a:rPr lang="en-US" sz="2200" i="1">
                                    <a:latin typeface="Cambria Math"/>
                                  </a:rPr>
                                </m:ctrlPr>
                              </m:dPr>
                              <m:e>
                                <m:r>
                                  <a:rPr lang="en-US" sz="2200" i="1">
                                    <a:latin typeface="Cambria Math" panose="02040503050406030204" pitchFamily="18" charset="0"/>
                                  </a:rPr>
                                  <m:t>1;3</m:t>
                                </m:r>
                              </m:e>
                            </m:d>
                          </m:e>
                        </m:eqArr>
                      </m:e>
                    </m:d>
                    <m:r>
                      <a:rPr lang="en-US" sz="2200" i="1">
                        <a:latin typeface="Cambria Math" panose="02040503050406030204" pitchFamily="18" charset="0"/>
                      </a:rPr>
                      <m:t>.</m:t>
                    </m:r>
                  </m:oMath>
                </a14:m>
                <a:endParaRPr lang="en-US" sz="2200"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a:extLst>
                  <a:ext uri="{FF2B5EF4-FFF2-40B4-BE49-F238E27FC236}">
                    <a16:creationId xmlns:a16="http://schemas.microsoft.com/office/drawing/2014/main" id="{B62AC7A0-225F-40AB-808A-23553A6BB959}"/>
                  </a:ext>
                </a:extLst>
              </p:cNvPr>
              <p:cNvSpPr>
                <a:spLocks noRot="1" noChangeAspect="1" noMove="1" noResize="1" noEditPoints="1" noAdjustHandles="1" noChangeArrowheads="1" noChangeShapeType="1" noTextEdit="1"/>
              </p:cNvSpPr>
              <p:nvPr/>
            </p:nvSpPr>
            <p:spPr>
              <a:xfrm>
                <a:off x="1148548" y="4517335"/>
                <a:ext cx="8233023" cy="1168397"/>
              </a:xfrm>
              <a:prstGeom prst="rect">
                <a:avLst/>
              </a:prstGeom>
              <a:blipFill>
                <a:blip r:embed="rId4"/>
                <a:stretch>
                  <a:fillRect l="-962"/>
                </a:stretch>
              </a:blipFill>
            </p:spPr>
            <p:txBody>
              <a:bodyPr/>
              <a:lstStyle/>
              <a:p>
                <a:r>
                  <a:rPr lang="en-SG">
                    <a:noFill/>
                  </a:rPr>
                  <a:t> </a:t>
                </a:r>
              </a:p>
            </p:txBody>
          </p:sp>
        </mc:Fallback>
      </mc:AlternateContent>
      <p:sp>
        <p:nvSpPr>
          <p:cNvPr id="24" name="TextBox 23">
            <a:extLst>
              <a:ext uri="{FF2B5EF4-FFF2-40B4-BE49-F238E27FC236}">
                <a16:creationId xmlns:a16="http://schemas.microsoft.com/office/drawing/2014/main" xmlns="" id="{9FF9D7E9-47D1-4E6E-B341-503606FCAAE4}"/>
              </a:ext>
            </a:extLst>
          </p:cNvPr>
          <p:cNvSpPr txBox="1"/>
          <p:nvPr/>
        </p:nvSpPr>
        <p:spPr>
          <a:xfrm>
            <a:off x="381745" y="108946"/>
            <a:ext cx="11048636" cy="584647"/>
          </a:xfrm>
          <a:prstGeom prst="rect">
            <a:avLst/>
          </a:prstGeom>
          <a:noFill/>
        </p:spPr>
        <p:txBody>
          <a:bodyPr wrap="square" rtlCol="0">
            <a:spAutoFit/>
          </a:bodyPr>
          <a:lstStyle/>
          <a:p>
            <a:pPr algn="ctr" defTabSz="1088421"/>
            <a:r>
              <a:rPr lang="en-US" sz="3199" b="1" dirty="0">
                <a:solidFill>
                  <a:srgbClr val="FF0000"/>
                </a:solidFill>
                <a:latin typeface="Times New Roman" panose="02020603050405020304" pitchFamily="18" charset="0"/>
                <a:cs typeface="Times New Roman" panose="02020603050405020304" pitchFamily="18" charset="0"/>
              </a:rPr>
              <a:t>GIÁ TRỊ L</a:t>
            </a:r>
            <a:r>
              <a:rPr lang="en-SG" sz="3199" b="1" dirty="0">
                <a:solidFill>
                  <a:srgbClr val="FF0000"/>
                </a:solidFill>
                <a:latin typeface="Times New Roman" panose="02020603050405020304" pitchFamily="18" charset="0"/>
                <a:cs typeface="Times New Roman" panose="02020603050405020304" pitchFamily="18" charset="0"/>
              </a:rPr>
              <a:t>ỚN NHẤT – GIÁ TRỊ NHỎ NHẤT</a:t>
            </a:r>
            <a:endParaRPr lang="en-US" sz="3199"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59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10864</TotalTime>
  <Words>8372</Words>
  <PresentationFormat>Custom</PresentationFormat>
  <Paragraphs>830</Paragraphs>
  <Slides>75</Slides>
  <Notes>14</Notes>
  <HiddenSlides>0</HiddenSlides>
  <MMClips>0</MMClips>
  <ScaleCrop>false</ScaleCrop>
  <HeadingPairs>
    <vt:vector size="4" baseType="variant">
      <vt:variant>
        <vt:lpstr>Theme</vt:lpstr>
      </vt:variant>
      <vt:variant>
        <vt:i4>3</vt:i4>
      </vt:variant>
      <vt:variant>
        <vt:lpstr>Slide Titles</vt:lpstr>
      </vt:variant>
      <vt:variant>
        <vt:i4>75</vt:i4>
      </vt:variant>
    </vt:vector>
  </HeadingPairs>
  <TitlesOfParts>
    <vt:vector size="78"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 hàm số bậc ba y=f(x) có đồ thị như hình vẽ. Giá trị nhỏ nhất và lớn nhất của hàm số trên đoạn [-1;5/2] lần lượt là</vt:lpstr>
      <vt:lpstr>Cho hàm số f(x) liên tục trên đoạn [-1;3] và có đồ thị như hình vẽ. Gọi M và m lần lượt là giá trị lớn nhất và giá trị nhỏ nhất của hàm số đã cho trên [-1;3]. Giá trị của M+m bằng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Câu1: Cho hàm số f(x)=x^3+(m^2+1)x+m^2-2 với m là tham số thực. Tìm tất cả các giá trị của m để  hàm số có giá trị nhỏ nhất trên đoạn [0 ;2] bằng  7.  A.   m=" "±"1                    B. " m=± √7 ".                 C. " m=±√2.            D. m=±3. </vt:lpstr>
      <vt:lpstr>Câu 2:  Cho hàm số f(x)=(x-m^2)/(x+8)   với m là tham số thực. Tìm giá trị lớn nhất của m để hàm số có giá trị nhỏ nhất trên đoạn [0 ;2] bằng -2.   A." " m=4".                     B. " m=5".                 C. " m=-4".                 D. " m=1"." </vt:lpstr>
      <vt:lpstr>Câu 3: Cho hàm số f(x)=(x+m)/√(x^2+1).  Tìm tất cả các giá trị của tham số thực  m để hàm số đạt giá trị lớn nhất tại điểm x=1. A.   m=" "±"1             B. " m=± √7 ".                 C. " m=±√2.            D. m=±3. </vt:lpstr>
      <vt:lpstr>Câu 4: Cho hàm số y= x^3-3x+1. Tìm tập hợp tất cả các giá trị m&gt;0, để giá trị nhỏ nhất của hàm số trên D=[m+1 ;m+2]   luôn bé hơn 3 là:  A.   " (0 ; 1).             B. " (1/2  ;1)".                 C. " (-∞ ;1)\{-2}.            D. (0 ;2).</vt:lpstr>
      <vt:lpstr>Câu 5: Một đoàn tàu chuyển động thẳng khởi hành từ một nhà ga. Quãng đường s (mét) đi được của đoàn tàu là một hàm số của thời gian t ( giây) , hàm số đó là s=6t^2-t^3 . Thời điểm t ( giây) mà tại đó vận tốc v (m/s) của chuyển động đạt giá trị lớn nhất là: A." " t=4s".                     B. " t=2s".                 C. " t=6s".                 D. " t=8s"."</vt:lpstr>
      <vt:lpstr>Câu 6: Độ giảm huyết áp của một bệnh nhân được xác định bởi công thức g(t)=0,024x^2 (30-x), trong đó x là liều lượng thuốc tiêm cho bệnh nhân cao huyết áp (x được tính bằng mg). Tìm lượng thuốc để tiêm cho bệnh nhân cao huyết áp để huyết áp giảm nhiều nhất.   A.   " 20mg.                       B. " 0,5mg".                 C. " 2,8mg.            D. 15mg.</vt:lpstr>
      <vt:lpstr>Câu 7: Cho hình chữ nhật có diện tích bằng 100 (〖cm〗^2). Hỏi mỗi kích thước của nó bằng bao nhiêu để chu vi của nó là nhỏ nhất ?  A. 10cm×10cm.         B. 20cm×20cm.           C. 25cm×25cm.     D. Đáp án khác.</vt:lpstr>
      <vt:lpstr>Câu 8: Ông An dự định làm một cái bể chứa nước hình trụ bằng inox có nắp đậy với thể tích là k (m^3 )(k&gt;0).  Chi phí mỗi m^2 ở đáy là 600 000 đồng, mỗi m^2 mặt bên là 400 000 đồng. Hỏi ông AN cần chọn bán kính đáy của bể là bao nhiêu để chi phí làm bể là ít nhất ? ( Biết bề dầy vỏ inox không đáng kể)  A. ∛(k/π).                         B. ∛(2π/k).                   C. ∛(k/2π).                D. ∛(k/2).</vt:lpstr>
      <vt:lpstr>PowerPoint Presentation</vt:lpstr>
      <vt:lpstr>PowerPoint Presentation</vt:lpstr>
      <vt:lpstr>PowerPoint Presentation</vt:lpstr>
      <vt:lpstr>PowerPoint Presentation</vt:lpstr>
      <vt:lpstr>PowerPoint Presentation</vt:lpstr>
      <vt:lpstr>Câu 1-VDC. Một sợi dây kim loại dài 60cm được cắt thành hai đoạn. Đoạn dây thứ nhất uốn thành hình vuông cạnh a, đoạn dây thứ hai uốn thành đường tròn bán kính r. Để tổng diện tích của hình vuông và hình tròn nhỏ nhất thì tỉ số a/r bằng   A. 1.     B. 2.        C. 3. D. 4. </vt:lpstr>
      <vt:lpstr>Câu 2-VDC. Giá trị lớn nhất của hàm số  f(x)=√(x-1)+√(3-x)-2√(-x^2+4x-3)  bằng bao nhiêu?  A. -√2.   B. 0.  C. √2.   D. 9/4.</vt:lpstr>
      <vt:lpstr>Câu 3 – VDC: Cho hàm số f(x)=x^3+3x^2+(a+2)x+a+3 (với a là tham số thực). Gọi M, m lần lượt là GTLN và GTNN của hàm số  trên [1-2a;2a-3]. Tính P=(m+M)/2.  A. P=1.  B. P=3/2.  C. P=3.  D. P=6.  </vt:lpstr>
      <vt:lpstr>Câu 4-VDC. Cho một từ giấy hình chữ nhật với chiều dài là 12 và chiều rộng là 8. Gấp góc bên phải của tờ giấy sao cho sau khi gấp, đỉnh của góc đó chạm dưới như hình vẽ. Gọi độ dài nếp gấp là y thì giá trị nhỏ nhất của y là bao nhiêu? A. 3√5.  B. 3√7.  C. 6√5.  D. 6√3.</vt:lpstr>
      <vt:lpstr>Đáp án: C Ta có (x+y)(x+z)=x^2+xy+xz+yz=x(x+y+z)+yz=20/yz+yz Đặt t=yz&gt;0 suy ra P=20/t+t+t^2=f(t). Xét f(t)=20/t+t+t^2  trên (0;+∞) Ta có: f^′ (t)=2t+1-20/t^2 =(2t^3+t^2-20)/t^2 =(t-2)(2t^2+5t+10)/t^2 =0⟺t=2. Lập bảng biến thiên ta suy ra f(t)≥f(2)=16.  Do đó P≥16. Đẳng thức xảy ra khi và chỉ khi  {█(xyz(x+y+z)=10@yz=2)⟹{█(x=y=2@z=1)┤┤. Vậy minP=16⟺{█(x=y=2@z=1)┤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2020-02-15T16:10:00Z</dcterms:created>
  <dcterms:modified xsi:type="dcterms:W3CDTF">2020-03-23T11:00:00Z</dcterms:modified>
</cp:coreProperties>
</file>