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2"/>
  </p:notesMasterIdLst>
  <p:sldIdLst>
    <p:sldId id="256" r:id="rId2"/>
    <p:sldId id="259" r:id="rId3"/>
    <p:sldId id="257"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262" r:id="rId18"/>
    <p:sldId id="321" r:id="rId19"/>
    <p:sldId id="322" r:id="rId20"/>
    <p:sldId id="323" r:id="rId21"/>
    <p:sldId id="258" r:id="rId22"/>
    <p:sldId id="324" r:id="rId23"/>
    <p:sldId id="261" r:id="rId24"/>
    <p:sldId id="267" r:id="rId25"/>
    <p:sldId id="329" r:id="rId26"/>
    <p:sldId id="325" r:id="rId27"/>
    <p:sldId id="326" r:id="rId28"/>
    <p:sldId id="327" r:id="rId29"/>
    <p:sldId id="328" r:id="rId30"/>
    <p:sldId id="330" r:id="rId31"/>
  </p:sldIdLst>
  <p:sldSz cx="9144000" cy="5143500" type="screen16x9"/>
  <p:notesSz cx="6858000" cy="9144000"/>
  <p:embeddedFontLst>
    <p:embeddedFont>
      <p:font typeface="Anton" pitchFamily="2" charset="77"/>
      <p:regular r:id="rId33"/>
    </p:embeddedFont>
    <p:embeddedFont>
      <p:font typeface="Montserrat"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8">
          <p15:clr>
            <a:srgbClr val="FF0000"/>
          </p15:clr>
        </p15:guide>
        <p15:guide id="2" orient="horz" pos="751">
          <p15:clr>
            <a:srgbClr val="FF0000"/>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A22A6E-F082-40B9-8F59-3B72688CC7B9}">
  <a:tblStyle styleId="{03A22A6E-F082-40B9-8F59-3B72688CC7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4"/>
    <p:restoredTop sz="94650"/>
  </p:normalViewPr>
  <p:slideViewPr>
    <p:cSldViewPr snapToGrid="0">
      <p:cViewPr varScale="1">
        <p:scale>
          <a:sx n="160" d="100"/>
          <a:sy n="160" d="100"/>
        </p:scale>
        <p:origin x="552" y="176"/>
      </p:cViewPr>
      <p:guideLst>
        <p:guide orient="horz" pos="558"/>
        <p:guide orient="horz" pos="7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43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41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30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80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72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57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65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8989cffc8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4" name="Google Shape;1674;g8989cffc8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889640b61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889640b61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22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887d841b41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887d841b41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887d841b41_1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887d841b41_1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887d841b41_1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887d841b41_1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20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822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76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4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38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40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83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04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42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65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779500" y="1371850"/>
            <a:ext cx="1629000" cy="1629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903815" y="-802588"/>
            <a:ext cx="1678630" cy="1677197"/>
            <a:chOff x="6280516" y="-2340409"/>
            <a:chExt cx="3823759" cy="3820494"/>
          </a:xfrm>
        </p:grpSpPr>
        <p:sp>
          <p:nvSpPr>
            <p:cNvPr id="11" name="Google Shape;11;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396974" y="3387537"/>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1788670" y="1292619"/>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536317">
            <a:off x="371081" y="4210347"/>
            <a:ext cx="104126" cy="1736291"/>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536317">
            <a:off x="595980" y="4214684"/>
            <a:ext cx="104126" cy="1752258"/>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536317">
            <a:off x="819032" y="4222412"/>
            <a:ext cx="104126" cy="176781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536317">
            <a:off x="1045051" y="4227271"/>
            <a:ext cx="104126" cy="177841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3815402" y="4194637"/>
            <a:ext cx="1678630" cy="1677197"/>
            <a:chOff x="6280516" y="-2340409"/>
            <a:chExt cx="3823759" cy="3820494"/>
          </a:xfrm>
        </p:grpSpPr>
        <p:sp>
          <p:nvSpPr>
            <p:cNvPr id="48" name="Google Shape;48;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2"/>
          <p:cNvSpPr/>
          <p:nvPr/>
        </p:nvSpPr>
        <p:spPr>
          <a:xfrm rot="10800000" flipH="1">
            <a:off x="6734280" y="42380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297700" y="2708625"/>
            <a:ext cx="1629000" cy="1629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9263683">
            <a:off x="8816948" y="-732746"/>
            <a:ext cx="104126" cy="173629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9263683">
            <a:off x="8592049" y="-753051"/>
            <a:ext cx="104126" cy="1752258"/>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9263683">
            <a:off x="8368997" y="-776336"/>
            <a:ext cx="104126" cy="176781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9263683">
            <a:off x="8142978" y="-791797"/>
            <a:ext cx="104126" cy="177841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7108081" y="191654"/>
            <a:ext cx="1558500" cy="15585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979869" y="-921900"/>
            <a:ext cx="1558500" cy="15585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txBox="1">
            <a:spLocks noGrp="1"/>
          </p:cNvSpPr>
          <p:nvPr>
            <p:ph type="ctrTitle"/>
          </p:nvPr>
        </p:nvSpPr>
        <p:spPr>
          <a:xfrm>
            <a:off x="1835225" y="1158700"/>
            <a:ext cx="5473200" cy="20397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2"/>
          <p:cNvSpPr txBox="1">
            <a:spLocks noGrp="1"/>
          </p:cNvSpPr>
          <p:nvPr>
            <p:ph type="subTitle" idx="1"/>
          </p:nvPr>
        </p:nvSpPr>
        <p:spPr>
          <a:xfrm>
            <a:off x="1835225" y="3274650"/>
            <a:ext cx="54732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999"/>
        <p:cNvGrpSpPr/>
        <p:nvPr/>
      </p:nvGrpSpPr>
      <p:grpSpPr>
        <a:xfrm>
          <a:off x="0" y="0"/>
          <a:ext cx="0" cy="0"/>
          <a:chOff x="0" y="0"/>
          <a:chExt cx="0" cy="0"/>
        </a:xfrm>
      </p:grpSpPr>
      <p:sp>
        <p:nvSpPr>
          <p:cNvPr id="1000" name="Google Shape;1000;p24"/>
          <p:cNvSpPr/>
          <p:nvPr/>
        </p:nvSpPr>
        <p:spPr>
          <a:xfrm>
            <a:off x="925812" y="1591748"/>
            <a:ext cx="2043000" cy="28569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1" name="Google Shape;1001;p24"/>
          <p:cNvSpPr/>
          <p:nvPr/>
        </p:nvSpPr>
        <p:spPr>
          <a:xfrm>
            <a:off x="708911" y="1387640"/>
            <a:ext cx="2043000" cy="28569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2" name="Google Shape;1002;p24"/>
          <p:cNvSpPr txBox="1">
            <a:spLocks noGrp="1"/>
          </p:cNvSpPr>
          <p:nvPr>
            <p:ph type="subTitle" idx="1"/>
          </p:nvPr>
        </p:nvSpPr>
        <p:spPr>
          <a:xfrm>
            <a:off x="1044587" y="1809525"/>
            <a:ext cx="1371600" cy="547800"/>
          </a:xfrm>
          <a:prstGeom prst="rect">
            <a:avLst/>
          </a:prstGeom>
        </p:spPr>
        <p:txBody>
          <a:bodyPr spcFirstLastPara="1" wrap="square" lIns="0" tIns="0" rIns="0" bIns="0" anchor="t" anchorCtr="0">
            <a:noAutofit/>
          </a:bodyPr>
          <a:lstStyle>
            <a:lvl1pPr lvl="0" algn="ctr" rtl="0">
              <a:spcBef>
                <a:spcPts val="0"/>
              </a:spcBef>
              <a:spcAft>
                <a:spcPts val="0"/>
              </a:spcAft>
              <a:buNone/>
              <a:defRPr sz="2800">
                <a:solidFill>
                  <a:schemeClr val="dk1"/>
                </a:solidFill>
                <a:latin typeface="Anton"/>
                <a:ea typeface="Anton"/>
                <a:cs typeface="Anton"/>
                <a:sym typeface="Anton"/>
              </a:defRPr>
            </a:lvl1pPr>
            <a:lvl2pPr lvl="1" algn="ctr" rtl="0">
              <a:spcBef>
                <a:spcPts val="1600"/>
              </a:spcBef>
              <a:spcAft>
                <a:spcPts val="0"/>
              </a:spcAft>
              <a:buNone/>
              <a:defRPr sz="2800">
                <a:solidFill>
                  <a:schemeClr val="dk1"/>
                </a:solidFill>
              </a:defRPr>
            </a:lvl2pPr>
            <a:lvl3pPr lvl="2" algn="ctr" rtl="0">
              <a:spcBef>
                <a:spcPts val="1600"/>
              </a:spcBef>
              <a:spcAft>
                <a:spcPts val="0"/>
              </a:spcAft>
              <a:buNone/>
              <a:defRPr sz="2800">
                <a:solidFill>
                  <a:schemeClr val="dk1"/>
                </a:solidFill>
              </a:defRPr>
            </a:lvl3pPr>
            <a:lvl4pPr lvl="3" algn="ctr" rtl="0">
              <a:spcBef>
                <a:spcPts val="1600"/>
              </a:spcBef>
              <a:spcAft>
                <a:spcPts val="0"/>
              </a:spcAft>
              <a:buNone/>
              <a:defRPr sz="2800">
                <a:solidFill>
                  <a:schemeClr val="dk1"/>
                </a:solidFill>
              </a:defRPr>
            </a:lvl4pPr>
            <a:lvl5pPr lvl="4" algn="ctr" rtl="0">
              <a:spcBef>
                <a:spcPts val="1600"/>
              </a:spcBef>
              <a:spcAft>
                <a:spcPts val="0"/>
              </a:spcAft>
              <a:buNone/>
              <a:defRPr sz="2800">
                <a:solidFill>
                  <a:schemeClr val="dk1"/>
                </a:solidFill>
              </a:defRPr>
            </a:lvl5pPr>
            <a:lvl6pPr lvl="5" algn="ctr" rtl="0">
              <a:spcBef>
                <a:spcPts val="1600"/>
              </a:spcBef>
              <a:spcAft>
                <a:spcPts val="0"/>
              </a:spcAft>
              <a:buNone/>
              <a:defRPr sz="2800">
                <a:solidFill>
                  <a:schemeClr val="dk1"/>
                </a:solidFill>
              </a:defRPr>
            </a:lvl6pPr>
            <a:lvl7pPr lvl="6" algn="ctr" rtl="0">
              <a:spcBef>
                <a:spcPts val="1600"/>
              </a:spcBef>
              <a:spcAft>
                <a:spcPts val="0"/>
              </a:spcAft>
              <a:buNone/>
              <a:defRPr sz="2800">
                <a:solidFill>
                  <a:schemeClr val="dk1"/>
                </a:solidFill>
              </a:defRPr>
            </a:lvl7pPr>
            <a:lvl8pPr lvl="7" algn="ctr" rtl="0">
              <a:spcBef>
                <a:spcPts val="1600"/>
              </a:spcBef>
              <a:spcAft>
                <a:spcPts val="0"/>
              </a:spcAft>
              <a:buNone/>
              <a:defRPr sz="2800">
                <a:solidFill>
                  <a:schemeClr val="dk1"/>
                </a:solidFill>
              </a:defRPr>
            </a:lvl8pPr>
            <a:lvl9pPr lvl="8" algn="ctr" rtl="0">
              <a:spcBef>
                <a:spcPts val="1600"/>
              </a:spcBef>
              <a:spcAft>
                <a:spcPts val="1600"/>
              </a:spcAft>
              <a:buNone/>
              <a:defRPr sz="2800">
                <a:solidFill>
                  <a:schemeClr val="dk1"/>
                </a:solidFill>
              </a:defRPr>
            </a:lvl9pPr>
          </a:lstStyle>
          <a:p>
            <a:endParaRPr/>
          </a:p>
        </p:txBody>
      </p:sp>
      <p:sp>
        <p:nvSpPr>
          <p:cNvPr id="1003" name="Google Shape;1003;p24"/>
          <p:cNvSpPr txBox="1">
            <a:spLocks noGrp="1"/>
          </p:cNvSpPr>
          <p:nvPr>
            <p:ph type="subTitle" idx="2"/>
          </p:nvPr>
        </p:nvSpPr>
        <p:spPr>
          <a:xfrm>
            <a:off x="998850" y="3190559"/>
            <a:ext cx="1463100" cy="951000"/>
          </a:xfrm>
          <a:prstGeom prst="rect">
            <a:avLst/>
          </a:prstGeom>
        </p:spPr>
        <p:txBody>
          <a:bodyPr spcFirstLastPara="1" wrap="square" lIns="0" tIns="0" rIns="0" bIns="0" anchor="t" anchorCtr="0">
            <a:noAutofit/>
          </a:bodyPr>
          <a:lstStyle>
            <a:lvl1pPr lvl="0" algn="ctr" rtl="0">
              <a:spcBef>
                <a:spcPts val="0"/>
              </a:spcBef>
              <a:spcAft>
                <a:spcPts val="0"/>
              </a:spcAft>
              <a:buNone/>
              <a:defRPr sz="1400">
                <a:latin typeface="Montserrat"/>
                <a:ea typeface="Montserrat"/>
                <a:cs typeface="Montserrat"/>
                <a:sym typeface="Montserrat"/>
              </a:defRPr>
            </a:lvl1pPr>
            <a:lvl2pPr lvl="1" algn="ctr" rtl="0">
              <a:spcBef>
                <a:spcPts val="1600"/>
              </a:spcBef>
              <a:spcAft>
                <a:spcPts val="0"/>
              </a:spcAft>
              <a:buNone/>
              <a:defRPr sz="1400">
                <a:latin typeface="Montserrat"/>
                <a:ea typeface="Montserrat"/>
                <a:cs typeface="Montserrat"/>
                <a:sym typeface="Montserrat"/>
              </a:defRPr>
            </a:lvl2pPr>
            <a:lvl3pPr lvl="2" algn="ctr" rtl="0">
              <a:spcBef>
                <a:spcPts val="1600"/>
              </a:spcBef>
              <a:spcAft>
                <a:spcPts val="0"/>
              </a:spcAft>
              <a:buNone/>
              <a:defRPr sz="1400">
                <a:latin typeface="Montserrat"/>
                <a:ea typeface="Montserrat"/>
                <a:cs typeface="Montserrat"/>
                <a:sym typeface="Montserrat"/>
              </a:defRPr>
            </a:lvl3pPr>
            <a:lvl4pPr lvl="3" algn="ctr" rtl="0">
              <a:spcBef>
                <a:spcPts val="1600"/>
              </a:spcBef>
              <a:spcAft>
                <a:spcPts val="0"/>
              </a:spcAft>
              <a:buNone/>
              <a:defRPr sz="1400">
                <a:latin typeface="Montserrat"/>
                <a:ea typeface="Montserrat"/>
                <a:cs typeface="Montserrat"/>
                <a:sym typeface="Montserrat"/>
              </a:defRPr>
            </a:lvl4pPr>
            <a:lvl5pPr lvl="4" algn="ctr" rtl="0">
              <a:spcBef>
                <a:spcPts val="1600"/>
              </a:spcBef>
              <a:spcAft>
                <a:spcPts val="0"/>
              </a:spcAft>
              <a:buNone/>
              <a:defRPr sz="1400">
                <a:latin typeface="Montserrat"/>
                <a:ea typeface="Montserrat"/>
                <a:cs typeface="Montserrat"/>
                <a:sym typeface="Montserrat"/>
              </a:defRPr>
            </a:lvl5pPr>
            <a:lvl6pPr lvl="5" algn="ctr" rtl="0">
              <a:spcBef>
                <a:spcPts val="1600"/>
              </a:spcBef>
              <a:spcAft>
                <a:spcPts val="0"/>
              </a:spcAft>
              <a:buNone/>
              <a:defRPr sz="1400">
                <a:latin typeface="Montserrat"/>
                <a:ea typeface="Montserrat"/>
                <a:cs typeface="Montserrat"/>
                <a:sym typeface="Montserrat"/>
              </a:defRPr>
            </a:lvl6pPr>
            <a:lvl7pPr lvl="6" algn="ctr" rtl="0">
              <a:spcBef>
                <a:spcPts val="1600"/>
              </a:spcBef>
              <a:spcAft>
                <a:spcPts val="0"/>
              </a:spcAft>
              <a:buNone/>
              <a:defRPr sz="1400">
                <a:latin typeface="Montserrat"/>
                <a:ea typeface="Montserrat"/>
                <a:cs typeface="Montserrat"/>
                <a:sym typeface="Montserrat"/>
              </a:defRPr>
            </a:lvl7pPr>
            <a:lvl8pPr lvl="7" algn="ctr" rtl="0">
              <a:spcBef>
                <a:spcPts val="1600"/>
              </a:spcBef>
              <a:spcAft>
                <a:spcPts val="0"/>
              </a:spcAft>
              <a:buNone/>
              <a:defRPr sz="1400">
                <a:latin typeface="Montserrat"/>
                <a:ea typeface="Montserrat"/>
                <a:cs typeface="Montserrat"/>
                <a:sym typeface="Montserrat"/>
              </a:defRPr>
            </a:lvl8pPr>
            <a:lvl9pPr lvl="8" algn="ctr" rtl="0">
              <a:spcBef>
                <a:spcPts val="1600"/>
              </a:spcBef>
              <a:spcAft>
                <a:spcPts val="1600"/>
              </a:spcAft>
              <a:buNone/>
              <a:defRPr sz="1400">
                <a:latin typeface="Montserrat"/>
                <a:ea typeface="Montserrat"/>
                <a:cs typeface="Montserrat"/>
                <a:sym typeface="Montserrat"/>
              </a:defRPr>
            </a:lvl9pPr>
          </a:lstStyle>
          <a:p>
            <a:endParaRPr/>
          </a:p>
        </p:txBody>
      </p:sp>
      <p:sp>
        <p:nvSpPr>
          <p:cNvPr id="1004" name="Google Shape;1004;p24"/>
          <p:cNvSpPr/>
          <p:nvPr/>
        </p:nvSpPr>
        <p:spPr>
          <a:xfrm>
            <a:off x="3658962" y="1591748"/>
            <a:ext cx="2043000" cy="28569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5" name="Google Shape;1005;p24"/>
          <p:cNvSpPr/>
          <p:nvPr/>
        </p:nvSpPr>
        <p:spPr>
          <a:xfrm>
            <a:off x="3442061" y="1387640"/>
            <a:ext cx="2043000" cy="28569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6" name="Google Shape;1006;p24"/>
          <p:cNvSpPr txBox="1">
            <a:spLocks noGrp="1"/>
          </p:cNvSpPr>
          <p:nvPr>
            <p:ph type="subTitle" idx="3"/>
          </p:nvPr>
        </p:nvSpPr>
        <p:spPr>
          <a:xfrm>
            <a:off x="3777761" y="1809525"/>
            <a:ext cx="1371600" cy="547800"/>
          </a:xfrm>
          <a:prstGeom prst="rect">
            <a:avLst/>
          </a:prstGeom>
        </p:spPr>
        <p:txBody>
          <a:bodyPr spcFirstLastPara="1" wrap="square" lIns="0" tIns="0" rIns="0" bIns="0" anchor="t" anchorCtr="0">
            <a:noAutofit/>
          </a:bodyPr>
          <a:lstStyle>
            <a:lvl1pPr lvl="0" algn="ctr" rtl="0">
              <a:spcBef>
                <a:spcPts val="0"/>
              </a:spcBef>
              <a:spcAft>
                <a:spcPts val="0"/>
              </a:spcAft>
              <a:buNone/>
              <a:defRPr sz="2800">
                <a:solidFill>
                  <a:schemeClr val="dk1"/>
                </a:solidFill>
                <a:latin typeface="Anton"/>
                <a:ea typeface="Anton"/>
                <a:cs typeface="Anton"/>
                <a:sym typeface="Anton"/>
              </a:defRPr>
            </a:lvl1pPr>
            <a:lvl2pPr lvl="1" algn="ctr" rtl="0">
              <a:spcBef>
                <a:spcPts val="1600"/>
              </a:spcBef>
              <a:spcAft>
                <a:spcPts val="0"/>
              </a:spcAft>
              <a:buNone/>
              <a:defRPr sz="2800">
                <a:solidFill>
                  <a:schemeClr val="dk1"/>
                </a:solidFill>
              </a:defRPr>
            </a:lvl2pPr>
            <a:lvl3pPr lvl="2" algn="ctr" rtl="0">
              <a:spcBef>
                <a:spcPts val="1600"/>
              </a:spcBef>
              <a:spcAft>
                <a:spcPts val="0"/>
              </a:spcAft>
              <a:buNone/>
              <a:defRPr sz="2800">
                <a:solidFill>
                  <a:schemeClr val="dk1"/>
                </a:solidFill>
              </a:defRPr>
            </a:lvl3pPr>
            <a:lvl4pPr lvl="3" algn="ctr" rtl="0">
              <a:spcBef>
                <a:spcPts val="1600"/>
              </a:spcBef>
              <a:spcAft>
                <a:spcPts val="0"/>
              </a:spcAft>
              <a:buNone/>
              <a:defRPr sz="2800">
                <a:solidFill>
                  <a:schemeClr val="dk1"/>
                </a:solidFill>
              </a:defRPr>
            </a:lvl4pPr>
            <a:lvl5pPr lvl="4" algn="ctr" rtl="0">
              <a:spcBef>
                <a:spcPts val="1600"/>
              </a:spcBef>
              <a:spcAft>
                <a:spcPts val="0"/>
              </a:spcAft>
              <a:buNone/>
              <a:defRPr sz="2800">
                <a:solidFill>
                  <a:schemeClr val="dk1"/>
                </a:solidFill>
              </a:defRPr>
            </a:lvl5pPr>
            <a:lvl6pPr lvl="5" algn="ctr" rtl="0">
              <a:spcBef>
                <a:spcPts val="1600"/>
              </a:spcBef>
              <a:spcAft>
                <a:spcPts val="0"/>
              </a:spcAft>
              <a:buNone/>
              <a:defRPr sz="2800">
                <a:solidFill>
                  <a:schemeClr val="dk1"/>
                </a:solidFill>
              </a:defRPr>
            </a:lvl6pPr>
            <a:lvl7pPr lvl="6" algn="ctr" rtl="0">
              <a:spcBef>
                <a:spcPts val="1600"/>
              </a:spcBef>
              <a:spcAft>
                <a:spcPts val="0"/>
              </a:spcAft>
              <a:buNone/>
              <a:defRPr sz="2800">
                <a:solidFill>
                  <a:schemeClr val="dk1"/>
                </a:solidFill>
              </a:defRPr>
            </a:lvl7pPr>
            <a:lvl8pPr lvl="7" algn="ctr" rtl="0">
              <a:spcBef>
                <a:spcPts val="1600"/>
              </a:spcBef>
              <a:spcAft>
                <a:spcPts val="0"/>
              </a:spcAft>
              <a:buNone/>
              <a:defRPr sz="2800">
                <a:solidFill>
                  <a:schemeClr val="dk1"/>
                </a:solidFill>
              </a:defRPr>
            </a:lvl8pPr>
            <a:lvl9pPr lvl="8" algn="ctr" rtl="0">
              <a:spcBef>
                <a:spcPts val="1600"/>
              </a:spcBef>
              <a:spcAft>
                <a:spcPts val="1600"/>
              </a:spcAft>
              <a:buNone/>
              <a:defRPr sz="2800">
                <a:solidFill>
                  <a:schemeClr val="dk1"/>
                </a:solidFill>
              </a:defRPr>
            </a:lvl9pPr>
          </a:lstStyle>
          <a:p>
            <a:endParaRPr/>
          </a:p>
        </p:txBody>
      </p:sp>
      <p:sp>
        <p:nvSpPr>
          <p:cNvPr id="1007" name="Google Shape;1007;p24"/>
          <p:cNvSpPr txBox="1">
            <a:spLocks noGrp="1"/>
          </p:cNvSpPr>
          <p:nvPr>
            <p:ph type="subTitle" idx="4"/>
          </p:nvPr>
        </p:nvSpPr>
        <p:spPr>
          <a:xfrm>
            <a:off x="3732000" y="3190550"/>
            <a:ext cx="1463100" cy="951000"/>
          </a:xfrm>
          <a:prstGeom prst="rect">
            <a:avLst/>
          </a:prstGeom>
        </p:spPr>
        <p:txBody>
          <a:bodyPr spcFirstLastPara="1" wrap="square" lIns="0" tIns="0" rIns="0" bIns="0" anchor="t" anchorCtr="0">
            <a:noAutofit/>
          </a:bodyPr>
          <a:lstStyle>
            <a:lvl1pPr lvl="0" algn="ctr" rtl="0">
              <a:spcBef>
                <a:spcPts val="0"/>
              </a:spcBef>
              <a:spcAft>
                <a:spcPts val="0"/>
              </a:spcAft>
              <a:buNone/>
              <a:defRPr sz="1400">
                <a:latin typeface="Montserrat"/>
                <a:ea typeface="Montserrat"/>
                <a:cs typeface="Montserrat"/>
                <a:sym typeface="Montserrat"/>
              </a:defRPr>
            </a:lvl1pPr>
            <a:lvl2pPr lvl="1" algn="ctr" rtl="0">
              <a:spcBef>
                <a:spcPts val="1600"/>
              </a:spcBef>
              <a:spcAft>
                <a:spcPts val="0"/>
              </a:spcAft>
              <a:buNone/>
              <a:defRPr sz="1400">
                <a:latin typeface="Montserrat"/>
                <a:ea typeface="Montserrat"/>
                <a:cs typeface="Montserrat"/>
                <a:sym typeface="Montserrat"/>
              </a:defRPr>
            </a:lvl2pPr>
            <a:lvl3pPr lvl="2" algn="ctr" rtl="0">
              <a:spcBef>
                <a:spcPts val="1600"/>
              </a:spcBef>
              <a:spcAft>
                <a:spcPts val="0"/>
              </a:spcAft>
              <a:buNone/>
              <a:defRPr sz="1400">
                <a:latin typeface="Montserrat"/>
                <a:ea typeface="Montserrat"/>
                <a:cs typeface="Montserrat"/>
                <a:sym typeface="Montserrat"/>
              </a:defRPr>
            </a:lvl3pPr>
            <a:lvl4pPr lvl="3" algn="ctr" rtl="0">
              <a:spcBef>
                <a:spcPts val="1600"/>
              </a:spcBef>
              <a:spcAft>
                <a:spcPts val="0"/>
              </a:spcAft>
              <a:buNone/>
              <a:defRPr sz="1400">
                <a:latin typeface="Montserrat"/>
                <a:ea typeface="Montserrat"/>
                <a:cs typeface="Montserrat"/>
                <a:sym typeface="Montserrat"/>
              </a:defRPr>
            </a:lvl4pPr>
            <a:lvl5pPr lvl="4" algn="ctr" rtl="0">
              <a:spcBef>
                <a:spcPts val="1600"/>
              </a:spcBef>
              <a:spcAft>
                <a:spcPts val="0"/>
              </a:spcAft>
              <a:buNone/>
              <a:defRPr sz="1400">
                <a:latin typeface="Montserrat"/>
                <a:ea typeface="Montserrat"/>
                <a:cs typeface="Montserrat"/>
                <a:sym typeface="Montserrat"/>
              </a:defRPr>
            </a:lvl5pPr>
            <a:lvl6pPr lvl="5" algn="ctr" rtl="0">
              <a:spcBef>
                <a:spcPts val="1600"/>
              </a:spcBef>
              <a:spcAft>
                <a:spcPts val="0"/>
              </a:spcAft>
              <a:buNone/>
              <a:defRPr sz="1400">
                <a:latin typeface="Montserrat"/>
                <a:ea typeface="Montserrat"/>
                <a:cs typeface="Montserrat"/>
                <a:sym typeface="Montserrat"/>
              </a:defRPr>
            </a:lvl6pPr>
            <a:lvl7pPr lvl="6" algn="ctr" rtl="0">
              <a:spcBef>
                <a:spcPts val="1600"/>
              </a:spcBef>
              <a:spcAft>
                <a:spcPts val="0"/>
              </a:spcAft>
              <a:buNone/>
              <a:defRPr sz="1400">
                <a:latin typeface="Montserrat"/>
                <a:ea typeface="Montserrat"/>
                <a:cs typeface="Montserrat"/>
                <a:sym typeface="Montserrat"/>
              </a:defRPr>
            </a:lvl7pPr>
            <a:lvl8pPr lvl="7" algn="ctr" rtl="0">
              <a:spcBef>
                <a:spcPts val="1600"/>
              </a:spcBef>
              <a:spcAft>
                <a:spcPts val="0"/>
              </a:spcAft>
              <a:buNone/>
              <a:defRPr sz="1400">
                <a:latin typeface="Montserrat"/>
                <a:ea typeface="Montserrat"/>
                <a:cs typeface="Montserrat"/>
                <a:sym typeface="Montserrat"/>
              </a:defRPr>
            </a:lvl8pPr>
            <a:lvl9pPr lvl="8" algn="ctr" rtl="0">
              <a:spcBef>
                <a:spcPts val="1600"/>
              </a:spcBef>
              <a:spcAft>
                <a:spcPts val="1600"/>
              </a:spcAft>
              <a:buNone/>
              <a:defRPr sz="1400">
                <a:latin typeface="Montserrat"/>
                <a:ea typeface="Montserrat"/>
                <a:cs typeface="Montserrat"/>
                <a:sym typeface="Montserrat"/>
              </a:defRPr>
            </a:lvl9pPr>
          </a:lstStyle>
          <a:p>
            <a:endParaRPr/>
          </a:p>
        </p:txBody>
      </p:sp>
      <p:sp>
        <p:nvSpPr>
          <p:cNvPr id="1008" name="Google Shape;1008;p24"/>
          <p:cNvSpPr/>
          <p:nvPr/>
        </p:nvSpPr>
        <p:spPr>
          <a:xfrm>
            <a:off x="6392112" y="1591748"/>
            <a:ext cx="2043000" cy="28569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9" name="Google Shape;1009;p24"/>
          <p:cNvSpPr/>
          <p:nvPr/>
        </p:nvSpPr>
        <p:spPr>
          <a:xfrm>
            <a:off x="6175211" y="1387640"/>
            <a:ext cx="2043000" cy="28569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10" name="Google Shape;1010;p24"/>
          <p:cNvSpPr txBox="1">
            <a:spLocks noGrp="1"/>
          </p:cNvSpPr>
          <p:nvPr>
            <p:ph type="subTitle" idx="5"/>
          </p:nvPr>
        </p:nvSpPr>
        <p:spPr>
          <a:xfrm>
            <a:off x="6510911" y="1809525"/>
            <a:ext cx="1371600" cy="547800"/>
          </a:xfrm>
          <a:prstGeom prst="rect">
            <a:avLst/>
          </a:prstGeom>
        </p:spPr>
        <p:txBody>
          <a:bodyPr spcFirstLastPara="1" wrap="square" lIns="0" tIns="0" rIns="0" bIns="0" anchor="t" anchorCtr="0">
            <a:noAutofit/>
          </a:bodyPr>
          <a:lstStyle>
            <a:lvl1pPr lvl="0" algn="ctr" rtl="0">
              <a:spcBef>
                <a:spcPts val="0"/>
              </a:spcBef>
              <a:spcAft>
                <a:spcPts val="0"/>
              </a:spcAft>
              <a:buNone/>
              <a:defRPr sz="2800">
                <a:solidFill>
                  <a:schemeClr val="dk1"/>
                </a:solidFill>
                <a:latin typeface="Anton"/>
                <a:ea typeface="Anton"/>
                <a:cs typeface="Anton"/>
                <a:sym typeface="Anton"/>
              </a:defRPr>
            </a:lvl1pPr>
            <a:lvl2pPr lvl="1" algn="ctr" rtl="0">
              <a:spcBef>
                <a:spcPts val="1600"/>
              </a:spcBef>
              <a:spcAft>
                <a:spcPts val="0"/>
              </a:spcAft>
              <a:buNone/>
              <a:defRPr sz="2800">
                <a:solidFill>
                  <a:schemeClr val="dk1"/>
                </a:solidFill>
              </a:defRPr>
            </a:lvl2pPr>
            <a:lvl3pPr lvl="2" algn="ctr" rtl="0">
              <a:spcBef>
                <a:spcPts val="1600"/>
              </a:spcBef>
              <a:spcAft>
                <a:spcPts val="0"/>
              </a:spcAft>
              <a:buNone/>
              <a:defRPr sz="2800">
                <a:solidFill>
                  <a:schemeClr val="dk1"/>
                </a:solidFill>
              </a:defRPr>
            </a:lvl3pPr>
            <a:lvl4pPr lvl="3" algn="ctr" rtl="0">
              <a:spcBef>
                <a:spcPts val="1600"/>
              </a:spcBef>
              <a:spcAft>
                <a:spcPts val="0"/>
              </a:spcAft>
              <a:buNone/>
              <a:defRPr sz="2800">
                <a:solidFill>
                  <a:schemeClr val="dk1"/>
                </a:solidFill>
              </a:defRPr>
            </a:lvl4pPr>
            <a:lvl5pPr lvl="4" algn="ctr" rtl="0">
              <a:spcBef>
                <a:spcPts val="1600"/>
              </a:spcBef>
              <a:spcAft>
                <a:spcPts val="0"/>
              </a:spcAft>
              <a:buNone/>
              <a:defRPr sz="2800">
                <a:solidFill>
                  <a:schemeClr val="dk1"/>
                </a:solidFill>
              </a:defRPr>
            </a:lvl5pPr>
            <a:lvl6pPr lvl="5" algn="ctr" rtl="0">
              <a:spcBef>
                <a:spcPts val="1600"/>
              </a:spcBef>
              <a:spcAft>
                <a:spcPts val="0"/>
              </a:spcAft>
              <a:buNone/>
              <a:defRPr sz="2800">
                <a:solidFill>
                  <a:schemeClr val="dk1"/>
                </a:solidFill>
              </a:defRPr>
            </a:lvl6pPr>
            <a:lvl7pPr lvl="6" algn="ctr" rtl="0">
              <a:spcBef>
                <a:spcPts val="1600"/>
              </a:spcBef>
              <a:spcAft>
                <a:spcPts val="0"/>
              </a:spcAft>
              <a:buNone/>
              <a:defRPr sz="2800">
                <a:solidFill>
                  <a:schemeClr val="dk1"/>
                </a:solidFill>
              </a:defRPr>
            </a:lvl7pPr>
            <a:lvl8pPr lvl="7" algn="ctr" rtl="0">
              <a:spcBef>
                <a:spcPts val="1600"/>
              </a:spcBef>
              <a:spcAft>
                <a:spcPts val="0"/>
              </a:spcAft>
              <a:buNone/>
              <a:defRPr sz="2800">
                <a:solidFill>
                  <a:schemeClr val="dk1"/>
                </a:solidFill>
              </a:defRPr>
            </a:lvl8pPr>
            <a:lvl9pPr lvl="8" algn="ctr" rtl="0">
              <a:spcBef>
                <a:spcPts val="1600"/>
              </a:spcBef>
              <a:spcAft>
                <a:spcPts val="1600"/>
              </a:spcAft>
              <a:buNone/>
              <a:defRPr sz="2800">
                <a:solidFill>
                  <a:schemeClr val="dk1"/>
                </a:solidFill>
              </a:defRPr>
            </a:lvl9pPr>
          </a:lstStyle>
          <a:p>
            <a:endParaRPr/>
          </a:p>
        </p:txBody>
      </p:sp>
      <p:sp>
        <p:nvSpPr>
          <p:cNvPr id="1011" name="Google Shape;1011;p24"/>
          <p:cNvSpPr txBox="1">
            <a:spLocks noGrp="1"/>
          </p:cNvSpPr>
          <p:nvPr>
            <p:ph type="subTitle" idx="6"/>
          </p:nvPr>
        </p:nvSpPr>
        <p:spPr>
          <a:xfrm>
            <a:off x="6465150" y="3190550"/>
            <a:ext cx="1463100" cy="951000"/>
          </a:xfrm>
          <a:prstGeom prst="rect">
            <a:avLst/>
          </a:prstGeom>
        </p:spPr>
        <p:txBody>
          <a:bodyPr spcFirstLastPara="1" wrap="square" lIns="0" tIns="0" rIns="0" bIns="0" anchor="t" anchorCtr="0">
            <a:noAutofit/>
          </a:bodyPr>
          <a:lstStyle>
            <a:lvl1pPr lvl="0" algn="ctr" rtl="0">
              <a:spcBef>
                <a:spcPts val="0"/>
              </a:spcBef>
              <a:spcAft>
                <a:spcPts val="0"/>
              </a:spcAft>
              <a:buNone/>
              <a:defRPr sz="1400">
                <a:latin typeface="Montserrat"/>
                <a:ea typeface="Montserrat"/>
                <a:cs typeface="Montserrat"/>
                <a:sym typeface="Montserrat"/>
              </a:defRPr>
            </a:lvl1pPr>
            <a:lvl2pPr lvl="1" algn="ctr" rtl="0">
              <a:spcBef>
                <a:spcPts val="1600"/>
              </a:spcBef>
              <a:spcAft>
                <a:spcPts val="0"/>
              </a:spcAft>
              <a:buNone/>
              <a:defRPr sz="1400">
                <a:latin typeface="Montserrat"/>
                <a:ea typeface="Montserrat"/>
                <a:cs typeface="Montserrat"/>
                <a:sym typeface="Montserrat"/>
              </a:defRPr>
            </a:lvl2pPr>
            <a:lvl3pPr lvl="2" algn="ctr" rtl="0">
              <a:spcBef>
                <a:spcPts val="1600"/>
              </a:spcBef>
              <a:spcAft>
                <a:spcPts val="0"/>
              </a:spcAft>
              <a:buNone/>
              <a:defRPr sz="1400">
                <a:latin typeface="Montserrat"/>
                <a:ea typeface="Montserrat"/>
                <a:cs typeface="Montserrat"/>
                <a:sym typeface="Montserrat"/>
              </a:defRPr>
            </a:lvl3pPr>
            <a:lvl4pPr lvl="3" algn="ctr" rtl="0">
              <a:spcBef>
                <a:spcPts val="1600"/>
              </a:spcBef>
              <a:spcAft>
                <a:spcPts val="0"/>
              </a:spcAft>
              <a:buNone/>
              <a:defRPr sz="1400">
                <a:latin typeface="Montserrat"/>
                <a:ea typeface="Montserrat"/>
                <a:cs typeface="Montserrat"/>
                <a:sym typeface="Montserrat"/>
              </a:defRPr>
            </a:lvl4pPr>
            <a:lvl5pPr lvl="4" algn="ctr" rtl="0">
              <a:spcBef>
                <a:spcPts val="1600"/>
              </a:spcBef>
              <a:spcAft>
                <a:spcPts val="0"/>
              </a:spcAft>
              <a:buNone/>
              <a:defRPr sz="1400">
                <a:latin typeface="Montserrat"/>
                <a:ea typeface="Montserrat"/>
                <a:cs typeface="Montserrat"/>
                <a:sym typeface="Montserrat"/>
              </a:defRPr>
            </a:lvl5pPr>
            <a:lvl6pPr lvl="5" algn="ctr" rtl="0">
              <a:spcBef>
                <a:spcPts val="1600"/>
              </a:spcBef>
              <a:spcAft>
                <a:spcPts val="0"/>
              </a:spcAft>
              <a:buNone/>
              <a:defRPr sz="1400">
                <a:latin typeface="Montserrat"/>
                <a:ea typeface="Montserrat"/>
                <a:cs typeface="Montserrat"/>
                <a:sym typeface="Montserrat"/>
              </a:defRPr>
            </a:lvl6pPr>
            <a:lvl7pPr lvl="6" algn="ctr" rtl="0">
              <a:spcBef>
                <a:spcPts val="1600"/>
              </a:spcBef>
              <a:spcAft>
                <a:spcPts val="0"/>
              </a:spcAft>
              <a:buNone/>
              <a:defRPr sz="1400">
                <a:latin typeface="Montserrat"/>
                <a:ea typeface="Montserrat"/>
                <a:cs typeface="Montserrat"/>
                <a:sym typeface="Montserrat"/>
              </a:defRPr>
            </a:lvl7pPr>
            <a:lvl8pPr lvl="7" algn="ctr" rtl="0">
              <a:spcBef>
                <a:spcPts val="1600"/>
              </a:spcBef>
              <a:spcAft>
                <a:spcPts val="0"/>
              </a:spcAft>
              <a:buNone/>
              <a:defRPr sz="1400">
                <a:latin typeface="Montserrat"/>
                <a:ea typeface="Montserrat"/>
                <a:cs typeface="Montserrat"/>
                <a:sym typeface="Montserrat"/>
              </a:defRPr>
            </a:lvl8pPr>
            <a:lvl9pPr lvl="8" algn="ctr" rtl="0">
              <a:spcBef>
                <a:spcPts val="1600"/>
              </a:spcBef>
              <a:spcAft>
                <a:spcPts val="1600"/>
              </a:spcAft>
              <a:buNone/>
              <a:defRPr sz="1400">
                <a:latin typeface="Montserrat"/>
                <a:ea typeface="Montserrat"/>
                <a:cs typeface="Montserrat"/>
                <a:sym typeface="Montserrat"/>
              </a:defRPr>
            </a:lvl9pPr>
          </a:lstStyle>
          <a:p>
            <a:endParaRPr/>
          </a:p>
        </p:txBody>
      </p:sp>
      <p:sp>
        <p:nvSpPr>
          <p:cNvPr id="1012" name="Google Shape;1012;p24"/>
          <p:cNvSpPr txBox="1">
            <a:spLocks noGrp="1"/>
          </p:cNvSpPr>
          <p:nvPr>
            <p:ph type="title"/>
          </p:nvPr>
        </p:nvSpPr>
        <p:spPr>
          <a:xfrm>
            <a:off x="712375" y="542450"/>
            <a:ext cx="7722600" cy="4752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3" name="Google Shape;1013;p24"/>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8754619" y="4186946"/>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5" name="Google Shape;1015;p24"/>
          <p:cNvGrpSpPr/>
          <p:nvPr/>
        </p:nvGrpSpPr>
        <p:grpSpPr>
          <a:xfrm rot="1800154">
            <a:off x="1850846" y="4743460"/>
            <a:ext cx="906925" cy="906151"/>
            <a:chOff x="6280516" y="-2340409"/>
            <a:chExt cx="3823759" cy="3820494"/>
          </a:xfrm>
        </p:grpSpPr>
        <p:sp>
          <p:nvSpPr>
            <p:cNvPr id="1016" name="Google Shape;1016;p2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24"/>
          <p:cNvSpPr/>
          <p:nvPr/>
        </p:nvSpPr>
        <p:spPr>
          <a:xfrm>
            <a:off x="3090595" y="4783448"/>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24"/>
          <p:cNvGrpSpPr/>
          <p:nvPr/>
        </p:nvGrpSpPr>
        <p:grpSpPr>
          <a:xfrm>
            <a:off x="8231708" y="-363761"/>
            <a:ext cx="906996" cy="906221"/>
            <a:chOff x="6280516" y="-2340409"/>
            <a:chExt cx="3823759" cy="3820494"/>
          </a:xfrm>
        </p:grpSpPr>
        <p:sp>
          <p:nvSpPr>
            <p:cNvPr id="1049" name="Google Shape;1049;p2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24"/>
          <p:cNvSpPr/>
          <p:nvPr/>
        </p:nvSpPr>
        <p:spPr>
          <a:xfrm>
            <a:off x="7323170" y="-337227"/>
            <a:ext cx="676800" cy="6768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163719" y="241173"/>
            <a:ext cx="606000" cy="606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lateral">
  <p:cSld name="CUSTOM_6">
    <p:spTree>
      <p:nvGrpSpPr>
        <p:cNvPr id="1" name="Shape 1196"/>
        <p:cNvGrpSpPr/>
        <p:nvPr/>
      </p:nvGrpSpPr>
      <p:grpSpPr>
        <a:xfrm>
          <a:off x="0" y="0"/>
          <a:ext cx="0" cy="0"/>
          <a:chOff x="0" y="0"/>
          <a:chExt cx="0" cy="0"/>
        </a:xfrm>
      </p:grpSpPr>
      <p:sp>
        <p:nvSpPr>
          <p:cNvPr id="1197" name="Google Shape;1197;p27"/>
          <p:cNvSpPr txBox="1">
            <a:spLocks noGrp="1"/>
          </p:cNvSpPr>
          <p:nvPr>
            <p:ph type="title"/>
          </p:nvPr>
        </p:nvSpPr>
        <p:spPr>
          <a:xfrm>
            <a:off x="998550" y="542450"/>
            <a:ext cx="7146900" cy="4752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27"/>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8754619" y="4186946"/>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27"/>
          <p:cNvGrpSpPr/>
          <p:nvPr/>
        </p:nvGrpSpPr>
        <p:grpSpPr>
          <a:xfrm rot="1800154">
            <a:off x="1850846" y="4743460"/>
            <a:ext cx="906925" cy="906151"/>
            <a:chOff x="6280516" y="-2340409"/>
            <a:chExt cx="3823759" cy="3820494"/>
          </a:xfrm>
        </p:grpSpPr>
        <p:sp>
          <p:nvSpPr>
            <p:cNvPr id="1201" name="Google Shape;1201;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1" name="Google Shape;1231;p27"/>
          <p:cNvSpPr/>
          <p:nvPr/>
        </p:nvSpPr>
        <p:spPr>
          <a:xfrm>
            <a:off x="3090595" y="4783448"/>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3" name="Google Shape;1233;p27"/>
          <p:cNvGrpSpPr/>
          <p:nvPr/>
        </p:nvGrpSpPr>
        <p:grpSpPr>
          <a:xfrm>
            <a:off x="8231708" y="-363761"/>
            <a:ext cx="906996" cy="906221"/>
            <a:chOff x="6280516" y="-2340409"/>
            <a:chExt cx="3823759" cy="3820494"/>
          </a:xfrm>
        </p:grpSpPr>
        <p:sp>
          <p:nvSpPr>
            <p:cNvPr id="1234" name="Google Shape;1234;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4" name="Google Shape;1264;p27"/>
          <p:cNvSpPr/>
          <p:nvPr/>
        </p:nvSpPr>
        <p:spPr>
          <a:xfrm>
            <a:off x="7323170" y="-337227"/>
            <a:ext cx="676800" cy="6768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a:off x="163719" y="241173"/>
            <a:ext cx="606000" cy="606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2294700" y="2762275"/>
            <a:ext cx="4554600" cy="1130700"/>
          </a:xfrm>
          <a:prstGeom prst="rect">
            <a:avLst/>
          </a:prstGeom>
        </p:spPr>
        <p:txBody>
          <a:bodyPr spcFirstLastPara="1" wrap="square" lIns="0" tIns="0" rIns="0" bIns="0" anchor="t"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 name="Google Shape;90;p3"/>
          <p:cNvSpPr txBox="1">
            <a:spLocks noGrp="1"/>
          </p:cNvSpPr>
          <p:nvPr>
            <p:ph type="title" idx="2" hasCustomPrompt="1"/>
          </p:nvPr>
        </p:nvSpPr>
        <p:spPr>
          <a:xfrm>
            <a:off x="2294700" y="1156450"/>
            <a:ext cx="4554600" cy="16059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3"/>
          <p:cNvSpPr/>
          <p:nvPr/>
        </p:nvSpPr>
        <p:spPr>
          <a:xfrm rot="10800000">
            <a:off x="-915775" y="1371850"/>
            <a:ext cx="1629000" cy="1629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625565" y="-1040588"/>
            <a:ext cx="1678630" cy="1677197"/>
            <a:chOff x="6280516" y="-2340409"/>
            <a:chExt cx="3823759" cy="3820494"/>
          </a:xfrm>
        </p:grpSpPr>
        <p:sp>
          <p:nvSpPr>
            <p:cNvPr id="93" name="Google Shape;93;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3"/>
          <p:cNvSpPr/>
          <p:nvPr/>
        </p:nvSpPr>
        <p:spPr>
          <a:xfrm>
            <a:off x="85574" y="4337637"/>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10800000" flipH="1">
            <a:off x="-1998695" y="1292619"/>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3815402" y="4498940"/>
            <a:ext cx="1678630" cy="1677197"/>
            <a:chOff x="6280516" y="-2340409"/>
            <a:chExt cx="3823759" cy="3820494"/>
          </a:xfrm>
        </p:grpSpPr>
        <p:sp>
          <p:nvSpPr>
            <p:cNvPr id="126" name="Google Shape;126;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rot="10800000" flipH="1">
            <a:off x="7551255" y="42380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506725" y="2708625"/>
            <a:ext cx="1629000" cy="1629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9263683">
            <a:off x="8877823" y="-773571"/>
            <a:ext cx="104126" cy="173629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9263683">
            <a:off x="8652924" y="-793876"/>
            <a:ext cx="104126" cy="1752258"/>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9263683">
            <a:off x="8429872" y="-817161"/>
            <a:ext cx="104126" cy="176781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9263683">
            <a:off x="8203853" y="-832622"/>
            <a:ext cx="104126" cy="177841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10800000">
            <a:off x="7168956" y="150829"/>
            <a:ext cx="1558500" cy="15585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812494" y="-1040600"/>
            <a:ext cx="1558500" cy="15585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98550" y="542450"/>
            <a:ext cx="7146900" cy="4752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4"/>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8754619" y="4186946"/>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4"/>
          <p:cNvGrpSpPr/>
          <p:nvPr/>
        </p:nvGrpSpPr>
        <p:grpSpPr>
          <a:xfrm rot="1800154">
            <a:off x="1850846" y="4743460"/>
            <a:ext cx="906925" cy="906151"/>
            <a:chOff x="6280516" y="-2340409"/>
            <a:chExt cx="3823759" cy="3820494"/>
          </a:xfrm>
        </p:grpSpPr>
        <p:sp>
          <p:nvSpPr>
            <p:cNvPr id="169" name="Google Shape;169;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4"/>
          <p:cNvSpPr/>
          <p:nvPr/>
        </p:nvSpPr>
        <p:spPr>
          <a:xfrm>
            <a:off x="3090595" y="4783448"/>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a:off x="8231708" y="-363761"/>
            <a:ext cx="906996" cy="906221"/>
            <a:chOff x="6280516" y="-2340409"/>
            <a:chExt cx="3823759" cy="3820494"/>
          </a:xfrm>
        </p:grpSpPr>
        <p:sp>
          <p:nvSpPr>
            <p:cNvPr id="202" name="Google Shape;202;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4"/>
          <p:cNvSpPr/>
          <p:nvPr/>
        </p:nvSpPr>
        <p:spPr>
          <a:xfrm>
            <a:off x="7323170" y="-337227"/>
            <a:ext cx="676800" cy="6768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63719" y="241173"/>
            <a:ext cx="606000" cy="606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txBox="1">
            <a:spLocks noGrp="1"/>
          </p:cNvSpPr>
          <p:nvPr>
            <p:ph type="body" idx="1"/>
          </p:nvPr>
        </p:nvSpPr>
        <p:spPr>
          <a:xfrm>
            <a:off x="998550" y="1017650"/>
            <a:ext cx="7146900" cy="35832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6"/>
        <p:cNvGrpSpPr/>
        <p:nvPr/>
      </p:nvGrpSpPr>
      <p:grpSpPr>
        <a:xfrm>
          <a:off x="0" y="0"/>
          <a:ext cx="0" cy="0"/>
          <a:chOff x="0" y="0"/>
          <a:chExt cx="0" cy="0"/>
        </a:xfrm>
      </p:grpSpPr>
      <p:sp>
        <p:nvSpPr>
          <p:cNvPr id="427" name="Google Shape;427;p8"/>
          <p:cNvSpPr txBox="1">
            <a:spLocks noGrp="1"/>
          </p:cNvSpPr>
          <p:nvPr>
            <p:ph type="title"/>
          </p:nvPr>
        </p:nvSpPr>
        <p:spPr>
          <a:xfrm>
            <a:off x="712375" y="1437750"/>
            <a:ext cx="3120600" cy="2268000"/>
          </a:xfrm>
          <a:prstGeom prst="rect">
            <a:avLst/>
          </a:prstGeom>
        </p:spPr>
        <p:txBody>
          <a:bodyPr spcFirstLastPara="1" wrap="square" lIns="0" tIns="0" rIns="0" bIns="0" anchor="ctr" anchorCtr="0">
            <a:noAutofit/>
          </a:bodyPr>
          <a:lstStyle>
            <a:lvl1pPr lvl="0">
              <a:spcBef>
                <a:spcPts val="0"/>
              </a:spcBef>
              <a:spcAft>
                <a:spcPts val="0"/>
              </a:spcAft>
              <a:buSzPts val="4800"/>
              <a:buNone/>
              <a:defRPr sz="3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8" name="Google Shape;428;p8"/>
          <p:cNvSpPr/>
          <p:nvPr/>
        </p:nvSpPr>
        <p:spPr>
          <a:xfrm rot="10800000">
            <a:off x="8431625" y="3296825"/>
            <a:ext cx="1629000" cy="1629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8"/>
          <p:cNvGrpSpPr/>
          <p:nvPr/>
        </p:nvGrpSpPr>
        <p:grpSpPr>
          <a:xfrm>
            <a:off x="7980690" y="-235963"/>
            <a:ext cx="1678630" cy="1677197"/>
            <a:chOff x="6280516" y="-2340409"/>
            <a:chExt cx="3823759" cy="3820494"/>
          </a:xfrm>
        </p:grpSpPr>
        <p:sp>
          <p:nvSpPr>
            <p:cNvPr id="430" name="Google Shape;430;p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8"/>
          <p:cNvSpPr/>
          <p:nvPr/>
        </p:nvSpPr>
        <p:spPr>
          <a:xfrm>
            <a:off x="2807799" y="-850988"/>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rot="10800000" flipH="1">
            <a:off x="-2053620" y="99324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8"/>
          <p:cNvGrpSpPr/>
          <p:nvPr/>
        </p:nvGrpSpPr>
        <p:grpSpPr>
          <a:xfrm>
            <a:off x="965337" y="3691474"/>
            <a:ext cx="1988756" cy="2166816"/>
            <a:chOff x="5361987" y="3691474"/>
            <a:chExt cx="1988756" cy="2166816"/>
          </a:xfrm>
        </p:grpSpPr>
        <p:sp>
          <p:nvSpPr>
            <p:cNvPr id="463" name="Google Shape;463;p8"/>
            <p:cNvSpPr/>
            <p:nvPr/>
          </p:nvSpPr>
          <p:spPr>
            <a:xfrm rot="1535988">
              <a:off x="5844491" y="3609234"/>
              <a:ext cx="135391" cy="2257580"/>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rot="1535988">
              <a:off x="6136880" y="3614860"/>
              <a:ext cx="135391" cy="227824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rot="1535988">
              <a:off x="6426912" y="3624923"/>
              <a:ext cx="135391" cy="229849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rot="1535988">
              <a:off x="6720847" y="3631265"/>
              <a:ext cx="135391" cy="2312051"/>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7"/>
        <p:cNvGrpSpPr/>
        <p:nvPr/>
      </p:nvGrpSpPr>
      <p:grpSpPr>
        <a:xfrm>
          <a:off x="0" y="0"/>
          <a:ext cx="0" cy="0"/>
          <a:chOff x="0" y="0"/>
          <a:chExt cx="0" cy="0"/>
        </a:xfrm>
      </p:grpSpPr>
      <p:sp>
        <p:nvSpPr>
          <p:cNvPr id="468" name="Google Shape;468;p9"/>
          <p:cNvSpPr txBox="1">
            <a:spLocks noGrp="1"/>
          </p:cNvSpPr>
          <p:nvPr>
            <p:ph type="title"/>
          </p:nvPr>
        </p:nvSpPr>
        <p:spPr>
          <a:xfrm>
            <a:off x="2294700" y="2609875"/>
            <a:ext cx="4554600" cy="799800"/>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9" name="Google Shape;469;p9"/>
          <p:cNvSpPr txBox="1">
            <a:spLocks noGrp="1"/>
          </p:cNvSpPr>
          <p:nvPr>
            <p:ph type="subTitle" idx="1"/>
          </p:nvPr>
        </p:nvSpPr>
        <p:spPr>
          <a:xfrm>
            <a:off x="2294700" y="3546804"/>
            <a:ext cx="4554600" cy="4200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400"/>
              <a:buNone/>
              <a:defRPr>
                <a:latin typeface="Montserrat"/>
                <a:ea typeface="Montserrat"/>
                <a:cs typeface="Montserrat"/>
                <a:sym typeface="Montserra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0" name="Google Shape;470;p9"/>
          <p:cNvSpPr txBox="1">
            <a:spLocks noGrp="1"/>
          </p:cNvSpPr>
          <p:nvPr>
            <p:ph type="title" idx="2" hasCustomPrompt="1"/>
          </p:nvPr>
        </p:nvSpPr>
        <p:spPr>
          <a:xfrm>
            <a:off x="2294700" y="1004050"/>
            <a:ext cx="4554600" cy="16059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1" name="Google Shape;471;p9"/>
          <p:cNvSpPr/>
          <p:nvPr/>
        </p:nvSpPr>
        <p:spPr>
          <a:xfrm rot="10800000">
            <a:off x="-915775" y="1371850"/>
            <a:ext cx="1629000" cy="1629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9"/>
          <p:cNvGrpSpPr/>
          <p:nvPr/>
        </p:nvGrpSpPr>
        <p:grpSpPr>
          <a:xfrm>
            <a:off x="625565" y="-1040588"/>
            <a:ext cx="1678630" cy="1677197"/>
            <a:chOff x="6280516" y="-2340409"/>
            <a:chExt cx="3823759" cy="3820494"/>
          </a:xfrm>
        </p:grpSpPr>
        <p:sp>
          <p:nvSpPr>
            <p:cNvPr id="473" name="Google Shape;473;p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9"/>
          <p:cNvSpPr/>
          <p:nvPr/>
        </p:nvSpPr>
        <p:spPr>
          <a:xfrm>
            <a:off x="85574" y="4337637"/>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rot="10800000" flipH="1">
            <a:off x="-1998695" y="1292619"/>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9"/>
          <p:cNvGrpSpPr/>
          <p:nvPr/>
        </p:nvGrpSpPr>
        <p:grpSpPr>
          <a:xfrm>
            <a:off x="3815402" y="4498940"/>
            <a:ext cx="1678630" cy="1677197"/>
            <a:chOff x="6280516" y="-2340409"/>
            <a:chExt cx="3823759" cy="3820494"/>
          </a:xfrm>
        </p:grpSpPr>
        <p:sp>
          <p:nvSpPr>
            <p:cNvPr id="506" name="Google Shape;506;p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9"/>
          <p:cNvSpPr/>
          <p:nvPr/>
        </p:nvSpPr>
        <p:spPr>
          <a:xfrm rot="10800000" flipH="1">
            <a:off x="7551255" y="42380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8506725" y="2708625"/>
            <a:ext cx="1629000" cy="1629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rot="-9263683">
            <a:off x="8877823" y="-773571"/>
            <a:ext cx="104126" cy="173629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rot="-9263683">
            <a:off x="8652924" y="-793876"/>
            <a:ext cx="104126" cy="1752258"/>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rot="-9263683">
            <a:off x="8429872" y="-817161"/>
            <a:ext cx="104126" cy="176781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rot="-9263683">
            <a:off x="8203853" y="-832622"/>
            <a:ext cx="104126" cy="177841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10800000">
            <a:off x="7168956" y="150829"/>
            <a:ext cx="1558500" cy="15585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4812494" y="-1040600"/>
            <a:ext cx="1558500" cy="15585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712375" y="4038975"/>
            <a:ext cx="7719300" cy="5622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
        <p:nvSpPr>
          <p:cNvPr id="546" name="Google Shape;546;p10"/>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8754619" y="4186946"/>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10"/>
          <p:cNvGrpSpPr/>
          <p:nvPr/>
        </p:nvGrpSpPr>
        <p:grpSpPr>
          <a:xfrm rot="1800154">
            <a:off x="1850846" y="4743460"/>
            <a:ext cx="906925" cy="906151"/>
            <a:chOff x="6280516" y="-2340409"/>
            <a:chExt cx="3823759" cy="3820494"/>
          </a:xfrm>
        </p:grpSpPr>
        <p:sp>
          <p:nvSpPr>
            <p:cNvPr id="549" name="Google Shape;549;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0"/>
          <p:cNvSpPr/>
          <p:nvPr/>
        </p:nvSpPr>
        <p:spPr>
          <a:xfrm>
            <a:off x="3090595" y="4783448"/>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10"/>
          <p:cNvGrpSpPr/>
          <p:nvPr/>
        </p:nvGrpSpPr>
        <p:grpSpPr>
          <a:xfrm>
            <a:off x="8231708" y="-363761"/>
            <a:ext cx="906996" cy="906221"/>
            <a:chOff x="6280516" y="-2340409"/>
            <a:chExt cx="3823759" cy="3820494"/>
          </a:xfrm>
        </p:grpSpPr>
        <p:sp>
          <p:nvSpPr>
            <p:cNvPr id="582" name="Google Shape;582;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0"/>
          <p:cNvSpPr/>
          <p:nvPr/>
        </p:nvSpPr>
        <p:spPr>
          <a:xfrm>
            <a:off x="7323170" y="-337227"/>
            <a:ext cx="676800" cy="6768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163719" y="241173"/>
            <a:ext cx="606000" cy="606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2">
  <p:cSld name="CUSTOM_2">
    <p:spTree>
      <p:nvGrpSpPr>
        <p:cNvPr id="1" name="Shape 635"/>
        <p:cNvGrpSpPr/>
        <p:nvPr/>
      </p:nvGrpSpPr>
      <p:grpSpPr>
        <a:xfrm>
          <a:off x="0" y="0"/>
          <a:ext cx="0" cy="0"/>
          <a:chOff x="0" y="0"/>
          <a:chExt cx="0" cy="0"/>
        </a:xfrm>
      </p:grpSpPr>
      <p:sp>
        <p:nvSpPr>
          <p:cNvPr id="636" name="Google Shape;636;p13"/>
          <p:cNvSpPr/>
          <p:nvPr/>
        </p:nvSpPr>
        <p:spPr>
          <a:xfrm rot="10800000">
            <a:off x="4081300" y="1334100"/>
            <a:ext cx="1629000" cy="1629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0" y="0"/>
            <a:ext cx="4572000" cy="51435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13"/>
          <p:cNvGrpSpPr/>
          <p:nvPr/>
        </p:nvGrpSpPr>
        <p:grpSpPr>
          <a:xfrm>
            <a:off x="7288090" y="-910338"/>
            <a:ext cx="1678630" cy="1677197"/>
            <a:chOff x="6280516" y="-2340409"/>
            <a:chExt cx="3823759" cy="3820494"/>
          </a:xfrm>
        </p:grpSpPr>
        <p:sp>
          <p:nvSpPr>
            <p:cNvPr id="639" name="Google Shape;639;p1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3"/>
          <p:cNvSpPr/>
          <p:nvPr/>
        </p:nvSpPr>
        <p:spPr>
          <a:xfrm>
            <a:off x="6864924" y="3000862"/>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rot="10800000" flipH="1">
            <a:off x="5792755" y="126664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rot="1536317">
            <a:off x="6190331" y="4052272"/>
            <a:ext cx="104126" cy="1736291"/>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rot="1536317">
            <a:off x="6415230" y="4056609"/>
            <a:ext cx="104126" cy="1752258"/>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rot="1536317">
            <a:off x="6638282" y="4064337"/>
            <a:ext cx="104126" cy="176781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rot="1536317">
            <a:off x="6864301" y="4069196"/>
            <a:ext cx="104126" cy="177841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txBox="1">
            <a:spLocks noGrp="1"/>
          </p:cNvSpPr>
          <p:nvPr>
            <p:ph type="title"/>
          </p:nvPr>
        </p:nvSpPr>
        <p:spPr>
          <a:xfrm>
            <a:off x="1005900" y="618350"/>
            <a:ext cx="2560200" cy="2029800"/>
          </a:xfrm>
          <a:prstGeom prst="rect">
            <a:avLst/>
          </a:prstGeom>
        </p:spPr>
        <p:txBody>
          <a:bodyPr spcFirstLastPara="1" wrap="square" lIns="0" tIns="0" rIns="0" bIns="0" anchor="b" anchorCtr="0">
            <a:noAutofit/>
          </a:bodyPr>
          <a:lstStyle>
            <a:lvl1pPr lvl="0" algn="ctr">
              <a:spcBef>
                <a:spcPts val="0"/>
              </a:spcBef>
              <a:spcAft>
                <a:spcPts val="0"/>
              </a:spcAft>
              <a:buNone/>
              <a:defRPr sz="7200"/>
            </a:lvl1pPr>
            <a:lvl2pPr lvl="1" algn="ctr">
              <a:spcBef>
                <a:spcPts val="0"/>
              </a:spcBef>
              <a:spcAft>
                <a:spcPts val="0"/>
              </a:spcAft>
              <a:buNone/>
              <a:defRPr sz="7200">
                <a:latin typeface="Montserrat"/>
                <a:ea typeface="Montserrat"/>
                <a:cs typeface="Montserrat"/>
                <a:sym typeface="Montserrat"/>
              </a:defRPr>
            </a:lvl2pPr>
            <a:lvl3pPr lvl="2" algn="ctr">
              <a:spcBef>
                <a:spcPts val="0"/>
              </a:spcBef>
              <a:spcAft>
                <a:spcPts val="0"/>
              </a:spcAft>
              <a:buNone/>
              <a:defRPr sz="7200">
                <a:latin typeface="Montserrat"/>
                <a:ea typeface="Montserrat"/>
                <a:cs typeface="Montserrat"/>
                <a:sym typeface="Montserrat"/>
              </a:defRPr>
            </a:lvl3pPr>
            <a:lvl4pPr lvl="3" algn="ctr">
              <a:spcBef>
                <a:spcPts val="0"/>
              </a:spcBef>
              <a:spcAft>
                <a:spcPts val="0"/>
              </a:spcAft>
              <a:buNone/>
              <a:defRPr sz="7200">
                <a:latin typeface="Montserrat"/>
                <a:ea typeface="Montserrat"/>
                <a:cs typeface="Montserrat"/>
                <a:sym typeface="Montserrat"/>
              </a:defRPr>
            </a:lvl4pPr>
            <a:lvl5pPr lvl="4" algn="ctr">
              <a:spcBef>
                <a:spcPts val="0"/>
              </a:spcBef>
              <a:spcAft>
                <a:spcPts val="0"/>
              </a:spcAft>
              <a:buNone/>
              <a:defRPr sz="7200">
                <a:latin typeface="Montserrat"/>
                <a:ea typeface="Montserrat"/>
                <a:cs typeface="Montserrat"/>
                <a:sym typeface="Montserrat"/>
              </a:defRPr>
            </a:lvl5pPr>
            <a:lvl6pPr lvl="5" algn="ctr">
              <a:spcBef>
                <a:spcPts val="0"/>
              </a:spcBef>
              <a:spcAft>
                <a:spcPts val="0"/>
              </a:spcAft>
              <a:buNone/>
              <a:defRPr sz="7200">
                <a:latin typeface="Montserrat"/>
                <a:ea typeface="Montserrat"/>
                <a:cs typeface="Montserrat"/>
                <a:sym typeface="Montserrat"/>
              </a:defRPr>
            </a:lvl6pPr>
            <a:lvl7pPr lvl="6" algn="ctr">
              <a:spcBef>
                <a:spcPts val="0"/>
              </a:spcBef>
              <a:spcAft>
                <a:spcPts val="0"/>
              </a:spcAft>
              <a:buNone/>
              <a:defRPr sz="7200">
                <a:latin typeface="Montserrat"/>
                <a:ea typeface="Montserrat"/>
                <a:cs typeface="Montserrat"/>
                <a:sym typeface="Montserrat"/>
              </a:defRPr>
            </a:lvl7pPr>
            <a:lvl8pPr lvl="7" algn="ctr">
              <a:spcBef>
                <a:spcPts val="0"/>
              </a:spcBef>
              <a:spcAft>
                <a:spcPts val="0"/>
              </a:spcAft>
              <a:buNone/>
              <a:defRPr sz="7200">
                <a:latin typeface="Montserrat"/>
                <a:ea typeface="Montserrat"/>
                <a:cs typeface="Montserrat"/>
                <a:sym typeface="Montserrat"/>
              </a:defRPr>
            </a:lvl8pPr>
            <a:lvl9pPr lvl="8" algn="ctr">
              <a:spcBef>
                <a:spcPts val="0"/>
              </a:spcBef>
              <a:spcAft>
                <a:spcPts val="0"/>
              </a:spcAft>
              <a:buNone/>
              <a:defRPr sz="7200">
                <a:latin typeface="Montserrat"/>
                <a:ea typeface="Montserrat"/>
                <a:cs typeface="Montserrat"/>
                <a:sym typeface="Montserrat"/>
              </a:defRPr>
            </a:lvl9pPr>
          </a:lstStyle>
          <a:p>
            <a:endParaRPr/>
          </a:p>
        </p:txBody>
      </p:sp>
      <p:sp>
        <p:nvSpPr>
          <p:cNvPr id="676" name="Google Shape;676;p13"/>
          <p:cNvSpPr txBox="1">
            <a:spLocks noGrp="1"/>
          </p:cNvSpPr>
          <p:nvPr>
            <p:ph type="subTitle" idx="1"/>
          </p:nvPr>
        </p:nvSpPr>
        <p:spPr>
          <a:xfrm>
            <a:off x="1005900" y="2801350"/>
            <a:ext cx="2560200" cy="16476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a:ea typeface="Montserrat"/>
                <a:cs typeface="Montserrat"/>
                <a:sym typeface="Montserrat"/>
              </a:defRPr>
            </a:lvl1pPr>
            <a:lvl2pPr lvl="1" algn="ctr" rtl="0">
              <a:spcBef>
                <a:spcPts val="1600"/>
              </a:spcBef>
              <a:spcAft>
                <a:spcPts val="0"/>
              </a:spcAft>
              <a:buNone/>
              <a:defRPr>
                <a:latin typeface="Montserrat"/>
                <a:ea typeface="Montserrat"/>
                <a:cs typeface="Montserrat"/>
                <a:sym typeface="Montserrat"/>
              </a:defRPr>
            </a:lvl2pPr>
            <a:lvl3pPr lvl="2" algn="ctr" rtl="0">
              <a:spcBef>
                <a:spcPts val="1600"/>
              </a:spcBef>
              <a:spcAft>
                <a:spcPts val="0"/>
              </a:spcAft>
              <a:buNone/>
              <a:defRPr>
                <a:latin typeface="Montserrat"/>
                <a:ea typeface="Montserrat"/>
                <a:cs typeface="Montserrat"/>
                <a:sym typeface="Montserrat"/>
              </a:defRPr>
            </a:lvl3pPr>
            <a:lvl4pPr lvl="3" algn="ctr" rtl="0">
              <a:spcBef>
                <a:spcPts val="1600"/>
              </a:spcBef>
              <a:spcAft>
                <a:spcPts val="0"/>
              </a:spcAft>
              <a:buNone/>
              <a:defRPr>
                <a:latin typeface="Montserrat"/>
                <a:ea typeface="Montserrat"/>
                <a:cs typeface="Montserrat"/>
                <a:sym typeface="Montserrat"/>
              </a:defRPr>
            </a:lvl4pPr>
            <a:lvl5pPr lvl="4" algn="ctr" rtl="0">
              <a:spcBef>
                <a:spcPts val="1600"/>
              </a:spcBef>
              <a:spcAft>
                <a:spcPts val="0"/>
              </a:spcAft>
              <a:buNone/>
              <a:defRPr>
                <a:latin typeface="Montserrat"/>
                <a:ea typeface="Montserrat"/>
                <a:cs typeface="Montserrat"/>
                <a:sym typeface="Montserrat"/>
              </a:defRPr>
            </a:lvl5pPr>
            <a:lvl6pPr lvl="5" algn="ctr" rtl="0">
              <a:spcBef>
                <a:spcPts val="1600"/>
              </a:spcBef>
              <a:spcAft>
                <a:spcPts val="0"/>
              </a:spcAft>
              <a:buNone/>
              <a:defRPr>
                <a:latin typeface="Montserrat"/>
                <a:ea typeface="Montserrat"/>
                <a:cs typeface="Montserrat"/>
                <a:sym typeface="Montserrat"/>
              </a:defRPr>
            </a:lvl6pPr>
            <a:lvl7pPr lvl="6" algn="ctr" rtl="0">
              <a:spcBef>
                <a:spcPts val="1600"/>
              </a:spcBef>
              <a:spcAft>
                <a:spcPts val="0"/>
              </a:spcAft>
              <a:buNone/>
              <a:defRPr>
                <a:latin typeface="Montserrat"/>
                <a:ea typeface="Montserrat"/>
                <a:cs typeface="Montserrat"/>
                <a:sym typeface="Montserrat"/>
              </a:defRPr>
            </a:lvl7pPr>
            <a:lvl8pPr lvl="7" algn="ctr" rtl="0">
              <a:spcBef>
                <a:spcPts val="1600"/>
              </a:spcBef>
              <a:spcAft>
                <a:spcPts val="0"/>
              </a:spcAft>
              <a:buNone/>
              <a:defRPr>
                <a:latin typeface="Montserrat"/>
                <a:ea typeface="Montserrat"/>
                <a:cs typeface="Montserrat"/>
                <a:sym typeface="Montserrat"/>
              </a:defRPr>
            </a:lvl8pPr>
            <a:lvl9pPr lvl="8" algn="ctr" rtl="0">
              <a:spcBef>
                <a:spcPts val="1600"/>
              </a:spcBef>
              <a:spcAft>
                <a:spcPts val="1600"/>
              </a:spcAft>
              <a:buNone/>
              <a:defRPr>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3_1_1_1_1">
    <p:spTree>
      <p:nvGrpSpPr>
        <p:cNvPr id="1" name="Shape 972"/>
        <p:cNvGrpSpPr/>
        <p:nvPr/>
      </p:nvGrpSpPr>
      <p:grpSpPr>
        <a:xfrm>
          <a:off x="0" y="0"/>
          <a:ext cx="0" cy="0"/>
          <a:chOff x="0" y="0"/>
          <a:chExt cx="0" cy="0"/>
        </a:xfrm>
      </p:grpSpPr>
      <p:sp>
        <p:nvSpPr>
          <p:cNvPr id="973" name="Google Shape;973;p23"/>
          <p:cNvSpPr/>
          <p:nvPr/>
        </p:nvSpPr>
        <p:spPr>
          <a:xfrm rot="1540889">
            <a:off x="-332215" y="-600881"/>
            <a:ext cx="382816" cy="186590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3"/>
          <p:cNvSpPr/>
          <p:nvPr/>
        </p:nvSpPr>
        <p:spPr>
          <a:xfrm rot="1540889">
            <a:off x="140812" y="-595454"/>
            <a:ext cx="382816" cy="341970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3"/>
          <p:cNvSpPr/>
          <p:nvPr/>
        </p:nvSpPr>
        <p:spPr>
          <a:xfrm rot="1540889">
            <a:off x="590096" y="-676630"/>
            <a:ext cx="382816" cy="524696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3"/>
          <p:cNvSpPr/>
          <p:nvPr/>
        </p:nvSpPr>
        <p:spPr>
          <a:xfrm rot="1540889">
            <a:off x="1163871" y="-675546"/>
            <a:ext cx="382816" cy="639084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3"/>
          <p:cNvSpPr/>
          <p:nvPr/>
        </p:nvSpPr>
        <p:spPr>
          <a:xfrm rot="1540889">
            <a:off x="1991418" y="-659621"/>
            <a:ext cx="382816" cy="645069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3"/>
          <p:cNvSpPr/>
          <p:nvPr/>
        </p:nvSpPr>
        <p:spPr>
          <a:xfrm rot="1540889">
            <a:off x="2813466" y="-630753"/>
            <a:ext cx="382816" cy="65061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3"/>
          <p:cNvSpPr/>
          <p:nvPr/>
        </p:nvSpPr>
        <p:spPr>
          <a:xfrm rot="1540889">
            <a:off x="3644917" y="-612974"/>
            <a:ext cx="382816" cy="654689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3"/>
          <p:cNvSpPr/>
          <p:nvPr/>
        </p:nvSpPr>
        <p:spPr>
          <a:xfrm rot="1540889">
            <a:off x="4480066" y="-608508"/>
            <a:ext cx="382816" cy="659721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3"/>
          <p:cNvSpPr/>
          <p:nvPr/>
        </p:nvSpPr>
        <p:spPr>
          <a:xfrm rot="1540889">
            <a:off x="5320642" y="-617213"/>
            <a:ext cx="382816" cy="665182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3"/>
          <p:cNvSpPr/>
          <p:nvPr/>
        </p:nvSpPr>
        <p:spPr>
          <a:xfrm rot="1540889">
            <a:off x="6161518" y="-621738"/>
            <a:ext cx="382816" cy="669677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83" name="Google Shape;983;p23"/>
          <p:cNvSpPr/>
          <p:nvPr/>
        </p:nvSpPr>
        <p:spPr>
          <a:xfrm rot="1540889">
            <a:off x="7021042" y="-654927"/>
            <a:ext cx="382816" cy="67220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3"/>
          <p:cNvSpPr/>
          <p:nvPr/>
        </p:nvSpPr>
        <p:spPr>
          <a:xfrm rot="1540889">
            <a:off x="7802519" y="-391382"/>
            <a:ext cx="382816" cy="647766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3"/>
          <p:cNvSpPr/>
          <p:nvPr/>
        </p:nvSpPr>
        <p:spPr>
          <a:xfrm rot="1540889">
            <a:off x="8277793" y="1157463"/>
            <a:ext cx="382816" cy="493512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rot="1540889">
            <a:off x="8725189" y="2888786"/>
            <a:ext cx="382816" cy="314557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6943" y="693942"/>
            <a:ext cx="7930800" cy="4047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446263" y="402550"/>
            <a:ext cx="7930800" cy="4047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txBox="1">
            <a:spLocks noGrp="1"/>
          </p:cNvSpPr>
          <p:nvPr>
            <p:ph type="title"/>
          </p:nvPr>
        </p:nvSpPr>
        <p:spPr>
          <a:xfrm>
            <a:off x="846150" y="771050"/>
            <a:ext cx="7146900" cy="4752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90" name="Google Shape;990;p23"/>
          <p:cNvSpPr txBox="1">
            <a:spLocks noGrp="1"/>
          </p:cNvSpPr>
          <p:nvPr>
            <p:ph type="title" idx="2" hasCustomPrompt="1"/>
          </p:nvPr>
        </p:nvSpPr>
        <p:spPr>
          <a:xfrm>
            <a:off x="1261872" y="3249236"/>
            <a:ext cx="777300" cy="7041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991" name="Google Shape;991;p23"/>
          <p:cNvSpPr txBox="1">
            <a:spLocks noGrp="1"/>
          </p:cNvSpPr>
          <p:nvPr>
            <p:ph type="subTitle" idx="1"/>
          </p:nvPr>
        </p:nvSpPr>
        <p:spPr>
          <a:xfrm>
            <a:off x="2857825" y="361485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a:ea typeface="Montserrat"/>
                <a:cs typeface="Montserrat"/>
                <a:sym typeface="Montserrat"/>
              </a:defRPr>
            </a:lvl1pPr>
            <a:lvl2pPr lvl="1" rtl="0">
              <a:spcBef>
                <a:spcPts val="1600"/>
              </a:spcBef>
              <a:spcAft>
                <a:spcPts val="0"/>
              </a:spcAft>
              <a:buNone/>
              <a:defRPr>
                <a:latin typeface="Montserrat"/>
                <a:ea typeface="Montserrat"/>
                <a:cs typeface="Montserrat"/>
                <a:sym typeface="Montserrat"/>
              </a:defRPr>
            </a:lvl2pPr>
            <a:lvl3pPr lvl="2" rtl="0">
              <a:spcBef>
                <a:spcPts val="1600"/>
              </a:spcBef>
              <a:spcAft>
                <a:spcPts val="0"/>
              </a:spcAft>
              <a:buNone/>
              <a:defRPr>
                <a:latin typeface="Montserrat"/>
                <a:ea typeface="Montserrat"/>
                <a:cs typeface="Montserrat"/>
                <a:sym typeface="Montserrat"/>
              </a:defRPr>
            </a:lvl3pPr>
            <a:lvl4pPr lvl="3" rtl="0">
              <a:spcBef>
                <a:spcPts val="1600"/>
              </a:spcBef>
              <a:spcAft>
                <a:spcPts val="0"/>
              </a:spcAft>
              <a:buNone/>
              <a:defRPr>
                <a:latin typeface="Montserrat"/>
                <a:ea typeface="Montserrat"/>
                <a:cs typeface="Montserrat"/>
                <a:sym typeface="Montserrat"/>
              </a:defRPr>
            </a:lvl4pPr>
            <a:lvl5pPr lvl="4" rtl="0">
              <a:spcBef>
                <a:spcPts val="1600"/>
              </a:spcBef>
              <a:spcAft>
                <a:spcPts val="0"/>
              </a:spcAft>
              <a:buNone/>
              <a:defRPr>
                <a:latin typeface="Montserrat"/>
                <a:ea typeface="Montserrat"/>
                <a:cs typeface="Montserrat"/>
                <a:sym typeface="Montserrat"/>
              </a:defRPr>
            </a:lvl5pPr>
            <a:lvl6pPr lvl="5" rtl="0">
              <a:spcBef>
                <a:spcPts val="1600"/>
              </a:spcBef>
              <a:spcAft>
                <a:spcPts val="0"/>
              </a:spcAft>
              <a:buNone/>
              <a:defRPr>
                <a:latin typeface="Montserrat"/>
                <a:ea typeface="Montserrat"/>
                <a:cs typeface="Montserrat"/>
                <a:sym typeface="Montserrat"/>
              </a:defRPr>
            </a:lvl6pPr>
            <a:lvl7pPr lvl="6" rtl="0">
              <a:spcBef>
                <a:spcPts val="1600"/>
              </a:spcBef>
              <a:spcAft>
                <a:spcPts val="0"/>
              </a:spcAft>
              <a:buNone/>
              <a:defRPr>
                <a:latin typeface="Montserrat"/>
                <a:ea typeface="Montserrat"/>
                <a:cs typeface="Montserrat"/>
                <a:sym typeface="Montserrat"/>
              </a:defRPr>
            </a:lvl7pPr>
            <a:lvl8pPr lvl="7" rtl="0">
              <a:spcBef>
                <a:spcPts val="1600"/>
              </a:spcBef>
              <a:spcAft>
                <a:spcPts val="0"/>
              </a:spcAft>
              <a:buNone/>
              <a:defRPr>
                <a:latin typeface="Montserrat"/>
                <a:ea typeface="Montserrat"/>
                <a:cs typeface="Montserrat"/>
                <a:sym typeface="Montserrat"/>
              </a:defRPr>
            </a:lvl8pPr>
            <a:lvl9pPr lvl="8" rtl="0">
              <a:spcBef>
                <a:spcPts val="1600"/>
              </a:spcBef>
              <a:spcAft>
                <a:spcPts val="1600"/>
              </a:spcAft>
              <a:buNone/>
              <a:defRPr>
                <a:latin typeface="Montserrat"/>
                <a:ea typeface="Montserrat"/>
                <a:cs typeface="Montserrat"/>
                <a:sym typeface="Montserrat"/>
              </a:defRPr>
            </a:lvl9pPr>
          </a:lstStyle>
          <a:p>
            <a:endParaRPr/>
          </a:p>
        </p:txBody>
      </p:sp>
      <p:sp>
        <p:nvSpPr>
          <p:cNvPr id="992" name="Google Shape;992;p23"/>
          <p:cNvSpPr txBox="1">
            <a:spLocks noGrp="1"/>
          </p:cNvSpPr>
          <p:nvPr>
            <p:ph type="title" idx="3" hasCustomPrompt="1"/>
          </p:nvPr>
        </p:nvSpPr>
        <p:spPr>
          <a:xfrm>
            <a:off x="1261872" y="2399311"/>
            <a:ext cx="777300" cy="7041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993" name="Google Shape;993;p23"/>
          <p:cNvSpPr txBox="1">
            <a:spLocks noGrp="1"/>
          </p:cNvSpPr>
          <p:nvPr>
            <p:ph type="subTitle" idx="4"/>
          </p:nvPr>
        </p:nvSpPr>
        <p:spPr>
          <a:xfrm>
            <a:off x="2857825" y="276195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a:ea typeface="Montserrat"/>
                <a:cs typeface="Montserrat"/>
                <a:sym typeface="Montserrat"/>
              </a:defRPr>
            </a:lvl1pPr>
            <a:lvl2pPr lvl="1" rtl="0">
              <a:spcBef>
                <a:spcPts val="1600"/>
              </a:spcBef>
              <a:spcAft>
                <a:spcPts val="0"/>
              </a:spcAft>
              <a:buNone/>
              <a:defRPr>
                <a:latin typeface="Montserrat"/>
                <a:ea typeface="Montserrat"/>
                <a:cs typeface="Montserrat"/>
                <a:sym typeface="Montserrat"/>
              </a:defRPr>
            </a:lvl2pPr>
            <a:lvl3pPr lvl="2" rtl="0">
              <a:spcBef>
                <a:spcPts val="1600"/>
              </a:spcBef>
              <a:spcAft>
                <a:spcPts val="0"/>
              </a:spcAft>
              <a:buNone/>
              <a:defRPr>
                <a:latin typeface="Montserrat"/>
                <a:ea typeface="Montserrat"/>
                <a:cs typeface="Montserrat"/>
                <a:sym typeface="Montserrat"/>
              </a:defRPr>
            </a:lvl3pPr>
            <a:lvl4pPr lvl="3" rtl="0">
              <a:spcBef>
                <a:spcPts val="1600"/>
              </a:spcBef>
              <a:spcAft>
                <a:spcPts val="0"/>
              </a:spcAft>
              <a:buNone/>
              <a:defRPr>
                <a:latin typeface="Montserrat"/>
                <a:ea typeface="Montserrat"/>
                <a:cs typeface="Montserrat"/>
                <a:sym typeface="Montserrat"/>
              </a:defRPr>
            </a:lvl4pPr>
            <a:lvl5pPr lvl="4" rtl="0">
              <a:spcBef>
                <a:spcPts val="1600"/>
              </a:spcBef>
              <a:spcAft>
                <a:spcPts val="0"/>
              </a:spcAft>
              <a:buNone/>
              <a:defRPr>
                <a:latin typeface="Montserrat"/>
                <a:ea typeface="Montserrat"/>
                <a:cs typeface="Montserrat"/>
                <a:sym typeface="Montserrat"/>
              </a:defRPr>
            </a:lvl5pPr>
            <a:lvl6pPr lvl="5" rtl="0">
              <a:spcBef>
                <a:spcPts val="1600"/>
              </a:spcBef>
              <a:spcAft>
                <a:spcPts val="0"/>
              </a:spcAft>
              <a:buNone/>
              <a:defRPr>
                <a:latin typeface="Montserrat"/>
                <a:ea typeface="Montserrat"/>
                <a:cs typeface="Montserrat"/>
                <a:sym typeface="Montserrat"/>
              </a:defRPr>
            </a:lvl6pPr>
            <a:lvl7pPr lvl="6" rtl="0">
              <a:spcBef>
                <a:spcPts val="1600"/>
              </a:spcBef>
              <a:spcAft>
                <a:spcPts val="0"/>
              </a:spcAft>
              <a:buNone/>
              <a:defRPr>
                <a:latin typeface="Montserrat"/>
                <a:ea typeface="Montserrat"/>
                <a:cs typeface="Montserrat"/>
                <a:sym typeface="Montserrat"/>
              </a:defRPr>
            </a:lvl7pPr>
            <a:lvl8pPr lvl="7" rtl="0">
              <a:spcBef>
                <a:spcPts val="1600"/>
              </a:spcBef>
              <a:spcAft>
                <a:spcPts val="0"/>
              </a:spcAft>
              <a:buNone/>
              <a:defRPr>
                <a:latin typeface="Montserrat"/>
                <a:ea typeface="Montserrat"/>
                <a:cs typeface="Montserrat"/>
                <a:sym typeface="Montserrat"/>
              </a:defRPr>
            </a:lvl8pPr>
            <a:lvl9pPr lvl="8" rtl="0">
              <a:spcBef>
                <a:spcPts val="1600"/>
              </a:spcBef>
              <a:spcAft>
                <a:spcPts val="1600"/>
              </a:spcAft>
              <a:buNone/>
              <a:defRPr>
                <a:latin typeface="Montserrat"/>
                <a:ea typeface="Montserrat"/>
                <a:cs typeface="Montserrat"/>
                <a:sym typeface="Montserrat"/>
              </a:defRPr>
            </a:lvl9pPr>
          </a:lstStyle>
          <a:p>
            <a:endParaRPr/>
          </a:p>
        </p:txBody>
      </p:sp>
      <p:sp>
        <p:nvSpPr>
          <p:cNvPr id="994" name="Google Shape;994;p23"/>
          <p:cNvSpPr txBox="1">
            <a:spLocks noGrp="1"/>
          </p:cNvSpPr>
          <p:nvPr>
            <p:ph type="title" idx="5" hasCustomPrompt="1"/>
          </p:nvPr>
        </p:nvSpPr>
        <p:spPr>
          <a:xfrm>
            <a:off x="1261872" y="1546080"/>
            <a:ext cx="777300" cy="7041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995" name="Google Shape;995;p23"/>
          <p:cNvSpPr txBox="1">
            <a:spLocks noGrp="1"/>
          </p:cNvSpPr>
          <p:nvPr>
            <p:ph type="subTitle" idx="6"/>
          </p:nvPr>
        </p:nvSpPr>
        <p:spPr>
          <a:xfrm>
            <a:off x="2857825" y="191270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a:ea typeface="Montserrat"/>
                <a:cs typeface="Montserrat"/>
                <a:sym typeface="Montserrat"/>
              </a:defRPr>
            </a:lvl1pPr>
            <a:lvl2pPr lvl="1" rtl="0">
              <a:spcBef>
                <a:spcPts val="1600"/>
              </a:spcBef>
              <a:spcAft>
                <a:spcPts val="0"/>
              </a:spcAft>
              <a:buNone/>
              <a:defRPr>
                <a:latin typeface="Montserrat"/>
                <a:ea typeface="Montserrat"/>
                <a:cs typeface="Montserrat"/>
                <a:sym typeface="Montserrat"/>
              </a:defRPr>
            </a:lvl2pPr>
            <a:lvl3pPr lvl="2" rtl="0">
              <a:spcBef>
                <a:spcPts val="1600"/>
              </a:spcBef>
              <a:spcAft>
                <a:spcPts val="0"/>
              </a:spcAft>
              <a:buNone/>
              <a:defRPr>
                <a:latin typeface="Montserrat"/>
                <a:ea typeface="Montserrat"/>
                <a:cs typeface="Montserrat"/>
                <a:sym typeface="Montserrat"/>
              </a:defRPr>
            </a:lvl3pPr>
            <a:lvl4pPr lvl="3" rtl="0">
              <a:spcBef>
                <a:spcPts val="1600"/>
              </a:spcBef>
              <a:spcAft>
                <a:spcPts val="0"/>
              </a:spcAft>
              <a:buNone/>
              <a:defRPr>
                <a:latin typeface="Montserrat"/>
                <a:ea typeface="Montserrat"/>
                <a:cs typeface="Montserrat"/>
                <a:sym typeface="Montserrat"/>
              </a:defRPr>
            </a:lvl4pPr>
            <a:lvl5pPr lvl="4" rtl="0">
              <a:spcBef>
                <a:spcPts val="1600"/>
              </a:spcBef>
              <a:spcAft>
                <a:spcPts val="0"/>
              </a:spcAft>
              <a:buNone/>
              <a:defRPr>
                <a:latin typeface="Montserrat"/>
                <a:ea typeface="Montserrat"/>
                <a:cs typeface="Montserrat"/>
                <a:sym typeface="Montserrat"/>
              </a:defRPr>
            </a:lvl5pPr>
            <a:lvl6pPr lvl="5" rtl="0">
              <a:spcBef>
                <a:spcPts val="1600"/>
              </a:spcBef>
              <a:spcAft>
                <a:spcPts val="0"/>
              </a:spcAft>
              <a:buNone/>
              <a:defRPr>
                <a:latin typeface="Montserrat"/>
                <a:ea typeface="Montserrat"/>
                <a:cs typeface="Montserrat"/>
                <a:sym typeface="Montserrat"/>
              </a:defRPr>
            </a:lvl6pPr>
            <a:lvl7pPr lvl="6" rtl="0">
              <a:spcBef>
                <a:spcPts val="1600"/>
              </a:spcBef>
              <a:spcAft>
                <a:spcPts val="0"/>
              </a:spcAft>
              <a:buNone/>
              <a:defRPr>
                <a:latin typeface="Montserrat"/>
                <a:ea typeface="Montserrat"/>
                <a:cs typeface="Montserrat"/>
                <a:sym typeface="Montserrat"/>
              </a:defRPr>
            </a:lvl7pPr>
            <a:lvl8pPr lvl="7" rtl="0">
              <a:spcBef>
                <a:spcPts val="1600"/>
              </a:spcBef>
              <a:spcAft>
                <a:spcPts val="0"/>
              </a:spcAft>
              <a:buNone/>
              <a:defRPr>
                <a:latin typeface="Montserrat"/>
                <a:ea typeface="Montserrat"/>
                <a:cs typeface="Montserrat"/>
                <a:sym typeface="Montserrat"/>
              </a:defRPr>
            </a:lvl8pPr>
            <a:lvl9pPr lvl="8" rtl="0">
              <a:spcBef>
                <a:spcPts val="1600"/>
              </a:spcBef>
              <a:spcAft>
                <a:spcPts val="1600"/>
              </a:spcAft>
              <a:buNone/>
              <a:defRPr>
                <a:latin typeface="Montserrat"/>
                <a:ea typeface="Montserrat"/>
                <a:cs typeface="Montserrat"/>
                <a:sym typeface="Montserrat"/>
              </a:defRPr>
            </a:lvl9pPr>
          </a:lstStyle>
          <a:p>
            <a:endParaRPr/>
          </a:p>
        </p:txBody>
      </p:sp>
      <p:sp>
        <p:nvSpPr>
          <p:cNvPr id="996" name="Google Shape;996;p23"/>
          <p:cNvSpPr txBox="1">
            <a:spLocks noGrp="1"/>
          </p:cNvSpPr>
          <p:nvPr>
            <p:ph type="subTitle" idx="7"/>
          </p:nvPr>
        </p:nvSpPr>
        <p:spPr>
          <a:xfrm>
            <a:off x="2857825" y="325375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sz="2000">
                <a:latin typeface="Anton"/>
                <a:ea typeface="Anton"/>
                <a:cs typeface="Anton"/>
                <a:sym typeface="Anton"/>
              </a:defRPr>
            </a:lvl1pPr>
            <a:lvl2pPr lvl="1" rtl="0">
              <a:spcBef>
                <a:spcPts val="1600"/>
              </a:spcBef>
              <a:spcAft>
                <a:spcPts val="0"/>
              </a:spcAft>
              <a:buNone/>
              <a:defRPr sz="2000">
                <a:latin typeface="Anton"/>
                <a:ea typeface="Anton"/>
                <a:cs typeface="Anton"/>
                <a:sym typeface="Anton"/>
              </a:defRPr>
            </a:lvl2pPr>
            <a:lvl3pPr lvl="2" rtl="0">
              <a:spcBef>
                <a:spcPts val="1600"/>
              </a:spcBef>
              <a:spcAft>
                <a:spcPts val="0"/>
              </a:spcAft>
              <a:buNone/>
              <a:defRPr sz="2000">
                <a:latin typeface="Anton"/>
                <a:ea typeface="Anton"/>
                <a:cs typeface="Anton"/>
                <a:sym typeface="Anton"/>
              </a:defRPr>
            </a:lvl3pPr>
            <a:lvl4pPr lvl="3" rtl="0">
              <a:spcBef>
                <a:spcPts val="1600"/>
              </a:spcBef>
              <a:spcAft>
                <a:spcPts val="0"/>
              </a:spcAft>
              <a:buNone/>
              <a:defRPr sz="2000">
                <a:latin typeface="Anton"/>
                <a:ea typeface="Anton"/>
                <a:cs typeface="Anton"/>
                <a:sym typeface="Anton"/>
              </a:defRPr>
            </a:lvl4pPr>
            <a:lvl5pPr lvl="4" rtl="0">
              <a:spcBef>
                <a:spcPts val="1600"/>
              </a:spcBef>
              <a:spcAft>
                <a:spcPts val="0"/>
              </a:spcAft>
              <a:buNone/>
              <a:defRPr sz="2000">
                <a:latin typeface="Anton"/>
                <a:ea typeface="Anton"/>
                <a:cs typeface="Anton"/>
                <a:sym typeface="Anton"/>
              </a:defRPr>
            </a:lvl5pPr>
            <a:lvl6pPr lvl="5" rtl="0">
              <a:spcBef>
                <a:spcPts val="1600"/>
              </a:spcBef>
              <a:spcAft>
                <a:spcPts val="0"/>
              </a:spcAft>
              <a:buNone/>
              <a:defRPr sz="2000">
                <a:latin typeface="Anton"/>
                <a:ea typeface="Anton"/>
                <a:cs typeface="Anton"/>
                <a:sym typeface="Anton"/>
              </a:defRPr>
            </a:lvl6pPr>
            <a:lvl7pPr lvl="6" rtl="0">
              <a:spcBef>
                <a:spcPts val="1600"/>
              </a:spcBef>
              <a:spcAft>
                <a:spcPts val="0"/>
              </a:spcAft>
              <a:buNone/>
              <a:defRPr sz="2000">
                <a:latin typeface="Anton"/>
                <a:ea typeface="Anton"/>
                <a:cs typeface="Anton"/>
                <a:sym typeface="Anton"/>
              </a:defRPr>
            </a:lvl7pPr>
            <a:lvl8pPr lvl="7" rtl="0">
              <a:spcBef>
                <a:spcPts val="1600"/>
              </a:spcBef>
              <a:spcAft>
                <a:spcPts val="0"/>
              </a:spcAft>
              <a:buNone/>
              <a:defRPr sz="2000">
                <a:latin typeface="Anton"/>
                <a:ea typeface="Anton"/>
                <a:cs typeface="Anton"/>
                <a:sym typeface="Anton"/>
              </a:defRPr>
            </a:lvl8pPr>
            <a:lvl9pPr lvl="8" rtl="0">
              <a:spcBef>
                <a:spcPts val="1600"/>
              </a:spcBef>
              <a:spcAft>
                <a:spcPts val="1600"/>
              </a:spcAft>
              <a:buNone/>
              <a:defRPr sz="2000">
                <a:latin typeface="Anton"/>
                <a:ea typeface="Anton"/>
                <a:cs typeface="Anton"/>
                <a:sym typeface="Anton"/>
              </a:defRPr>
            </a:lvl9pPr>
          </a:lstStyle>
          <a:p>
            <a:endParaRPr/>
          </a:p>
        </p:txBody>
      </p:sp>
      <p:sp>
        <p:nvSpPr>
          <p:cNvPr id="997" name="Google Shape;997;p23"/>
          <p:cNvSpPr txBox="1">
            <a:spLocks noGrp="1"/>
          </p:cNvSpPr>
          <p:nvPr>
            <p:ph type="subTitle" idx="8"/>
          </p:nvPr>
        </p:nvSpPr>
        <p:spPr>
          <a:xfrm>
            <a:off x="2857825" y="240085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sz="2000">
                <a:latin typeface="Anton"/>
                <a:ea typeface="Anton"/>
                <a:cs typeface="Anton"/>
                <a:sym typeface="Anton"/>
              </a:defRPr>
            </a:lvl1pPr>
            <a:lvl2pPr lvl="1" rtl="0">
              <a:spcBef>
                <a:spcPts val="1600"/>
              </a:spcBef>
              <a:spcAft>
                <a:spcPts val="0"/>
              </a:spcAft>
              <a:buNone/>
              <a:defRPr sz="2000">
                <a:latin typeface="Anton"/>
                <a:ea typeface="Anton"/>
                <a:cs typeface="Anton"/>
                <a:sym typeface="Anton"/>
              </a:defRPr>
            </a:lvl2pPr>
            <a:lvl3pPr lvl="2" rtl="0">
              <a:spcBef>
                <a:spcPts val="1600"/>
              </a:spcBef>
              <a:spcAft>
                <a:spcPts val="0"/>
              </a:spcAft>
              <a:buNone/>
              <a:defRPr sz="2000">
                <a:latin typeface="Anton"/>
                <a:ea typeface="Anton"/>
                <a:cs typeface="Anton"/>
                <a:sym typeface="Anton"/>
              </a:defRPr>
            </a:lvl3pPr>
            <a:lvl4pPr lvl="3" rtl="0">
              <a:spcBef>
                <a:spcPts val="1600"/>
              </a:spcBef>
              <a:spcAft>
                <a:spcPts val="0"/>
              </a:spcAft>
              <a:buNone/>
              <a:defRPr sz="2000">
                <a:latin typeface="Anton"/>
                <a:ea typeface="Anton"/>
                <a:cs typeface="Anton"/>
                <a:sym typeface="Anton"/>
              </a:defRPr>
            </a:lvl4pPr>
            <a:lvl5pPr lvl="4" rtl="0">
              <a:spcBef>
                <a:spcPts val="1600"/>
              </a:spcBef>
              <a:spcAft>
                <a:spcPts val="0"/>
              </a:spcAft>
              <a:buNone/>
              <a:defRPr sz="2000">
                <a:latin typeface="Anton"/>
                <a:ea typeface="Anton"/>
                <a:cs typeface="Anton"/>
                <a:sym typeface="Anton"/>
              </a:defRPr>
            </a:lvl5pPr>
            <a:lvl6pPr lvl="5" rtl="0">
              <a:spcBef>
                <a:spcPts val="1600"/>
              </a:spcBef>
              <a:spcAft>
                <a:spcPts val="0"/>
              </a:spcAft>
              <a:buNone/>
              <a:defRPr sz="2000">
                <a:latin typeface="Anton"/>
                <a:ea typeface="Anton"/>
                <a:cs typeface="Anton"/>
                <a:sym typeface="Anton"/>
              </a:defRPr>
            </a:lvl6pPr>
            <a:lvl7pPr lvl="6" rtl="0">
              <a:spcBef>
                <a:spcPts val="1600"/>
              </a:spcBef>
              <a:spcAft>
                <a:spcPts val="0"/>
              </a:spcAft>
              <a:buNone/>
              <a:defRPr sz="2000">
                <a:latin typeface="Anton"/>
                <a:ea typeface="Anton"/>
                <a:cs typeface="Anton"/>
                <a:sym typeface="Anton"/>
              </a:defRPr>
            </a:lvl7pPr>
            <a:lvl8pPr lvl="7" rtl="0">
              <a:spcBef>
                <a:spcPts val="1600"/>
              </a:spcBef>
              <a:spcAft>
                <a:spcPts val="0"/>
              </a:spcAft>
              <a:buNone/>
              <a:defRPr sz="2000">
                <a:latin typeface="Anton"/>
                <a:ea typeface="Anton"/>
                <a:cs typeface="Anton"/>
                <a:sym typeface="Anton"/>
              </a:defRPr>
            </a:lvl8pPr>
            <a:lvl9pPr lvl="8" rtl="0">
              <a:spcBef>
                <a:spcPts val="1600"/>
              </a:spcBef>
              <a:spcAft>
                <a:spcPts val="1600"/>
              </a:spcAft>
              <a:buNone/>
              <a:defRPr sz="2000">
                <a:latin typeface="Anton"/>
                <a:ea typeface="Anton"/>
                <a:cs typeface="Anton"/>
                <a:sym typeface="Anton"/>
              </a:defRPr>
            </a:lvl9pPr>
          </a:lstStyle>
          <a:p>
            <a:endParaRPr/>
          </a:p>
        </p:txBody>
      </p:sp>
      <p:sp>
        <p:nvSpPr>
          <p:cNvPr id="998" name="Google Shape;998;p23"/>
          <p:cNvSpPr txBox="1">
            <a:spLocks noGrp="1"/>
          </p:cNvSpPr>
          <p:nvPr>
            <p:ph type="subTitle" idx="9"/>
          </p:nvPr>
        </p:nvSpPr>
        <p:spPr>
          <a:xfrm>
            <a:off x="2857825" y="155160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sz="2000">
                <a:latin typeface="Anton"/>
                <a:ea typeface="Anton"/>
                <a:cs typeface="Anton"/>
                <a:sym typeface="Anton"/>
              </a:defRPr>
            </a:lvl1pPr>
            <a:lvl2pPr lvl="1" rtl="0">
              <a:spcBef>
                <a:spcPts val="1600"/>
              </a:spcBef>
              <a:spcAft>
                <a:spcPts val="0"/>
              </a:spcAft>
              <a:buNone/>
              <a:defRPr sz="2000">
                <a:latin typeface="Anton"/>
                <a:ea typeface="Anton"/>
                <a:cs typeface="Anton"/>
                <a:sym typeface="Anton"/>
              </a:defRPr>
            </a:lvl2pPr>
            <a:lvl3pPr lvl="2" rtl="0">
              <a:spcBef>
                <a:spcPts val="1600"/>
              </a:spcBef>
              <a:spcAft>
                <a:spcPts val="0"/>
              </a:spcAft>
              <a:buNone/>
              <a:defRPr sz="2000">
                <a:latin typeface="Anton"/>
                <a:ea typeface="Anton"/>
                <a:cs typeface="Anton"/>
                <a:sym typeface="Anton"/>
              </a:defRPr>
            </a:lvl3pPr>
            <a:lvl4pPr lvl="3" rtl="0">
              <a:spcBef>
                <a:spcPts val="1600"/>
              </a:spcBef>
              <a:spcAft>
                <a:spcPts val="0"/>
              </a:spcAft>
              <a:buNone/>
              <a:defRPr sz="2000">
                <a:latin typeface="Anton"/>
                <a:ea typeface="Anton"/>
                <a:cs typeface="Anton"/>
                <a:sym typeface="Anton"/>
              </a:defRPr>
            </a:lvl4pPr>
            <a:lvl5pPr lvl="4" rtl="0">
              <a:spcBef>
                <a:spcPts val="1600"/>
              </a:spcBef>
              <a:spcAft>
                <a:spcPts val="0"/>
              </a:spcAft>
              <a:buNone/>
              <a:defRPr sz="2000">
                <a:latin typeface="Anton"/>
                <a:ea typeface="Anton"/>
                <a:cs typeface="Anton"/>
                <a:sym typeface="Anton"/>
              </a:defRPr>
            </a:lvl5pPr>
            <a:lvl6pPr lvl="5" rtl="0">
              <a:spcBef>
                <a:spcPts val="1600"/>
              </a:spcBef>
              <a:spcAft>
                <a:spcPts val="0"/>
              </a:spcAft>
              <a:buNone/>
              <a:defRPr sz="2000">
                <a:latin typeface="Anton"/>
                <a:ea typeface="Anton"/>
                <a:cs typeface="Anton"/>
                <a:sym typeface="Anton"/>
              </a:defRPr>
            </a:lvl6pPr>
            <a:lvl7pPr lvl="6" rtl="0">
              <a:spcBef>
                <a:spcPts val="1600"/>
              </a:spcBef>
              <a:spcAft>
                <a:spcPts val="0"/>
              </a:spcAft>
              <a:buNone/>
              <a:defRPr sz="2000">
                <a:latin typeface="Anton"/>
                <a:ea typeface="Anton"/>
                <a:cs typeface="Anton"/>
                <a:sym typeface="Anton"/>
              </a:defRPr>
            </a:lvl7pPr>
            <a:lvl8pPr lvl="7" rtl="0">
              <a:spcBef>
                <a:spcPts val="1600"/>
              </a:spcBef>
              <a:spcAft>
                <a:spcPts val="0"/>
              </a:spcAft>
              <a:buNone/>
              <a:defRPr sz="2000">
                <a:latin typeface="Anton"/>
                <a:ea typeface="Anton"/>
                <a:cs typeface="Anton"/>
                <a:sym typeface="Anton"/>
              </a:defRPr>
            </a:lvl8pPr>
            <a:lvl9pPr lvl="8" rtl="0">
              <a:spcBef>
                <a:spcPts val="1600"/>
              </a:spcBef>
              <a:spcAft>
                <a:spcPts val="1600"/>
              </a:spcAft>
              <a:buNone/>
              <a:defRPr sz="2000">
                <a:latin typeface="Anton"/>
                <a:ea typeface="Anton"/>
                <a:cs typeface="Anton"/>
                <a:sym typeface="Anto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8550" y="542450"/>
            <a:ext cx="7146900" cy="4752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98550" y="1152475"/>
            <a:ext cx="7146900" cy="3448500"/>
          </a:xfrm>
          <a:prstGeom prst="rect">
            <a:avLst/>
          </a:prstGeom>
          <a:noFill/>
          <a:ln>
            <a:noFill/>
          </a:ln>
        </p:spPr>
        <p:txBody>
          <a:bodyPr spcFirstLastPara="1" wrap="square" lIns="0" tIns="0" rIns="0" bIns="0" anchor="t" anchorCtr="0">
            <a:noAutofit/>
          </a:bodyPr>
          <a:lstStyle>
            <a:lvl1pPr marL="457200" lvl="0" indent="-317500" rtl="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1pPr>
            <a:lvl2pPr marL="914400" lvl="1"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rtl="0">
              <a:lnSpc>
                <a:spcPct val="100000"/>
              </a:lnSpc>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8" r:id="rId7"/>
    <p:sldLayoutId id="2147483659" r:id="rId8"/>
    <p:sldLayoutId id="2147483669" r:id="rId9"/>
    <p:sldLayoutId id="2147483670"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4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90"/>
        <p:cNvGrpSpPr/>
        <p:nvPr/>
      </p:nvGrpSpPr>
      <p:grpSpPr>
        <a:xfrm>
          <a:off x="0" y="0"/>
          <a:ext cx="0" cy="0"/>
          <a:chOff x="0" y="0"/>
          <a:chExt cx="0" cy="0"/>
        </a:xfrm>
      </p:grpSpPr>
      <p:sp>
        <p:nvSpPr>
          <p:cNvPr id="1591" name="Google Shape;1591;p33"/>
          <p:cNvSpPr txBox="1">
            <a:spLocks noGrp="1"/>
          </p:cNvSpPr>
          <p:nvPr>
            <p:ph type="ctrTitle"/>
          </p:nvPr>
        </p:nvSpPr>
        <p:spPr>
          <a:xfrm>
            <a:off x="1070012" y="1202043"/>
            <a:ext cx="7003975" cy="2039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Chào</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mừng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thầy</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cô</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em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sym typeface="Ant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Thái độ của người anh trai thế nào khi nhận ra nội dung trong bức tranh của em gái?</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3410293"/>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a:t>
            </a: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4096648"/>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a:t>
            </a: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3" y="24080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giỏi</a:t>
            </a:r>
            <a:r>
              <a:rPr lang="en-US" sz="2800" dirty="0">
                <a:latin typeface="Times New Roman" panose="02020603050405020304" pitchFamily="18" charset="0"/>
                <a:cs typeface="Times New Roman" panose="02020603050405020304" pitchFamily="18" charset="0"/>
              </a:rPr>
              <a:t>.</a:t>
            </a: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2" y="1645528"/>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hổ</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3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Bài thơ “Mây và sóng” được thể hiện bằng hình thức ngôn ngữ nào?</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3170638"/>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3856993"/>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3" y="24080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2" y="1645528"/>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95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Người anh trai đã gọi những gì trong bức tranh là :</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3170638"/>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3856993"/>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2" y="1768325"/>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1" y="24842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141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1043065" y="605366"/>
            <a:ext cx="7391400"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“Bức tranh của em gái tôi” thuộc thể loại nào?</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2501118"/>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3856993"/>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2" y="1768325"/>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05240" y="3233911"/>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1043065" y="212603"/>
            <a:ext cx="7391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000" dirty="0">
                <a:latin typeface="Times New Roman" panose="02020603050405020304" pitchFamily="18" charset="0"/>
                <a:cs typeface="Times New Roman" panose="02020603050405020304" pitchFamily="18" charset="0"/>
              </a:rPr>
              <a:t>B</a:t>
            </a:r>
            <a:r>
              <a:rPr lang="en-VN" sz="3000" dirty="0">
                <a:latin typeface="Times New Roman" panose="02020603050405020304" pitchFamily="18" charset="0"/>
                <a:cs typeface="Times New Roman" panose="02020603050405020304" pitchFamily="18" charset="0"/>
              </a:rPr>
              <a:t>ài thơ “Mây và sóng” gợi cho ta suy ngẫm về điều gì trong cuộc sống?</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119142" y="2433398"/>
            <a:ext cx="8486618" cy="97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119143" y="3412234"/>
            <a:ext cx="9024857" cy="97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119142" y="1454562"/>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119142" y="4368655"/>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17744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35871" y="480767"/>
            <a:ext cx="7391400"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Bố sinh ra đã giúp trẻ em những gì?</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7" y="2018937"/>
            <a:ext cx="8128341" cy="55281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a:t>
            </a: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7" y="2659694"/>
            <a:ext cx="8643857" cy="97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a:t>
            </a: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7" y="14374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a:t>
            </a: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6" y="3389819"/>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89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493" y="799757"/>
            <a:ext cx="7239000"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Chủ đề bài thơ “Mây và sóng” là gì ?</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3170638"/>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3856993"/>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0" y="2473042"/>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2" y="1775446"/>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7" name="Google Shape;1677;p39"/>
          <p:cNvSpPr txBox="1">
            <a:spLocks noGrp="1"/>
          </p:cNvSpPr>
          <p:nvPr>
            <p:ph type="title" idx="2"/>
          </p:nvPr>
        </p:nvSpPr>
        <p:spPr>
          <a:xfrm>
            <a:off x="1404525" y="759200"/>
            <a:ext cx="6334950" cy="36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b="1" dirty="0">
                <a:latin typeface="Times New Roman" panose="02020603050405020304" pitchFamily="18" charset="0"/>
                <a:cs typeface="Times New Roman" panose="02020603050405020304" pitchFamily="18" charset="0"/>
              </a:rPr>
              <a:t>CỦNG CỐ,</a:t>
            </a:r>
            <a:br>
              <a:rPr lang="en" sz="6000" b="1" dirty="0">
                <a:latin typeface="Times New Roman" panose="02020603050405020304" pitchFamily="18" charset="0"/>
                <a:cs typeface="Times New Roman" panose="02020603050405020304" pitchFamily="18" charset="0"/>
              </a:rPr>
            </a:br>
            <a:r>
              <a:rPr lang="en" sz="6000" b="1" dirty="0">
                <a:latin typeface="Times New Roman" panose="02020603050405020304" pitchFamily="18" charset="0"/>
                <a:cs typeface="Times New Roman" panose="02020603050405020304" pitchFamily="18" charset="0"/>
              </a:rPr>
              <a:t>MỞ RỘNG</a:t>
            </a:r>
            <a:endParaRPr sz="6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3B4F3EC-743D-7D48-A208-958C32C7119B}"/>
              </a:ext>
            </a:extLst>
          </p:cNvPr>
          <p:cNvSpPr>
            <a:spLocks noGrp="1"/>
          </p:cNvSpPr>
          <p:nvPr>
            <p:ph type="title"/>
          </p:nvPr>
        </p:nvSpPr>
        <p:spPr>
          <a:xfrm>
            <a:off x="846150" y="466250"/>
            <a:ext cx="7146900" cy="962500"/>
          </a:xfrm>
        </p:spPr>
        <p:txBody>
          <a:bodyPr/>
          <a:lstStyle/>
          <a:p>
            <a:pPr algn="ctr"/>
            <a:r>
              <a:rPr lang="en-VN" b="1" dirty="0">
                <a:latin typeface="Times New Roman" panose="02020603050405020304" pitchFamily="18" charset="0"/>
                <a:cs typeface="Times New Roman" panose="02020603050405020304" pitchFamily="18" charset="0"/>
              </a:rPr>
              <a:t>Bài 1: Điền thông tin về đặc điểm của các bài thơ đã được học trong chủ đề “Gõ cửa trái tim”</a:t>
            </a:r>
          </a:p>
        </p:txBody>
      </p:sp>
      <p:graphicFrame>
        <p:nvGraphicFramePr>
          <p:cNvPr id="5" name="Table 4">
            <a:extLst>
              <a:ext uri="{FF2B5EF4-FFF2-40B4-BE49-F238E27FC236}">
                <a16:creationId xmlns:a16="http://schemas.microsoft.com/office/drawing/2014/main" id="{B156F4D9-66A6-0E4D-8F15-102EED93FD84}"/>
              </a:ext>
            </a:extLst>
          </p:cNvPr>
          <p:cNvGraphicFramePr>
            <a:graphicFrameLocks noGrp="1"/>
          </p:cNvGraphicFramePr>
          <p:nvPr>
            <p:extLst>
              <p:ext uri="{D42A27DB-BD31-4B8C-83A1-F6EECF244321}">
                <p14:modId xmlns:p14="http://schemas.microsoft.com/office/powerpoint/2010/main" val="3944627327"/>
              </p:ext>
            </p:extLst>
          </p:nvPr>
        </p:nvGraphicFramePr>
        <p:xfrm>
          <a:off x="846150" y="1428750"/>
          <a:ext cx="7326300" cy="3462834"/>
        </p:xfrm>
        <a:graphic>
          <a:graphicData uri="http://schemas.openxmlformats.org/drawingml/2006/table">
            <a:tbl>
              <a:tblPr firstRow="1" bandRow="1">
                <a:tableStyleId>{69012ECD-51FC-41F1-AA8D-1B2483CD663E}</a:tableStyleId>
              </a:tblPr>
              <a:tblGrid>
                <a:gridCol w="2354250">
                  <a:extLst>
                    <a:ext uri="{9D8B030D-6E8A-4147-A177-3AD203B41FA5}">
                      <a16:colId xmlns:a16="http://schemas.microsoft.com/office/drawing/2014/main" val="4104019813"/>
                    </a:ext>
                  </a:extLst>
                </a:gridCol>
                <a:gridCol w="1783080">
                  <a:extLst>
                    <a:ext uri="{9D8B030D-6E8A-4147-A177-3AD203B41FA5}">
                      <a16:colId xmlns:a16="http://schemas.microsoft.com/office/drawing/2014/main" val="3217996225"/>
                    </a:ext>
                  </a:extLst>
                </a:gridCol>
                <a:gridCol w="1005840">
                  <a:extLst>
                    <a:ext uri="{9D8B030D-6E8A-4147-A177-3AD203B41FA5}">
                      <a16:colId xmlns:a16="http://schemas.microsoft.com/office/drawing/2014/main" val="3734373047"/>
                    </a:ext>
                  </a:extLst>
                </a:gridCol>
                <a:gridCol w="1051560">
                  <a:extLst>
                    <a:ext uri="{9D8B030D-6E8A-4147-A177-3AD203B41FA5}">
                      <a16:colId xmlns:a16="http://schemas.microsoft.com/office/drawing/2014/main" val="2355367977"/>
                    </a:ext>
                  </a:extLst>
                </a:gridCol>
                <a:gridCol w="1131570">
                  <a:extLst>
                    <a:ext uri="{9D8B030D-6E8A-4147-A177-3AD203B41FA5}">
                      <a16:colId xmlns:a16="http://schemas.microsoft.com/office/drawing/2014/main" val="4114109989"/>
                    </a:ext>
                  </a:extLst>
                </a:gridCol>
              </a:tblGrid>
              <a:tr h="521514">
                <a:tc rowSpan="2">
                  <a:txBody>
                    <a:bodyPr/>
                    <a:lstStyle/>
                    <a:p>
                      <a:pPr algn="ctr"/>
                      <a:r>
                        <a:rPr lang="en-VN" sz="2500" dirty="0">
                          <a:latin typeface="Times New Roman" panose="02020603050405020304" pitchFamily="18" charset="0"/>
                          <a:cs typeface="Times New Roman" panose="02020603050405020304" pitchFamily="18" charset="0"/>
                        </a:rPr>
                        <a:t>Nhan đề bài thơ</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rowSpan="2">
                  <a:txBody>
                    <a:bodyPr/>
                    <a:lstStyle/>
                    <a:p>
                      <a:pPr algn="ctr"/>
                      <a:r>
                        <a:rPr lang="en-VN" sz="2500" dirty="0">
                          <a:latin typeface="Times New Roman" panose="02020603050405020304" pitchFamily="18" charset="0"/>
                          <a:cs typeface="Times New Roman" panose="02020603050405020304" pitchFamily="18" charset="0"/>
                        </a:rPr>
                        <a:t>Nội dung chính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gridSpan="3">
                  <a:txBody>
                    <a:bodyPr/>
                    <a:lstStyle/>
                    <a:p>
                      <a:pPr algn="ctr"/>
                      <a:r>
                        <a:rPr lang="en-VN" sz="2500" dirty="0">
                          <a:latin typeface="Times New Roman" panose="02020603050405020304" pitchFamily="18" charset="0"/>
                          <a:cs typeface="Times New Roman" panose="02020603050405020304" pitchFamily="18" charset="0"/>
                        </a:rPr>
                        <a:t>Đặt điểm nghệ thuật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54511463"/>
                  </a:ext>
                </a:extLst>
              </a:tr>
              <a:tr h="1095822">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Biện pháp tu từ</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Yếu tố tự sự, miêu tả</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5884266"/>
                  </a:ext>
                </a:extLst>
              </a:tr>
              <a:tr h="757605">
                <a:tc>
                  <a:txBody>
                    <a:bodyPr/>
                    <a:lstStyle/>
                    <a:p>
                      <a:pPr algn="ctr"/>
                      <a:r>
                        <a:rPr lang="en-VN" sz="2500" dirty="0">
                          <a:latin typeface="Times New Roman" panose="02020603050405020304" pitchFamily="18" charset="0"/>
                          <a:cs typeface="Times New Roman" panose="02020603050405020304" pitchFamily="18" charset="0"/>
                        </a:rPr>
                        <a:t>Chuyện cổ tích về loài người</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459164256"/>
                  </a:ext>
                </a:extLst>
              </a:tr>
              <a:tr h="521514">
                <a:tc>
                  <a:txBody>
                    <a:bodyPr/>
                    <a:lstStyle/>
                    <a:p>
                      <a:pPr algn="ctr"/>
                      <a:r>
                        <a:rPr lang="en-VN" sz="2500" dirty="0">
                          <a:latin typeface="Times New Roman" panose="02020603050405020304" pitchFamily="18" charset="0"/>
                          <a:cs typeface="Times New Roman" panose="02020603050405020304" pitchFamily="18" charset="0"/>
                        </a:rPr>
                        <a:t>Mây và sóng</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595502625"/>
                  </a:ext>
                </a:extLst>
              </a:tr>
            </a:tbl>
          </a:graphicData>
        </a:graphic>
      </p:graphicFrame>
    </p:spTree>
    <p:extLst>
      <p:ext uri="{BB962C8B-B14F-4D97-AF65-F5344CB8AC3E}">
        <p14:creationId xmlns:p14="http://schemas.microsoft.com/office/powerpoint/2010/main" val="105995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156F4D9-66A6-0E4D-8F15-102EED93FD84}"/>
              </a:ext>
            </a:extLst>
          </p:cNvPr>
          <p:cNvGraphicFramePr>
            <a:graphicFrameLocks noGrp="1"/>
          </p:cNvGraphicFramePr>
          <p:nvPr>
            <p:extLst>
              <p:ext uri="{D42A27DB-BD31-4B8C-83A1-F6EECF244321}">
                <p14:modId xmlns:p14="http://schemas.microsoft.com/office/powerpoint/2010/main" val="1644974159"/>
              </p:ext>
            </p:extLst>
          </p:nvPr>
        </p:nvGraphicFramePr>
        <p:xfrm>
          <a:off x="78509" y="66095"/>
          <a:ext cx="8986982" cy="5011309"/>
        </p:xfrm>
        <a:graphic>
          <a:graphicData uri="http://schemas.openxmlformats.org/drawingml/2006/table">
            <a:tbl>
              <a:tblPr firstRow="1" bandRow="1">
                <a:tableStyleId>{69012ECD-51FC-41F1-AA8D-1B2483CD663E}</a:tableStyleId>
              </a:tblPr>
              <a:tblGrid>
                <a:gridCol w="1214031">
                  <a:extLst>
                    <a:ext uri="{9D8B030D-6E8A-4147-A177-3AD203B41FA5}">
                      <a16:colId xmlns:a16="http://schemas.microsoft.com/office/drawing/2014/main" val="4104019813"/>
                    </a:ext>
                  </a:extLst>
                </a:gridCol>
                <a:gridCol w="3861126">
                  <a:extLst>
                    <a:ext uri="{9D8B030D-6E8A-4147-A177-3AD203B41FA5}">
                      <a16:colId xmlns:a16="http://schemas.microsoft.com/office/drawing/2014/main" val="3217996225"/>
                    </a:ext>
                  </a:extLst>
                </a:gridCol>
                <a:gridCol w="805798">
                  <a:extLst>
                    <a:ext uri="{9D8B030D-6E8A-4147-A177-3AD203B41FA5}">
                      <a16:colId xmlns:a16="http://schemas.microsoft.com/office/drawing/2014/main" val="3734373047"/>
                    </a:ext>
                  </a:extLst>
                </a:gridCol>
                <a:gridCol w="835632">
                  <a:extLst>
                    <a:ext uri="{9D8B030D-6E8A-4147-A177-3AD203B41FA5}">
                      <a16:colId xmlns:a16="http://schemas.microsoft.com/office/drawing/2014/main" val="2355367977"/>
                    </a:ext>
                  </a:extLst>
                </a:gridCol>
                <a:gridCol w="2270395">
                  <a:extLst>
                    <a:ext uri="{9D8B030D-6E8A-4147-A177-3AD203B41FA5}">
                      <a16:colId xmlns:a16="http://schemas.microsoft.com/office/drawing/2014/main" val="4114109989"/>
                    </a:ext>
                  </a:extLst>
                </a:gridCol>
              </a:tblGrid>
              <a:tr h="467633">
                <a:tc rowSpan="2">
                  <a:txBody>
                    <a:bodyPr/>
                    <a:lstStyle/>
                    <a:p>
                      <a:pPr algn="ctr"/>
                      <a:r>
                        <a:rPr lang="en-VN" sz="2500" dirty="0">
                          <a:latin typeface="Times New Roman" panose="02020603050405020304" pitchFamily="18" charset="0"/>
                          <a:cs typeface="Times New Roman" panose="02020603050405020304" pitchFamily="18" charset="0"/>
                        </a:rPr>
                        <a:t>Nhan đề bài thơ</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rowSpan="2">
                  <a:txBody>
                    <a:bodyPr/>
                    <a:lstStyle/>
                    <a:p>
                      <a:pPr algn="ctr"/>
                      <a:r>
                        <a:rPr lang="en-VN" sz="2500" dirty="0">
                          <a:latin typeface="Times New Roman" panose="02020603050405020304" pitchFamily="18" charset="0"/>
                          <a:cs typeface="Times New Roman" panose="02020603050405020304" pitchFamily="18" charset="0"/>
                        </a:rPr>
                        <a:t>Nội dung chính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gridSpan="3">
                  <a:txBody>
                    <a:bodyPr/>
                    <a:lstStyle/>
                    <a:p>
                      <a:pPr algn="ctr"/>
                      <a:r>
                        <a:rPr lang="en-VN" sz="2500" dirty="0">
                          <a:latin typeface="Times New Roman" panose="02020603050405020304" pitchFamily="18" charset="0"/>
                          <a:cs typeface="Times New Roman" panose="02020603050405020304" pitchFamily="18" charset="0"/>
                        </a:rPr>
                        <a:t>Đặt điểm nghệ thuật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54511463"/>
                  </a:ext>
                </a:extLst>
              </a:tr>
              <a:tr h="1221880">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Biện pháp tu từ</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Yếu tố tự sự, miêu tả</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5884266"/>
                  </a:ext>
                </a:extLst>
              </a:tr>
              <a:tr h="3304429">
                <a:tc>
                  <a:txBody>
                    <a:bodyPr/>
                    <a:lstStyle/>
                    <a:p>
                      <a:pPr algn="ctr"/>
                      <a:r>
                        <a:rPr lang="en-VN" sz="2500" dirty="0">
                          <a:latin typeface="Times New Roman" panose="02020603050405020304" pitchFamily="18" charset="0"/>
                          <a:cs typeface="Times New Roman" panose="02020603050405020304" pitchFamily="18" charset="0"/>
                        </a:rPr>
                        <a:t>Chuyện cổ tích về loài người</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đã</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bộc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lộ</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tình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yêu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mến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nhất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cần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yêu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thương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chăm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sóc</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dạy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dỗ</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M</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ọi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sinh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ra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hôm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nay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mai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sau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N</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hững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sinh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ra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ở</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này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Hãy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dành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tốt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đẹp</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nhất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tuổi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VN" sz="2100" dirty="0">
                          <a:effectLst/>
                          <a:latin typeface="Times New Roman" panose="02020603050405020304" pitchFamily="18" charset="0"/>
                          <a:cs typeface="Times New Roman" panose="02020603050405020304" pitchFamily="18" charset="0"/>
                        </a:rPr>
                        <a:t> </a:t>
                      </a:r>
                      <a:endParaRPr lang="en-VN" sz="21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VN" sz="2500" dirty="0">
                          <a:latin typeface="Times New Roman" panose="02020603050405020304" pitchFamily="18" charset="0"/>
                          <a:cs typeface="Times New Roman" panose="02020603050405020304" pitchFamily="18" charset="0"/>
                        </a:rPr>
                        <a:t>Trẻ con, bố mẹ, bà</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VN" sz="2500" dirty="0">
                          <a:latin typeface="Times New Roman" panose="02020603050405020304" pitchFamily="18" charset="0"/>
                          <a:cs typeface="Times New Roman" panose="02020603050405020304" pitchFamily="18" charset="0"/>
                        </a:rPr>
                        <a:t>So sánh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en-VN" sz="2100" dirty="0">
                          <a:latin typeface="Times New Roman" panose="02020603050405020304" pitchFamily="18" charset="0"/>
                          <a:cs typeface="Times New Roman" panose="02020603050405020304" pitchFamily="18" charset="0"/>
                        </a:rPr>
                        <a:t>Kể lại một cách sinh động về sự ra đời của loài người. Mỗi thứ từ mặt trời, mẹ, bố, mặt bể, con đường, trường lớp,… đều sinh ra để phục vụ cho những nhu cầu của trẻ con.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9164256"/>
                  </a:ext>
                </a:extLst>
              </a:tr>
            </a:tbl>
          </a:graphicData>
        </a:graphic>
      </p:graphicFrame>
    </p:spTree>
    <p:extLst>
      <p:ext uri="{BB962C8B-B14F-4D97-AF65-F5344CB8AC3E}">
        <p14:creationId xmlns:p14="http://schemas.microsoft.com/office/powerpoint/2010/main" val="85775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6"/>
          <p:cNvSpPr txBox="1">
            <a:spLocks noGrp="1"/>
          </p:cNvSpPr>
          <p:nvPr>
            <p:ph type="title"/>
          </p:nvPr>
        </p:nvSpPr>
        <p:spPr>
          <a:xfrm>
            <a:off x="453450" y="1556850"/>
            <a:ext cx="3566100" cy="202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KHỞI ĐỘNG</a:t>
            </a:r>
            <a:endParaRPr b="1" dirty="0">
              <a:latin typeface="Times New Roman" panose="02020603050405020304" pitchFamily="18" charset="0"/>
              <a:cs typeface="Times New Roman" panose="02020603050405020304" pitchFamily="18" charset="0"/>
            </a:endParaRPr>
          </a:p>
        </p:txBody>
      </p:sp>
      <p:pic>
        <p:nvPicPr>
          <p:cNvPr id="5" name="Picture 4" descr="A picture containing icon&#10;&#10;Description automatically generated">
            <a:extLst>
              <a:ext uri="{FF2B5EF4-FFF2-40B4-BE49-F238E27FC236}">
                <a16:creationId xmlns:a16="http://schemas.microsoft.com/office/drawing/2014/main" id="{4C6874F7-497B-A047-92C0-058415F639C3}"/>
              </a:ext>
            </a:extLst>
          </p:cNvPr>
          <p:cNvPicPr>
            <a:picLocks noChangeAspect="1"/>
          </p:cNvPicPr>
          <p:nvPr/>
        </p:nvPicPr>
        <p:blipFill>
          <a:blip r:embed="rId3"/>
          <a:stretch>
            <a:fillRect/>
          </a:stretch>
        </p:blipFill>
        <p:spPr>
          <a:xfrm>
            <a:off x="4848166" y="852516"/>
            <a:ext cx="4031028" cy="37659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156F4D9-66A6-0E4D-8F15-102EED93FD84}"/>
              </a:ext>
            </a:extLst>
          </p:cNvPr>
          <p:cNvGraphicFramePr>
            <a:graphicFrameLocks noGrp="1"/>
          </p:cNvGraphicFramePr>
          <p:nvPr>
            <p:extLst>
              <p:ext uri="{D42A27DB-BD31-4B8C-83A1-F6EECF244321}">
                <p14:modId xmlns:p14="http://schemas.microsoft.com/office/powerpoint/2010/main" val="3203825468"/>
              </p:ext>
            </p:extLst>
          </p:nvPr>
        </p:nvGraphicFramePr>
        <p:xfrm>
          <a:off x="138545" y="86057"/>
          <a:ext cx="8894620" cy="4965285"/>
        </p:xfrm>
        <a:graphic>
          <a:graphicData uri="http://schemas.openxmlformats.org/drawingml/2006/table">
            <a:tbl>
              <a:tblPr firstRow="1" bandRow="1">
                <a:tableStyleId>{69012ECD-51FC-41F1-AA8D-1B2483CD663E}</a:tableStyleId>
              </a:tblPr>
              <a:tblGrid>
                <a:gridCol w="1201554">
                  <a:extLst>
                    <a:ext uri="{9D8B030D-6E8A-4147-A177-3AD203B41FA5}">
                      <a16:colId xmlns:a16="http://schemas.microsoft.com/office/drawing/2014/main" val="4104019813"/>
                    </a:ext>
                  </a:extLst>
                </a:gridCol>
                <a:gridCol w="3821443">
                  <a:extLst>
                    <a:ext uri="{9D8B030D-6E8A-4147-A177-3AD203B41FA5}">
                      <a16:colId xmlns:a16="http://schemas.microsoft.com/office/drawing/2014/main" val="3217996225"/>
                    </a:ext>
                  </a:extLst>
                </a:gridCol>
                <a:gridCol w="797517">
                  <a:extLst>
                    <a:ext uri="{9D8B030D-6E8A-4147-A177-3AD203B41FA5}">
                      <a16:colId xmlns:a16="http://schemas.microsoft.com/office/drawing/2014/main" val="3734373047"/>
                    </a:ext>
                  </a:extLst>
                </a:gridCol>
                <a:gridCol w="827044">
                  <a:extLst>
                    <a:ext uri="{9D8B030D-6E8A-4147-A177-3AD203B41FA5}">
                      <a16:colId xmlns:a16="http://schemas.microsoft.com/office/drawing/2014/main" val="2355367977"/>
                    </a:ext>
                  </a:extLst>
                </a:gridCol>
                <a:gridCol w="2247062">
                  <a:extLst>
                    <a:ext uri="{9D8B030D-6E8A-4147-A177-3AD203B41FA5}">
                      <a16:colId xmlns:a16="http://schemas.microsoft.com/office/drawing/2014/main" val="4114109989"/>
                    </a:ext>
                  </a:extLst>
                </a:gridCol>
              </a:tblGrid>
              <a:tr h="467589">
                <a:tc rowSpan="2">
                  <a:txBody>
                    <a:bodyPr/>
                    <a:lstStyle/>
                    <a:p>
                      <a:pPr algn="ctr"/>
                      <a:r>
                        <a:rPr lang="en-VN" sz="2500" dirty="0">
                          <a:latin typeface="Times New Roman" panose="02020603050405020304" pitchFamily="18" charset="0"/>
                          <a:cs typeface="Times New Roman" panose="02020603050405020304" pitchFamily="18" charset="0"/>
                        </a:rPr>
                        <a:t>Nhan đề bài thơ</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rowSpan="2">
                  <a:txBody>
                    <a:bodyPr/>
                    <a:lstStyle/>
                    <a:p>
                      <a:pPr algn="ctr"/>
                      <a:r>
                        <a:rPr lang="en-VN" sz="2500" dirty="0">
                          <a:latin typeface="Times New Roman" panose="02020603050405020304" pitchFamily="18" charset="0"/>
                          <a:cs typeface="Times New Roman" panose="02020603050405020304" pitchFamily="18" charset="0"/>
                        </a:rPr>
                        <a:t>Nội dung chính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gridSpan="3">
                  <a:txBody>
                    <a:bodyPr/>
                    <a:lstStyle/>
                    <a:p>
                      <a:pPr algn="ctr"/>
                      <a:r>
                        <a:rPr lang="en-VN" sz="2500" dirty="0">
                          <a:latin typeface="Times New Roman" panose="02020603050405020304" pitchFamily="18" charset="0"/>
                          <a:cs typeface="Times New Roman" panose="02020603050405020304" pitchFamily="18" charset="0"/>
                        </a:rPr>
                        <a:t>Đặt điểm nghệ thuật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54511463"/>
                  </a:ext>
                </a:extLst>
              </a:tr>
              <a:tr h="1221766">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Biện pháp tu từ</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Yếu tố tự sự, miêu tả</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5884266"/>
                  </a:ext>
                </a:extLst>
              </a:tr>
              <a:tr h="3258405">
                <a:tc>
                  <a:txBody>
                    <a:bodyPr/>
                    <a:lstStyle/>
                    <a:p>
                      <a:pPr algn="ctr"/>
                      <a:r>
                        <a:rPr lang="en-VN" sz="2500" dirty="0">
                          <a:latin typeface="Times New Roman" panose="02020603050405020304" pitchFamily="18" charset="0"/>
                          <a:cs typeface="Times New Roman" panose="02020603050405020304" pitchFamily="18" charset="0"/>
                        </a:rPr>
                        <a:t>Mây và sóng</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Thông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qua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trò</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chuyện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bé</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mẹ</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Mây</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à</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s</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óng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Ta</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go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ngợi</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ca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tình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mẫu</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tử</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thiêng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liêng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sâu</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sắc</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ứa</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ựng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triết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l</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ý</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giản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dị</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nhưng đúng đắn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hạnh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phúc</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VN" sz="2200" dirty="0">
                          <a:effectLst/>
                          <a:latin typeface="Times New Roman" panose="02020603050405020304" pitchFamily="18" charset="0"/>
                          <a:cs typeface="Times New Roman" panose="02020603050405020304" pitchFamily="18" charset="0"/>
                        </a:rPr>
                        <a:t> </a:t>
                      </a:r>
                      <a:endParaRPr lang="en-VN" sz="22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VN" sz="2200" dirty="0">
                          <a:latin typeface="Times New Roman" panose="02020603050405020304" pitchFamily="18" charset="0"/>
                          <a:cs typeface="Times New Roman" panose="02020603050405020304" pitchFamily="18" charset="0"/>
                        </a:rPr>
                        <a:t>Em bé, mẹ, mây, sóng</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VN" sz="2200" dirty="0">
                          <a:latin typeface="Times New Roman" panose="02020603050405020304" pitchFamily="18" charset="0"/>
                          <a:cs typeface="Times New Roman" panose="02020603050405020304" pitchFamily="18" charset="0"/>
                        </a:rPr>
                        <a:t>Điệp ngữ, đối lập, ẩn dụ, nhân hoá</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C</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uộc</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trò</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chuyện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giữa</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bé</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mây</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sóng</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Miêu</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tả</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hình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ảnh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tượng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trưng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tình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mẫu</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tử</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bao la</a:t>
                      </a:r>
                      <a:r>
                        <a:rPr lang="en-VN" sz="2200" dirty="0">
                          <a:effectLst/>
                          <a:latin typeface="Times New Roman" panose="02020603050405020304" pitchFamily="18" charset="0"/>
                          <a:cs typeface="Times New Roman" panose="02020603050405020304" pitchFamily="18" charset="0"/>
                        </a:rPr>
                        <a:t> </a:t>
                      </a:r>
                      <a:endParaRPr lang="en-VN" sz="22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9164256"/>
                  </a:ext>
                </a:extLst>
              </a:tr>
            </a:tbl>
          </a:graphicData>
        </a:graphic>
      </p:graphicFrame>
    </p:spTree>
    <p:extLst>
      <p:ext uri="{BB962C8B-B14F-4D97-AF65-F5344CB8AC3E}">
        <p14:creationId xmlns:p14="http://schemas.microsoft.com/office/powerpoint/2010/main" val="807714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65" name="Title 2">
            <a:extLst>
              <a:ext uri="{FF2B5EF4-FFF2-40B4-BE49-F238E27FC236}">
                <a16:creationId xmlns:a16="http://schemas.microsoft.com/office/drawing/2014/main" id="{C58DA37A-65A1-4647-9D63-F202C14BD71D}"/>
              </a:ext>
            </a:extLst>
          </p:cNvPr>
          <p:cNvSpPr>
            <a:spLocks noGrp="1"/>
          </p:cNvSpPr>
          <p:nvPr>
            <p:ph type="title"/>
          </p:nvPr>
        </p:nvSpPr>
        <p:spPr>
          <a:xfrm>
            <a:off x="653644" y="466249"/>
            <a:ext cx="7511787" cy="1490887"/>
          </a:xfrm>
        </p:spPr>
        <p:txBody>
          <a:bodyPr/>
          <a:lstStyle/>
          <a:p>
            <a:pPr algn="ctr"/>
            <a:r>
              <a:rPr lang="en-VN" sz="2300" b="1" dirty="0">
                <a:latin typeface="Times New Roman" panose="02020603050405020304" pitchFamily="18" charset="0"/>
                <a:cs typeface="Times New Roman" panose="02020603050405020304" pitchFamily="18" charset="0"/>
              </a:rPr>
              <a:t>Bài 2: Diễn tả nội dung một bài thơ đã học trong chủ đề “Gõ cửa trái tim” bằng một hình thức nghệ thuật mà em thích (tranh, truyện tranh, nhạc, kịch bản hoạt cảnh)</a:t>
            </a:r>
          </a:p>
        </p:txBody>
      </p:sp>
      <p:pic>
        <p:nvPicPr>
          <p:cNvPr id="1028" name="Picture 4" descr="Clouds and Waves | Katha Books">
            <a:extLst>
              <a:ext uri="{FF2B5EF4-FFF2-40B4-BE49-F238E27FC236}">
                <a16:creationId xmlns:a16="http://schemas.microsoft.com/office/drawing/2014/main" id="{9E358142-CA80-AA47-9DFE-1A5010FC6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83" y="1900490"/>
            <a:ext cx="36755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óm tắt truyện Bức tranh của em gái tôi (6 mẫu) - Tin Tức Giáo Dục Học Tập  Tiny">
            <a:extLst>
              <a:ext uri="{FF2B5EF4-FFF2-40B4-BE49-F238E27FC236}">
                <a16:creationId xmlns:a16="http://schemas.microsoft.com/office/drawing/2014/main" id="{6D24F64B-1585-E444-9DDA-ABCDF663D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9537" y="1900490"/>
            <a:ext cx="4144879" cy="2571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7" name="Title 2">
            <a:extLst>
              <a:ext uri="{FF2B5EF4-FFF2-40B4-BE49-F238E27FC236}">
                <a16:creationId xmlns:a16="http://schemas.microsoft.com/office/drawing/2014/main" id="{E1A1B42B-0F2B-2941-8FF1-1854F45E2E58}"/>
              </a:ext>
            </a:extLst>
          </p:cNvPr>
          <p:cNvSpPr>
            <a:spLocks noGrp="1"/>
          </p:cNvSpPr>
          <p:nvPr>
            <p:ph type="title"/>
          </p:nvPr>
        </p:nvSpPr>
        <p:spPr>
          <a:xfrm>
            <a:off x="653644" y="466250"/>
            <a:ext cx="7511787" cy="544404"/>
          </a:xfrm>
        </p:spPr>
        <p:txBody>
          <a:bodyPr/>
          <a:lstStyle/>
          <a:p>
            <a:pPr algn="ctr"/>
            <a:r>
              <a:rPr lang="en-VN" b="1" dirty="0">
                <a:latin typeface="Times New Roman" panose="02020603050405020304" pitchFamily="18" charset="0"/>
                <a:cs typeface="Times New Roman" panose="02020603050405020304" pitchFamily="18" charset="0"/>
              </a:rPr>
              <a:t>Bài 3: Đọc đoạn thơ sau và trả lời các câu hỏi</a:t>
            </a:r>
          </a:p>
        </p:txBody>
      </p:sp>
      <p:sp>
        <p:nvSpPr>
          <p:cNvPr id="2" name="Rounded Rectangle 1">
            <a:extLst>
              <a:ext uri="{FF2B5EF4-FFF2-40B4-BE49-F238E27FC236}">
                <a16:creationId xmlns:a16="http://schemas.microsoft.com/office/drawing/2014/main" id="{475F024C-D615-8E4E-904E-49051584BD8F}"/>
              </a:ext>
            </a:extLst>
          </p:cNvPr>
          <p:cNvSpPr/>
          <p:nvPr/>
        </p:nvSpPr>
        <p:spPr>
          <a:xfrm>
            <a:off x="160422" y="1211692"/>
            <a:ext cx="3384884" cy="330467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VN" sz="2000" i="1" dirty="0">
                <a:latin typeface="Times New Roman" panose="02020603050405020304" pitchFamily="18" charset="0"/>
                <a:cs typeface="Times New Roman" panose="02020603050405020304" pitchFamily="18" charset="0"/>
              </a:rPr>
              <a:t>Nắng Ba Đình mùa thu</a:t>
            </a:r>
          </a:p>
          <a:p>
            <a:pPr algn="ctr"/>
            <a:r>
              <a:rPr lang="en-VN" sz="2000" i="1" dirty="0">
                <a:latin typeface="Times New Roman" panose="02020603050405020304" pitchFamily="18" charset="0"/>
                <a:cs typeface="Times New Roman" panose="02020603050405020304" pitchFamily="18" charset="0"/>
              </a:rPr>
              <a:t>Thắm vàng trên lăng Bác</a:t>
            </a:r>
          </a:p>
          <a:p>
            <a:pPr algn="ctr"/>
            <a:r>
              <a:rPr lang="en-VN" sz="2000" i="1" dirty="0">
                <a:latin typeface="Times New Roman" panose="02020603050405020304" pitchFamily="18" charset="0"/>
                <a:cs typeface="Times New Roman" panose="02020603050405020304" pitchFamily="18" charset="0"/>
              </a:rPr>
              <a:t>Vẫn trong vắt bầu trời</a:t>
            </a:r>
          </a:p>
          <a:p>
            <a:pPr algn="ctr"/>
            <a:r>
              <a:rPr lang="en-VN" sz="2000" i="1" dirty="0">
                <a:latin typeface="Times New Roman" panose="02020603050405020304" pitchFamily="18" charset="0"/>
                <a:cs typeface="Times New Roman" panose="02020603050405020304" pitchFamily="18" charset="0"/>
              </a:rPr>
              <a:t>Ngày tuyên ngôn Độc lập</a:t>
            </a:r>
          </a:p>
          <a:p>
            <a:pPr algn="ctr"/>
            <a:r>
              <a:rPr lang="en-VN" sz="2000" i="1" dirty="0">
                <a:latin typeface="Times New Roman" panose="02020603050405020304" pitchFamily="18" charset="0"/>
                <a:cs typeface="Times New Roman" panose="02020603050405020304" pitchFamily="18" charset="0"/>
              </a:rPr>
              <a:t>Ta đi trên quảng trường</a:t>
            </a:r>
          </a:p>
          <a:p>
            <a:pPr algn="ctr"/>
            <a:r>
              <a:rPr lang="en-US" sz="2000" i="1" dirty="0">
                <a:latin typeface="Times New Roman" panose="02020603050405020304" pitchFamily="18" charset="0"/>
                <a:cs typeface="Times New Roman" panose="02020603050405020304" pitchFamily="18" charset="0"/>
              </a:rPr>
              <a:t>B</a:t>
            </a:r>
            <a:r>
              <a:rPr lang="en-VN" sz="2000" i="1" dirty="0">
                <a:latin typeface="Times New Roman" panose="02020603050405020304" pitchFamily="18" charset="0"/>
                <a:cs typeface="Times New Roman" panose="02020603050405020304" pitchFamily="18" charset="0"/>
              </a:rPr>
              <a:t>âng khuâng như vẫn thấy</a:t>
            </a:r>
          </a:p>
          <a:p>
            <a:pPr algn="ctr"/>
            <a:r>
              <a:rPr lang="en-VN" sz="2000" i="1" dirty="0">
                <a:latin typeface="Times New Roman" panose="02020603050405020304" pitchFamily="18" charset="0"/>
                <a:cs typeface="Times New Roman" panose="02020603050405020304" pitchFamily="18" charset="0"/>
              </a:rPr>
              <a:t>Nắng reo trên lễ đài</a:t>
            </a:r>
          </a:p>
          <a:p>
            <a:pPr algn="ctr"/>
            <a:r>
              <a:rPr lang="en-VN" sz="2000" i="1" dirty="0">
                <a:latin typeface="Times New Roman" panose="02020603050405020304" pitchFamily="18" charset="0"/>
                <a:cs typeface="Times New Roman" panose="02020603050405020304" pitchFamily="18" charset="0"/>
              </a:rPr>
              <a:t>Có bàn tay Bác vẫy.</a:t>
            </a:r>
          </a:p>
          <a:p>
            <a:pPr algn="ctr"/>
            <a:r>
              <a:rPr lang="en-VN" sz="2000" i="1" dirty="0">
                <a:latin typeface="Times New Roman" panose="02020603050405020304" pitchFamily="18" charset="0"/>
                <a:cs typeface="Times New Roman" panose="02020603050405020304" pitchFamily="18" charset="0"/>
              </a:rPr>
              <a:t>(Nắng Ba Đình – Nguyễn Phan Hách)</a:t>
            </a:r>
          </a:p>
        </p:txBody>
      </p:sp>
      <p:sp>
        <p:nvSpPr>
          <p:cNvPr id="13" name="Title 2">
            <a:extLst>
              <a:ext uri="{FF2B5EF4-FFF2-40B4-BE49-F238E27FC236}">
                <a16:creationId xmlns:a16="http://schemas.microsoft.com/office/drawing/2014/main" id="{F443BA69-E929-E644-BE7C-2AC1839DE478}"/>
              </a:ext>
            </a:extLst>
          </p:cNvPr>
          <p:cNvSpPr txBox="1">
            <a:spLocks/>
          </p:cNvSpPr>
          <p:nvPr/>
        </p:nvSpPr>
        <p:spPr>
          <a:xfrm>
            <a:off x="3721768" y="1211692"/>
            <a:ext cx="5181602" cy="37132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nton"/>
              <a:buNone/>
              <a:defRPr sz="28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514350" indent="-514350" algn="just">
              <a:buAutoNum type="arabicPeriod"/>
            </a:pPr>
            <a:r>
              <a:rPr lang="en-VN" sz="2300" dirty="0">
                <a:latin typeface="Times New Roman" panose="02020603050405020304" pitchFamily="18" charset="0"/>
                <a:cs typeface="Times New Roman" panose="02020603050405020304" pitchFamily="18" charset="0"/>
              </a:rPr>
              <a:t>Xác định các phương thức biểu đạt trong đoạn thơ trên.</a:t>
            </a:r>
          </a:p>
          <a:p>
            <a:pPr marL="514350" indent="-514350" algn="just">
              <a:buAutoNum type="arabicPeriod"/>
            </a:pPr>
            <a:r>
              <a:rPr lang="en-VN" sz="2300" dirty="0">
                <a:latin typeface="Times New Roman" panose="02020603050405020304" pitchFamily="18" charset="0"/>
                <a:cs typeface="Times New Roman" panose="02020603050405020304" pitchFamily="18" charset="0"/>
              </a:rPr>
              <a:t>Hãy chỉ ra biện pháp tu từ và cho biết hiệu quả của biện pháp tu từ được sử dụng trong câu thơ:</a:t>
            </a:r>
            <a:r>
              <a:rPr lang="en-VN" sz="2300" i="1" dirty="0">
                <a:latin typeface="Times New Roman" panose="02020603050405020304" pitchFamily="18" charset="0"/>
                <a:cs typeface="Times New Roman" panose="02020603050405020304" pitchFamily="18" charset="0"/>
              </a:rPr>
              <a:t> “Nắng treo trên lễ đài / Có bàn tay Bác vẫy”.</a:t>
            </a:r>
          </a:p>
          <a:p>
            <a:pPr marL="514350" indent="-514350" algn="just">
              <a:buAutoNum type="arabicPeriod"/>
            </a:pPr>
            <a:r>
              <a:rPr lang="en-VN" sz="2300" dirty="0">
                <a:latin typeface="Times New Roman" panose="02020603050405020304" pitchFamily="18" charset="0"/>
                <a:cs typeface="Times New Roman" panose="02020603050405020304" pitchFamily="18" charset="0"/>
              </a:rPr>
              <a:t>Đoạn thơ trên gợi nhớ đến sự kiện lịch sử nào của nước ta.</a:t>
            </a:r>
          </a:p>
          <a:p>
            <a:pPr marL="514350" indent="-514350" algn="just">
              <a:buAutoNum type="arabicPeriod"/>
            </a:pPr>
            <a:r>
              <a:rPr lang="en-VN" sz="2300" dirty="0">
                <a:latin typeface="Times New Roman" panose="02020603050405020304" pitchFamily="18" charset="0"/>
                <a:cs typeface="Times New Roman" panose="02020603050405020304" pitchFamily="18" charset="0"/>
              </a:rPr>
              <a:t>Viết một đoạn văn trình bày cảm xúc của em về đoạn thơ trên.</a:t>
            </a:r>
          </a:p>
        </p:txBody>
      </p:sp>
    </p:spTree>
    <p:extLst>
      <p:ext uri="{BB962C8B-B14F-4D97-AF65-F5344CB8AC3E}">
        <p14:creationId xmlns:p14="http://schemas.microsoft.com/office/powerpoint/2010/main" val="4081214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26" name="Title 2">
            <a:extLst>
              <a:ext uri="{FF2B5EF4-FFF2-40B4-BE49-F238E27FC236}">
                <a16:creationId xmlns:a16="http://schemas.microsoft.com/office/drawing/2014/main" id="{A7609232-481B-8B43-99D9-C5BA4A0371B7}"/>
              </a:ext>
            </a:extLst>
          </p:cNvPr>
          <p:cNvSpPr>
            <a:spLocks noGrp="1"/>
          </p:cNvSpPr>
          <p:nvPr>
            <p:ph type="title"/>
          </p:nvPr>
        </p:nvSpPr>
        <p:spPr>
          <a:xfrm>
            <a:off x="753979" y="1444817"/>
            <a:ext cx="2021305" cy="2710087"/>
          </a:xfrm>
        </p:spPr>
        <p:txBody>
          <a:bodyPr anchor="ctr"/>
          <a:lstStyle/>
          <a:p>
            <a:pPr algn="ctr"/>
            <a:r>
              <a:rPr lang="en-VN" dirty="0">
                <a:solidFill>
                  <a:schemeClr val="tx2">
                    <a:lumMod val="20000"/>
                    <a:lumOff val="80000"/>
                  </a:schemeClr>
                </a:solidFill>
                <a:latin typeface="Times New Roman" panose="02020603050405020304" pitchFamily="18" charset="0"/>
                <a:cs typeface="Times New Roman" panose="02020603050405020304" pitchFamily="18" charset="0"/>
              </a:rPr>
              <a:t>1. </a:t>
            </a:r>
            <a:br>
              <a:rPr lang="en-VN" dirty="0">
                <a:solidFill>
                  <a:schemeClr val="tx2">
                    <a:lumMod val="20000"/>
                    <a:lumOff val="80000"/>
                  </a:schemeClr>
                </a:solidFill>
                <a:latin typeface="Times New Roman" panose="02020603050405020304" pitchFamily="18" charset="0"/>
                <a:cs typeface="Times New Roman" panose="02020603050405020304" pitchFamily="18" charset="0"/>
              </a:rPr>
            </a:br>
            <a:r>
              <a:rPr lang="en-VN" dirty="0">
                <a:solidFill>
                  <a:schemeClr val="tx2">
                    <a:lumMod val="20000"/>
                    <a:lumOff val="80000"/>
                  </a:schemeClr>
                </a:solidFill>
                <a:latin typeface="Times New Roman" panose="02020603050405020304" pitchFamily="18" charset="0"/>
                <a:cs typeface="Times New Roman" panose="02020603050405020304" pitchFamily="18" charset="0"/>
              </a:rPr>
              <a:t>PTBĐ: biểu cảm, miêu tả</a:t>
            </a:r>
          </a:p>
        </p:txBody>
      </p:sp>
      <p:sp>
        <p:nvSpPr>
          <p:cNvPr id="27" name="Title 2">
            <a:extLst>
              <a:ext uri="{FF2B5EF4-FFF2-40B4-BE49-F238E27FC236}">
                <a16:creationId xmlns:a16="http://schemas.microsoft.com/office/drawing/2014/main" id="{4C4DF93D-4D71-C349-A6C6-24F12E12BD3D}"/>
              </a:ext>
            </a:extLst>
          </p:cNvPr>
          <p:cNvSpPr txBox="1">
            <a:spLocks/>
          </p:cNvSpPr>
          <p:nvPr/>
        </p:nvSpPr>
        <p:spPr>
          <a:xfrm>
            <a:off x="3561347" y="1444817"/>
            <a:ext cx="2021305" cy="271008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nton"/>
              <a:buNone/>
              <a:defRPr sz="28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VN" dirty="0">
                <a:solidFill>
                  <a:schemeClr val="tx2">
                    <a:lumMod val="20000"/>
                    <a:lumOff val="80000"/>
                  </a:schemeClr>
                </a:solidFill>
                <a:latin typeface="Times New Roman" panose="02020603050405020304" pitchFamily="18" charset="0"/>
                <a:cs typeface="Times New Roman" panose="02020603050405020304" pitchFamily="18" charset="0"/>
              </a:rPr>
              <a:t>2.</a:t>
            </a:r>
          </a:p>
          <a:p>
            <a:r>
              <a:rPr lang="en-VN" dirty="0">
                <a:solidFill>
                  <a:schemeClr val="tx2">
                    <a:lumMod val="20000"/>
                    <a:lumOff val="80000"/>
                  </a:schemeClr>
                </a:solidFill>
                <a:latin typeface="Times New Roman" panose="02020603050405020304" pitchFamily="18" charset="0"/>
                <a:cs typeface="Times New Roman" panose="02020603050405020304" pitchFamily="18" charset="0"/>
              </a:rPr>
              <a:t>Biện pháp nhân hoá: nắng reo</a:t>
            </a:r>
          </a:p>
        </p:txBody>
      </p:sp>
      <p:sp>
        <p:nvSpPr>
          <p:cNvPr id="28" name="Title 2">
            <a:extLst>
              <a:ext uri="{FF2B5EF4-FFF2-40B4-BE49-F238E27FC236}">
                <a16:creationId xmlns:a16="http://schemas.microsoft.com/office/drawing/2014/main" id="{429A6975-2D62-BC41-804C-01C32F03FF3F}"/>
              </a:ext>
            </a:extLst>
          </p:cNvPr>
          <p:cNvSpPr txBox="1">
            <a:spLocks/>
          </p:cNvSpPr>
          <p:nvPr/>
        </p:nvSpPr>
        <p:spPr>
          <a:xfrm>
            <a:off x="6200274" y="1461887"/>
            <a:ext cx="2021305" cy="271008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nton"/>
              <a:buNone/>
              <a:defRPr sz="28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VN" sz="2400" dirty="0">
                <a:solidFill>
                  <a:schemeClr val="tx2">
                    <a:lumMod val="20000"/>
                    <a:lumOff val="80000"/>
                  </a:schemeClr>
                </a:solidFill>
                <a:latin typeface="Times New Roman" panose="02020603050405020304" pitchFamily="18" charset="0"/>
                <a:cs typeface="Times New Roman" panose="02020603050405020304" pitchFamily="18" charset="0"/>
              </a:rPr>
              <a:t>3.</a:t>
            </a:r>
          </a:p>
          <a:p>
            <a:r>
              <a:rPr lang="en-VN" sz="2400" dirty="0">
                <a:solidFill>
                  <a:schemeClr val="tx2">
                    <a:lumMod val="20000"/>
                    <a:lumOff val="80000"/>
                  </a:schemeClr>
                </a:solidFill>
                <a:latin typeface="Times New Roman" panose="02020603050405020304" pitchFamily="18" charset="0"/>
                <a:cs typeface="Times New Roman" panose="02020603050405020304" pitchFamily="18" charset="0"/>
              </a:rPr>
              <a:t>Sự kiện Bác Hồ đọc bản Tuyên ngôn độc lập trên quảng trường Ba Đình 2/9/1945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Shape 1723"/>
        <p:cNvGrpSpPr/>
        <p:nvPr/>
      </p:nvGrpSpPr>
      <p:grpSpPr>
        <a:xfrm>
          <a:off x="0" y="0"/>
          <a:ext cx="0" cy="0"/>
          <a:chOff x="0" y="0"/>
          <a:chExt cx="0" cy="0"/>
        </a:xfrm>
      </p:grpSpPr>
      <p:sp>
        <p:nvSpPr>
          <p:cNvPr id="1724" name="Google Shape;1724;p44"/>
          <p:cNvSpPr txBox="1">
            <a:spLocks noGrp="1"/>
          </p:cNvSpPr>
          <p:nvPr>
            <p:ph type="title"/>
          </p:nvPr>
        </p:nvSpPr>
        <p:spPr>
          <a:xfrm>
            <a:off x="2486913" y="827871"/>
            <a:ext cx="4295549" cy="1273365"/>
          </a:xfrm>
          <a:prstGeom prst="rect">
            <a:avLst/>
          </a:prstGeom>
          <a:solidFill>
            <a:schemeClr val="accent1">
              <a:lumMod val="20000"/>
              <a:lumOff val="80000"/>
            </a:schemeClr>
          </a:solidFill>
        </p:spPr>
        <p:txBody>
          <a:bodyPr spcFirstLastPara="1" wrap="square" lIns="0" tIns="0" rIns="0" bIns="0" anchor="ctr" anchorCtr="0">
            <a:noAutofit/>
          </a:bodyPr>
          <a:lstStyle/>
          <a:p>
            <a:pPr marL="0" lvl="0" indent="0" algn="ctr" rtl="0">
              <a:spcBef>
                <a:spcPts val="0"/>
              </a:spcBef>
              <a:spcAft>
                <a:spcPts val="0"/>
              </a:spcAft>
              <a:buNone/>
            </a:pPr>
            <a:r>
              <a:rPr lang="en" sz="5500" b="1" dirty="0">
                <a:latin typeface="Times New Roman" panose="02020603050405020304" pitchFamily="18" charset="0"/>
                <a:cs typeface="Times New Roman" panose="02020603050405020304" pitchFamily="18" charset="0"/>
              </a:rPr>
              <a:t>VẬN</a:t>
            </a:r>
            <a:r>
              <a:rPr lang="en" sz="5500" dirty="0">
                <a:latin typeface="Times New Roman" panose="02020603050405020304" pitchFamily="18" charset="0"/>
                <a:cs typeface="Times New Roman" panose="02020603050405020304" pitchFamily="18" charset="0"/>
              </a:rPr>
              <a:t> </a:t>
            </a:r>
            <a:r>
              <a:rPr lang="en" sz="5500" b="1" dirty="0">
                <a:latin typeface="Times New Roman" panose="02020603050405020304" pitchFamily="18" charset="0"/>
                <a:cs typeface="Times New Roman" panose="02020603050405020304" pitchFamily="18" charset="0"/>
              </a:rPr>
              <a:t>DỤNG</a:t>
            </a:r>
            <a:endParaRPr sz="55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òng giáo dục và đào tạo Huyện Thanh Trì">
            <a:extLst>
              <a:ext uri="{FF2B5EF4-FFF2-40B4-BE49-F238E27FC236}">
                <a16:creationId xmlns:a16="http://schemas.microsoft.com/office/drawing/2014/main" id="{5D234571-0708-AE46-8B91-A970985E5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E4DC06-8DCB-BB41-87CE-24A1DD3E14C2}"/>
              </a:ext>
            </a:extLst>
          </p:cNvPr>
          <p:cNvSpPr txBox="1"/>
          <p:nvPr/>
        </p:nvSpPr>
        <p:spPr>
          <a:xfrm>
            <a:off x="3352800" y="1808188"/>
            <a:ext cx="5791200" cy="2092881"/>
          </a:xfrm>
          <a:prstGeom prst="rect">
            <a:avLst/>
          </a:prstGeom>
          <a:noFill/>
        </p:spPr>
        <p:txBody>
          <a:bodyPr wrap="square" rtlCol="0">
            <a:spAutoFit/>
          </a:bodyPr>
          <a:lstStyle/>
          <a:p>
            <a:pPr algn="ctr"/>
            <a:r>
              <a:rPr lang="en-VN" sz="6500" b="1" dirty="0">
                <a:solidFill>
                  <a:schemeClr val="accent2">
                    <a:lumMod val="50000"/>
                  </a:schemeClr>
                </a:solidFill>
                <a:latin typeface="Times New Roman" panose="02020603050405020304" pitchFamily="18" charset="0"/>
                <a:cs typeface="Times New Roman" panose="02020603050405020304" pitchFamily="18" charset="0"/>
              </a:rPr>
              <a:t>Những </a:t>
            </a:r>
          </a:p>
          <a:p>
            <a:pPr algn="ctr"/>
            <a:r>
              <a:rPr lang="en-VN" sz="6500" b="1" dirty="0">
                <a:solidFill>
                  <a:schemeClr val="accent2">
                    <a:lumMod val="50000"/>
                  </a:schemeClr>
                </a:solidFill>
                <a:latin typeface="Times New Roman" panose="02020603050405020304" pitchFamily="18" charset="0"/>
                <a:cs typeface="Times New Roman" panose="02020603050405020304" pitchFamily="18" charset="0"/>
              </a:rPr>
              <a:t>cánh buồm</a:t>
            </a:r>
          </a:p>
        </p:txBody>
      </p:sp>
      <p:sp>
        <p:nvSpPr>
          <p:cNvPr id="5" name="TextBox 4">
            <a:extLst>
              <a:ext uri="{FF2B5EF4-FFF2-40B4-BE49-F238E27FC236}">
                <a16:creationId xmlns:a16="http://schemas.microsoft.com/office/drawing/2014/main" id="{27EBC0B7-E499-1742-AEBE-34C9CD3C0825}"/>
              </a:ext>
            </a:extLst>
          </p:cNvPr>
          <p:cNvSpPr txBox="1"/>
          <p:nvPr/>
        </p:nvSpPr>
        <p:spPr>
          <a:xfrm>
            <a:off x="3505200" y="4166744"/>
            <a:ext cx="5791200" cy="584775"/>
          </a:xfrm>
          <a:prstGeom prst="rect">
            <a:avLst/>
          </a:prstGeom>
          <a:noFill/>
        </p:spPr>
        <p:txBody>
          <a:bodyPr wrap="square" rtlCol="0">
            <a:spAutoFit/>
          </a:bodyPr>
          <a:lstStyle/>
          <a:p>
            <a:pPr algn="ctr"/>
            <a:r>
              <a:rPr lang="en-VN" sz="3200" b="1" dirty="0">
                <a:solidFill>
                  <a:schemeClr val="accent2">
                    <a:lumMod val="50000"/>
                  </a:schemeClr>
                </a:solidFill>
                <a:latin typeface="Times New Roman" panose="02020603050405020304" pitchFamily="18" charset="0"/>
                <a:cs typeface="Times New Roman" panose="02020603050405020304" pitchFamily="18" charset="0"/>
              </a:rPr>
              <a:t>- Hoàng Trung Thông-</a:t>
            </a:r>
          </a:p>
        </p:txBody>
      </p:sp>
    </p:spTree>
    <p:extLst>
      <p:ext uri="{BB962C8B-B14F-4D97-AF65-F5344CB8AC3E}">
        <p14:creationId xmlns:p14="http://schemas.microsoft.com/office/powerpoint/2010/main" val="306517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46FF3E-34E2-7D4B-A634-FBB55968C8E4}"/>
              </a:ext>
            </a:extLst>
          </p:cNvPr>
          <p:cNvGraphicFramePr>
            <a:graphicFrameLocks noGrp="1"/>
          </p:cNvGraphicFramePr>
          <p:nvPr>
            <p:extLst>
              <p:ext uri="{D42A27DB-BD31-4B8C-83A1-F6EECF244321}">
                <p14:modId xmlns:p14="http://schemas.microsoft.com/office/powerpoint/2010/main" val="2282642143"/>
              </p:ext>
            </p:extLst>
          </p:nvPr>
        </p:nvGraphicFramePr>
        <p:xfrm>
          <a:off x="248652" y="149153"/>
          <a:ext cx="8646696" cy="4783108"/>
        </p:xfrm>
        <a:graphic>
          <a:graphicData uri="http://schemas.openxmlformats.org/drawingml/2006/table">
            <a:tbl>
              <a:tblPr firstRow="1" bandRow="1">
                <a:tableStyleId>{F2DE63D5-997A-4646-A377-4702673A728D}</a:tableStyleId>
              </a:tblPr>
              <a:tblGrid>
                <a:gridCol w="1066801">
                  <a:extLst>
                    <a:ext uri="{9D8B030D-6E8A-4147-A177-3AD203B41FA5}">
                      <a16:colId xmlns:a16="http://schemas.microsoft.com/office/drawing/2014/main" val="3353046437"/>
                    </a:ext>
                  </a:extLst>
                </a:gridCol>
                <a:gridCol w="1957136">
                  <a:extLst>
                    <a:ext uri="{9D8B030D-6E8A-4147-A177-3AD203B41FA5}">
                      <a16:colId xmlns:a16="http://schemas.microsoft.com/office/drawing/2014/main" val="882826428"/>
                    </a:ext>
                  </a:extLst>
                </a:gridCol>
                <a:gridCol w="3461085">
                  <a:extLst>
                    <a:ext uri="{9D8B030D-6E8A-4147-A177-3AD203B41FA5}">
                      <a16:colId xmlns:a16="http://schemas.microsoft.com/office/drawing/2014/main" val="1458610429"/>
                    </a:ext>
                  </a:extLst>
                </a:gridCol>
                <a:gridCol w="2161674">
                  <a:extLst>
                    <a:ext uri="{9D8B030D-6E8A-4147-A177-3AD203B41FA5}">
                      <a16:colId xmlns:a16="http://schemas.microsoft.com/office/drawing/2014/main" val="2720679369"/>
                    </a:ext>
                  </a:extLst>
                </a:gridCol>
              </a:tblGrid>
              <a:tr h="669997">
                <a:tc gridSpan="2">
                  <a:txBody>
                    <a:bodyPr/>
                    <a:lstStyle/>
                    <a:p>
                      <a:pPr algn="ctr"/>
                      <a:r>
                        <a:rPr lang="en-VN" sz="2000" dirty="0">
                          <a:latin typeface="Times New Roman" panose="02020603050405020304" pitchFamily="18" charset="0"/>
                          <a:cs typeface="Times New Roman" panose="02020603050405020304" pitchFamily="18" charset="0"/>
                        </a:rPr>
                        <a:t>Khía cạnh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cha</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2891111"/>
                  </a:ext>
                </a:extLst>
              </a:tr>
              <a:tr h="669997">
                <a:tc gridSpan="2">
                  <a:txBody>
                    <a:bodyPr/>
                    <a:lstStyle/>
                    <a:p>
                      <a:r>
                        <a:rPr lang="en-VN" sz="2000" dirty="0">
                          <a:latin typeface="Times New Roman" panose="02020603050405020304" pitchFamily="18" charset="0"/>
                          <a:cs typeface="Times New Roman" panose="02020603050405020304" pitchFamily="18" charset="0"/>
                        </a:rPr>
                        <a:t>Không gian xuất hiện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9338574"/>
                  </a:ext>
                </a:extLst>
              </a:tr>
              <a:tr h="669997">
                <a:tc gridSpan="2">
                  <a:txBody>
                    <a:bodyPr/>
                    <a:lstStyle/>
                    <a:p>
                      <a:r>
                        <a:rPr lang="en-VN" sz="20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74730556"/>
                  </a:ext>
                </a:extLst>
              </a:tr>
              <a:tr h="669997">
                <a:tc>
                  <a:txBody>
                    <a:bodyPr/>
                    <a:lstStyle/>
                    <a:p>
                      <a:r>
                        <a:rPr lang="en-VN" sz="2000" dirty="0">
                          <a:latin typeface="Times New Roman" panose="02020603050405020304" pitchFamily="18" charset="0"/>
                          <a:cs typeface="Times New Roman" panose="02020603050405020304" pitchFamily="18" charset="0"/>
                        </a:rPr>
                        <a:t>Lời nói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Câu thơ thể hiện lời nói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75152977"/>
                  </a:ext>
                </a:extLst>
              </a:tr>
              <a:tr h="669997">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Qua lời nói nhận xét về nhân vật</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34677173"/>
                  </a:ext>
                </a:extLst>
              </a:tr>
              <a:tr h="669997">
                <a:tc gridSpan="2">
                  <a:txBody>
                    <a:bodyPr/>
                    <a:lstStyle/>
                    <a:p>
                      <a:r>
                        <a:rPr lang="en-VN" sz="2000" dirty="0">
                          <a:latin typeface="Times New Roman" panose="02020603050405020304" pitchFamily="18" charset="0"/>
                          <a:cs typeface="Times New Roman" panose="02020603050405020304" pitchFamily="18" charset="0"/>
                        </a:rPr>
                        <a:t>Nhận xét về nghệ thuật</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00479543"/>
                  </a:ext>
                </a:extLst>
              </a:tr>
              <a:tr h="669997">
                <a:tc gridSpan="2">
                  <a:txBody>
                    <a:bodyPr/>
                    <a:lstStyle/>
                    <a:p>
                      <a:r>
                        <a:rPr lang="en-VN" sz="2000" dirty="0">
                          <a:latin typeface="Times New Roman" panose="02020603050405020304" pitchFamily="18" charset="0"/>
                          <a:cs typeface="Times New Roman" panose="02020603050405020304" pitchFamily="18" charset="0"/>
                        </a:rPr>
                        <a:t>Nhận xét về nội dung</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96062966"/>
                  </a:ext>
                </a:extLst>
              </a:tr>
            </a:tbl>
          </a:graphicData>
        </a:graphic>
      </p:graphicFrame>
    </p:spTree>
    <p:extLst>
      <p:ext uri="{BB962C8B-B14F-4D97-AF65-F5344CB8AC3E}">
        <p14:creationId xmlns:p14="http://schemas.microsoft.com/office/powerpoint/2010/main" val="2185261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46FF3E-34E2-7D4B-A634-FBB55968C8E4}"/>
              </a:ext>
            </a:extLst>
          </p:cNvPr>
          <p:cNvGraphicFramePr>
            <a:graphicFrameLocks noGrp="1"/>
          </p:cNvGraphicFramePr>
          <p:nvPr>
            <p:extLst>
              <p:ext uri="{D42A27DB-BD31-4B8C-83A1-F6EECF244321}">
                <p14:modId xmlns:p14="http://schemas.microsoft.com/office/powerpoint/2010/main" val="934201464"/>
              </p:ext>
            </p:extLst>
          </p:nvPr>
        </p:nvGraphicFramePr>
        <p:xfrm>
          <a:off x="248652" y="530716"/>
          <a:ext cx="8646696" cy="2041034"/>
        </p:xfrm>
        <a:graphic>
          <a:graphicData uri="http://schemas.openxmlformats.org/drawingml/2006/table">
            <a:tbl>
              <a:tblPr firstRow="1" bandRow="1">
                <a:tableStyleId>{F2DE63D5-997A-4646-A377-4702673A728D}</a:tableStyleId>
              </a:tblPr>
              <a:tblGrid>
                <a:gridCol w="3023937">
                  <a:extLst>
                    <a:ext uri="{9D8B030D-6E8A-4147-A177-3AD203B41FA5}">
                      <a16:colId xmlns:a16="http://schemas.microsoft.com/office/drawing/2014/main" val="3353046437"/>
                    </a:ext>
                  </a:extLst>
                </a:gridCol>
                <a:gridCol w="2983832">
                  <a:extLst>
                    <a:ext uri="{9D8B030D-6E8A-4147-A177-3AD203B41FA5}">
                      <a16:colId xmlns:a16="http://schemas.microsoft.com/office/drawing/2014/main" val="1458610429"/>
                    </a:ext>
                  </a:extLst>
                </a:gridCol>
                <a:gridCol w="2638927">
                  <a:extLst>
                    <a:ext uri="{9D8B030D-6E8A-4147-A177-3AD203B41FA5}">
                      <a16:colId xmlns:a16="http://schemas.microsoft.com/office/drawing/2014/main" val="944737020"/>
                    </a:ext>
                  </a:extLst>
                </a:gridCol>
              </a:tblGrid>
              <a:tr h="669997">
                <a:tc>
                  <a:txBody>
                    <a:bodyPr/>
                    <a:lstStyle/>
                    <a:p>
                      <a:pPr algn="ctr"/>
                      <a:r>
                        <a:rPr lang="en-VN" sz="2000" dirty="0">
                          <a:latin typeface="Times New Roman" panose="02020603050405020304" pitchFamily="18" charset="0"/>
                          <a:cs typeface="Times New Roman" panose="02020603050405020304" pitchFamily="18" charset="0"/>
                        </a:rPr>
                        <a:t>Khía cạnh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cha</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2891111"/>
                  </a:ext>
                </a:extLst>
              </a:tr>
              <a:tr h="669997">
                <a:tc>
                  <a:txBody>
                    <a:bodyPr/>
                    <a:lstStyle/>
                    <a:p>
                      <a:r>
                        <a:rPr lang="en-VN" sz="2000" dirty="0">
                          <a:latin typeface="Times New Roman" panose="02020603050405020304" pitchFamily="18" charset="0"/>
                          <a:cs typeface="Times New Roman" panose="02020603050405020304" pitchFamily="18" charset="0"/>
                        </a:rPr>
                        <a:t>Không gian xuất hiện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gridSpan="2">
                  <a:txBody>
                    <a:bodyPr/>
                    <a:lstStyle/>
                    <a:p>
                      <a:r>
                        <a:rPr lang="en-VN" sz="2000" i="1" dirty="0">
                          <a:latin typeface="Times New Roman" panose="02020603050405020304" pitchFamily="18" charset="0"/>
                          <a:cs typeface="Times New Roman" panose="02020603050405020304" pitchFamily="18" charset="0"/>
                        </a:rPr>
                        <a:t>Mặt trời rực rỡ, biển xanh, sau trận mưa biển càng trong, nắng mai hồng</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a:p>
                  </a:txBody>
                  <a:tcPr/>
                </a:tc>
                <a:extLst>
                  <a:ext uri="{0D108BD9-81ED-4DB2-BD59-A6C34878D82A}">
                    <a16:rowId xmlns:a16="http://schemas.microsoft.com/office/drawing/2014/main" val="59338574"/>
                  </a:ext>
                </a:extLst>
              </a:tr>
              <a:tr h="669997">
                <a:tc>
                  <a:txBody>
                    <a:bodyPr/>
                    <a:lstStyle/>
                    <a:p>
                      <a:r>
                        <a:rPr lang="en-VN" sz="20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Bóng tròn chắc nịch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Bóng dài lênh khênh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74730556"/>
                  </a:ext>
                </a:extLst>
              </a:tr>
            </a:tbl>
          </a:graphicData>
        </a:graphic>
      </p:graphicFrame>
      <p:pic>
        <p:nvPicPr>
          <p:cNvPr id="3" name="Picture 2" descr="Background pattern&#10;&#10;Description automatically generated">
            <a:extLst>
              <a:ext uri="{FF2B5EF4-FFF2-40B4-BE49-F238E27FC236}">
                <a16:creationId xmlns:a16="http://schemas.microsoft.com/office/drawing/2014/main" id="{C920CDC4-AF9B-B443-9765-A10C84DD9357}"/>
              </a:ext>
            </a:extLst>
          </p:cNvPr>
          <p:cNvPicPr>
            <a:picLocks noChangeAspect="1"/>
          </p:cNvPicPr>
          <p:nvPr/>
        </p:nvPicPr>
        <p:blipFill>
          <a:blip r:embed="rId3"/>
          <a:stretch>
            <a:fillRect/>
          </a:stretch>
        </p:blipFill>
        <p:spPr>
          <a:xfrm>
            <a:off x="-128336" y="1155032"/>
            <a:ext cx="6096000" cy="5143500"/>
          </a:xfrm>
          <a:prstGeom prst="rect">
            <a:avLst/>
          </a:prstGeom>
        </p:spPr>
      </p:pic>
      <p:pic>
        <p:nvPicPr>
          <p:cNvPr id="6" name="Picture 5" descr="Background pattern&#10;&#10;Description automatically generated">
            <a:extLst>
              <a:ext uri="{FF2B5EF4-FFF2-40B4-BE49-F238E27FC236}">
                <a16:creationId xmlns:a16="http://schemas.microsoft.com/office/drawing/2014/main" id="{56023CEE-EF15-CF4E-87DE-4999238A10FF}"/>
              </a:ext>
            </a:extLst>
          </p:cNvPr>
          <p:cNvPicPr>
            <a:picLocks noChangeAspect="1"/>
          </p:cNvPicPr>
          <p:nvPr/>
        </p:nvPicPr>
        <p:blipFill rotWithShape="1">
          <a:blip r:embed="rId3"/>
          <a:srcRect l="17786" t="67226"/>
          <a:stretch/>
        </p:blipFill>
        <p:spPr>
          <a:xfrm flipH="1">
            <a:off x="5807240" y="4452362"/>
            <a:ext cx="3336760" cy="2041033"/>
          </a:xfrm>
          <a:prstGeom prst="rect">
            <a:avLst/>
          </a:prstGeom>
        </p:spPr>
      </p:pic>
      <p:pic>
        <p:nvPicPr>
          <p:cNvPr id="7" name="Picture 6" descr="Logo&#10;&#10;Description automatically generated">
            <a:extLst>
              <a:ext uri="{FF2B5EF4-FFF2-40B4-BE49-F238E27FC236}">
                <a16:creationId xmlns:a16="http://schemas.microsoft.com/office/drawing/2014/main" id="{55C6B9B8-09D7-594B-8852-BA2D2B40AAFC}"/>
              </a:ext>
            </a:extLst>
          </p:cNvPr>
          <p:cNvPicPr>
            <a:picLocks noChangeAspect="1"/>
          </p:cNvPicPr>
          <p:nvPr/>
        </p:nvPicPr>
        <p:blipFill>
          <a:blip r:embed="rId4"/>
          <a:stretch>
            <a:fillRect/>
          </a:stretch>
        </p:blipFill>
        <p:spPr>
          <a:xfrm>
            <a:off x="4381128" y="1224214"/>
            <a:ext cx="5226460" cy="5143500"/>
          </a:xfrm>
          <a:prstGeom prst="rect">
            <a:avLst/>
          </a:prstGeom>
        </p:spPr>
      </p:pic>
    </p:spTree>
    <p:extLst>
      <p:ext uri="{BB962C8B-B14F-4D97-AF65-F5344CB8AC3E}">
        <p14:creationId xmlns:p14="http://schemas.microsoft.com/office/powerpoint/2010/main" val="110132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46FF3E-34E2-7D4B-A634-FBB55968C8E4}"/>
              </a:ext>
            </a:extLst>
          </p:cNvPr>
          <p:cNvGraphicFramePr>
            <a:graphicFrameLocks noGrp="1"/>
          </p:cNvGraphicFramePr>
          <p:nvPr>
            <p:extLst>
              <p:ext uri="{D42A27DB-BD31-4B8C-83A1-F6EECF244321}">
                <p14:modId xmlns:p14="http://schemas.microsoft.com/office/powerpoint/2010/main" val="804849899"/>
              </p:ext>
            </p:extLst>
          </p:nvPr>
        </p:nvGraphicFramePr>
        <p:xfrm>
          <a:off x="248652" y="149153"/>
          <a:ext cx="8646696" cy="4815277"/>
        </p:xfrm>
        <a:graphic>
          <a:graphicData uri="http://schemas.openxmlformats.org/drawingml/2006/table">
            <a:tbl>
              <a:tblPr firstRow="1" bandRow="1">
                <a:tableStyleId>{F2DE63D5-997A-4646-A377-4702673A728D}</a:tableStyleId>
              </a:tblPr>
              <a:tblGrid>
                <a:gridCol w="1066801">
                  <a:extLst>
                    <a:ext uri="{9D8B030D-6E8A-4147-A177-3AD203B41FA5}">
                      <a16:colId xmlns:a16="http://schemas.microsoft.com/office/drawing/2014/main" val="3353046437"/>
                    </a:ext>
                  </a:extLst>
                </a:gridCol>
                <a:gridCol w="1957136">
                  <a:extLst>
                    <a:ext uri="{9D8B030D-6E8A-4147-A177-3AD203B41FA5}">
                      <a16:colId xmlns:a16="http://schemas.microsoft.com/office/drawing/2014/main" val="882826428"/>
                    </a:ext>
                  </a:extLst>
                </a:gridCol>
                <a:gridCol w="2983832">
                  <a:extLst>
                    <a:ext uri="{9D8B030D-6E8A-4147-A177-3AD203B41FA5}">
                      <a16:colId xmlns:a16="http://schemas.microsoft.com/office/drawing/2014/main" val="1458610429"/>
                    </a:ext>
                  </a:extLst>
                </a:gridCol>
                <a:gridCol w="2638927">
                  <a:extLst>
                    <a:ext uri="{9D8B030D-6E8A-4147-A177-3AD203B41FA5}">
                      <a16:colId xmlns:a16="http://schemas.microsoft.com/office/drawing/2014/main" val="944737020"/>
                    </a:ext>
                  </a:extLst>
                </a:gridCol>
              </a:tblGrid>
              <a:tr h="669997">
                <a:tc gridSpan="2">
                  <a:txBody>
                    <a:bodyPr/>
                    <a:lstStyle/>
                    <a:p>
                      <a:pPr algn="ctr"/>
                      <a:r>
                        <a:rPr lang="en-VN" sz="2000" dirty="0">
                          <a:latin typeface="Times New Roman" panose="02020603050405020304" pitchFamily="18" charset="0"/>
                          <a:cs typeface="Times New Roman" panose="02020603050405020304" pitchFamily="18" charset="0"/>
                        </a:rPr>
                        <a:t>Khía cạnh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cha</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2891111"/>
                  </a:ext>
                </a:extLst>
              </a:tr>
              <a:tr h="669997">
                <a:tc>
                  <a:txBody>
                    <a:bodyPr/>
                    <a:lstStyle/>
                    <a:p>
                      <a:r>
                        <a:rPr lang="en-VN" sz="2000" dirty="0">
                          <a:latin typeface="Times New Roman" panose="02020603050405020304" pitchFamily="18" charset="0"/>
                          <a:cs typeface="Times New Roman" panose="02020603050405020304" pitchFamily="18" charset="0"/>
                        </a:rPr>
                        <a:t>Lời nói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Câu thơ thể hiện lời nói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 Sao xa kia chỉ thấy nước, thấy trời/ Không thấy nhà, không thấy cây, thấy người.</a:t>
                      </a:r>
                    </a:p>
                    <a:p>
                      <a:r>
                        <a:rPr lang="en-VN" sz="2000" dirty="0">
                          <a:latin typeface="Times New Roman" panose="02020603050405020304" pitchFamily="18" charset="0"/>
                          <a:cs typeface="Times New Roman" panose="02020603050405020304" pitchFamily="18" charset="0"/>
                        </a:rPr>
                        <a:t>- Cha mượn cho con chiếc buồm trắng nhé/ Để con đi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 Theo cánh buồm đi mãi đến nơi xa/ Sẽ có cây, có cửa, có nhà/ Vẫn là đất nước của ta/ Nhưng nơi đó cha chưa hề đi đến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75152977"/>
                  </a:ext>
                </a:extLst>
              </a:tr>
              <a:tr h="669997">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Qua lời nói nhận xét về nhân vật</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 Đứa trẻ ngây thơ, hồn nhiên nhưng có khao khát, khát vọng khám phá mọi thứ trên đời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Sự cởi mở, chân thành, trung thực, không giấu về những hạn chế của mình, đồng thời người cha khéo kéo khơi gợi trí tò mò, khám phá cho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34677173"/>
                  </a:ext>
                </a:extLst>
              </a:tr>
            </a:tbl>
          </a:graphicData>
        </a:graphic>
      </p:graphicFrame>
    </p:spTree>
    <p:extLst>
      <p:ext uri="{BB962C8B-B14F-4D97-AF65-F5344CB8AC3E}">
        <p14:creationId xmlns:p14="http://schemas.microsoft.com/office/powerpoint/2010/main" val="4070942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46FF3E-34E2-7D4B-A634-FBB55968C8E4}"/>
              </a:ext>
            </a:extLst>
          </p:cNvPr>
          <p:cNvGraphicFramePr>
            <a:graphicFrameLocks noGrp="1"/>
          </p:cNvGraphicFramePr>
          <p:nvPr>
            <p:extLst>
              <p:ext uri="{D42A27DB-BD31-4B8C-83A1-F6EECF244321}">
                <p14:modId xmlns:p14="http://schemas.microsoft.com/office/powerpoint/2010/main" val="858644783"/>
              </p:ext>
            </p:extLst>
          </p:nvPr>
        </p:nvGraphicFramePr>
        <p:xfrm>
          <a:off x="248652" y="217451"/>
          <a:ext cx="8646696" cy="4708597"/>
        </p:xfrm>
        <a:graphic>
          <a:graphicData uri="http://schemas.openxmlformats.org/drawingml/2006/table">
            <a:tbl>
              <a:tblPr firstRow="1" bandRow="1">
                <a:tableStyleId>{F2DE63D5-997A-4646-A377-4702673A728D}</a:tableStyleId>
              </a:tblPr>
              <a:tblGrid>
                <a:gridCol w="3023937">
                  <a:extLst>
                    <a:ext uri="{9D8B030D-6E8A-4147-A177-3AD203B41FA5}">
                      <a16:colId xmlns:a16="http://schemas.microsoft.com/office/drawing/2014/main" val="3353046437"/>
                    </a:ext>
                  </a:extLst>
                </a:gridCol>
                <a:gridCol w="2983832">
                  <a:extLst>
                    <a:ext uri="{9D8B030D-6E8A-4147-A177-3AD203B41FA5}">
                      <a16:colId xmlns:a16="http://schemas.microsoft.com/office/drawing/2014/main" val="1458610429"/>
                    </a:ext>
                  </a:extLst>
                </a:gridCol>
                <a:gridCol w="2638927">
                  <a:extLst>
                    <a:ext uri="{9D8B030D-6E8A-4147-A177-3AD203B41FA5}">
                      <a16:colId xmlns:a16="http://schemas.microsoft.com/office/drawing/2014/main" val="944737020"/>
                    </a:ext>
                  </a:extLst>
                </a:gridCol>
              </a:tblGrid>
              <a:tr h="669997">
                <a:tc>
                  <a:txBody>
                    <a:bodyPr/>
                    <a:lstStyle/>
                    <a:p>
                      <a:pPr algn="ctr"/>
                      <a:r>
                        <a:rPr lang="en-VN" sz="2300" dirty="0">
                          <a:latin typeface="Times New Roman" panose="02020603050405020304" pitchFamily="18" charset="0"/>
                          <a:cs typeface="Times New Roman" panose="02020603050405020304" pitchFamily="18" charset="0"/>
                        </a:rPr>
                        <a:t>Khía cạnh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300" dirty="0">
                          <a:latin typeface="Times New Roman" panose="02020603050405020304" pitchFamily="18" charset="0"/>
                          <a:cs typeface="Times New Roman" panose="02020603050405020304" pitchFamily="18" charset="0"/>
                        </a:rPr>
                        <a:t>Nhân vật người cha</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300" dirty="0">
                          <a:latin typeface="Times New Roman" panose="02020603050405020304" pitchFamily="18" charset="0"/>
                          <a:cs typeface="Times New Roman" panose="02020603050405020304" pitchFamily="18" charset="0"/>
                        </a:rPr>
                        <a:t>Nhân vật người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2891111"/>
                  </a:ext>
                </a:extLst>
              </a:tr>
              <a:tr h="669997">
                <a:tc>
                  <a:txBody>
                    <a:bodyPr/>
                    <a:lstStyle/>
                    <a:p>
                      <a:r>
                        <a:rPr lang="en-VN" sz="2300" dirty="0">
                          <a:latin typeface="Times New Roman" panose="02020603050405020304" pitchFamily="18" charset="0"/>
                          <a:cs typeface="Times New Roman" panose="02020603050405020304" pitchFamily="18" charset="0"/>
                        </a:rPr>
                        <a:t>Nhận xét về nghệ thuật</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gridSpan="2">
                  <a:txBody>
                    <a:bodyPr/>
                    <a:lstStyle/>
                    <a:p>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Từ</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láy</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rực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lênh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khênh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rả</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rích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phơi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phới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trầm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ngâm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thầm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thì</a:t>
                      </a:r>
                      <a:endParaRPr lang="en-VN"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Ẩn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dụ</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buồm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(khao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khát</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ước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nắng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chảy</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đầy</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vai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nắng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tràn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ngập</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khắp</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mọi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nơi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endParaRPr lang="en-VN"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Điệp</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ngữ</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cha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dắt</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đi</a:t>
                      </a:r>
                      <a:r>
                        <a:rPr lang="en-VN" sz="2300" dirty="0">
                          <a:effectLst/>
                          <a:latin typeface="Times New Roman" panose="02020603050405020304" pitchFamily="18" charset="0"/>
                          <a:cs typeface="Times New Roman" panose="02020603050405020304" pitchFamily="18" charset="0"/>
                        </a:rPr>
                        <a:t> </a:t>
                      </a:r>
                      <a:endParaRPr lang="en-VN" sz="23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00479543"/>
                  </a:ext>
                </a:extLst>
              </a:tr>
              <a:tr h="669997">
                <a:tc>
                  <a:txBody>
                    <a:bodyPr/>
                    <a:lstStyle/>
                    <a:p>
                      <a:r>
                        <a:rPr lang="en-VN" sz="2300" dirty="0">
                          <a:latin typeface="Times New Roman" panose="02020603050405020304" pitchFamily="18" charset="0"/>
                          <a:cs typeface="Times New Roman" panose="02020603050405020304" pitchFamily="18" charset="0"/>
                        </a:rPr>
                        <a:t>Nhận xét về nội dung</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nói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ước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cha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Đứng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trước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biển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thấy</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buồm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kiêu</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hãnh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ngoài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biển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khơi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muốn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một</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buồm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trắng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khám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thế</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giới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Đó</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cũng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ước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thuở</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bé</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cha. </a:t>
                      </a:r>
                      <a:endParaRPr lang="en-VN"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96062966"/>
                  </a:ext>
                </a:extLst>
              </a:tr>
            </a:tbl>
          </a:graphicData>
        </a:graphic>
      </p:graphicFrame>
    </p:spTree>
    <p:extLst>
      <p:ext uri="{BB962C8B-B14F-4D97-AF65-F5344CB8AC3E}">
        <p14:creationId xmlns:p14="http://schemas.microsoft.com/office/powerpoint/2010/main" val="261195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500" dirty="0">
                <a:latin typeface="Times New Roman" panose="02020603050405020304" pitchFamily="18" charset="0"/>
                <a:cs typeface="Times New Roman" panose="02020603050405020304" pitchFamily="18" charset="0"/>
              </a:rPr>
              <a:t>Bài thơ “Mây và sóng” là lời của ai? Nói với ai?</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571824" y="1856400"/>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a:t>
            </a: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571824" y="2556976"/>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571824" y="3257552"/>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571824" y="3958128"/>
            <a:ext cx="7829225" cy="99487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lackboard&#10;&#10;Description automatically generated">
            <a:extLst>
              <a:ext uri="{FF2B5EF4-FFF2-40B4-BE49-F238E27FC236}">
                <a16:creationId xmlns:a16="http://schemas.microsoft.com/office/drawing/2014/main" id="{5A33B70A-0F01-3C4A-8AB8-51CC24CE9C57}"/>
              </a:ext>
            </a:extLst>
          </p:cNvPr>
          <p:cNvPicPr>
            <a:picLocks noChangeAspect="1"/>
          </p:cNvPicPr>
          <p:nvPr/>
        </p:nvPicPr>
        <p:blipFill>
          <a:blip r:embed="rId2"/>
          <a:stretch>
            <a:fillRect/>
          </a:stretch>
        </p:blipFill>
        <p:spPr>
          <a:xfrm>
            <a:off x="64168" y="742365"/>
            <a:ext cx="6664895" cy="3658770"/>
          </a:xfrm>
          <a:prstGeom prst="rect">
            <a:avLst/>
          </a:prstGeom>
        </p:spPr>
      </p:pic>
      <p:pic>
        <p:nvPicPr>
          <p:cNvPr id="7" name="Picture 6">
            <a:extLst>
              <a:ext uri="{FF2B5EF4-FFF2-40B4-BE49-F238E27FC236}">
                <a16:creationId xmlns:a16="http://schemas.microsoft.com/office/drawing/2014/main" id="{28178BB3-53A1-F64F-B9B7-8D551A690767}"/>
              </a:ext>
            </a:extLst>
          </p:cNvPr>
          <p:cNvPicPr>
            <a:picLocks noChangeAspect="1"/>
          </p:cNvPicPr>
          <p:nvPr/>
        </p:nvPicPr>
        <p:blipFill>
          <a:blip r:embed="rId3"/>
          <a:stretch>
            <a:fillRect/>
          </a:stretch>
        </p:blipFill>
        <p:spPr>
          <a:xfrm>
            <a:off x="5125452" y="718886"/>
            <a:ext cx="4572000" cy="4572000"/>
          </a:xfrm>
          <a:prstGeom prst="rect">
            <a:avLst/>
          </a:prstGeom>
        </p:spPr>
      </p:pic>
    </p:spTree>
    <p:extLst>
      <p:ext uri="{BB962C8B-B14F-4D97-AF65-F5344CB8AC3E}">
        <p14:creationId xmlns:p14="http://schemas.microsoft.com/office/powerpoint/2010/main" val="405886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Dòng nào dưới đây nói đúng và đủ nội dung của bài “Chuyện cổ tích về loài người”?</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571824" y="1553339"/>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571824" y="2556976"/>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chở</a:t>
            </a:r>
            <a:r>
              <a:rPr lang="en-US" sz="2800" dirty="0">
                <a:latin typeface="Times New Roman" panose="02020603050405020304" pitchFamily="18" charset="0"/>
                <a:cs typeface="Times New Roman" panose="02020603050405020304" pitchFamily="18" charset="0"/>
              </a:rPr>
              <a:t>.</a:t>
            </a: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571823" y="3490430"/>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571823" y="4423884"/>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18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Hình ảnh mây và sóng trong bài thơ “Mây và sóng” biểu tượng cho điều gì?</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571821" y="3660467"/>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571822" y="2346891"/>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571821" y="3003679"/>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571822" y="169010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5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Nhận xét về hình ảnh thiên nhiên trong bài thơ “Mây và sóng”?</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571818" y="3046482"/>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571819" y="1732906"/>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lung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571818" y="2389694"/>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571818" y="3722320"/>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445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Dòng nào sau đây nhận định không đúng về nhân vật em bé trong bài “Mây và sóng”?</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6" y="3750671"/>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7" y="2437095"/>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Ham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ngợm</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6" y="30938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7" y="1780307"/>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Kiều Phương trong văn bản “Bức tranh của em gái tôi” là người như thế nào ?</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3" y="3415016"/>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4" y="1751295"/>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3" y="24080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3" y="4071804"/>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259740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Nội dung Kiều Phương thể hiện trong bức tranh tham gia trại thi vẽ quốc tế là gì ?</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3" y="3171641"/>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4" y="1751295"/>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Cha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a:t>
            </a: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3" y="24080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2" y="3935199"/>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9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stel Brancy by Slidesgo">
  <a:themeElements>
    <a:clrScheme name="Simple Light">
      <a:dk1>
        <a:srgbClr val="3A333B"/>
      </a:dk1>
      <a:lt1>
        <a:srgbClr val="3A333B"/>
      </a:lt1>
      <a:dk2>
        <a:srgbClr val="3A333B"/>
      </a:dk2>
      <a:lt2>
        <a:srgbClr val="EDE962"/>
      </a:lt2>
      <a:accent1>
        <a:srgbClr val="CFAFD4"/>
      </a:accent1>
      <a:accent2>
        <a:srgbClr val="A3CEC6"/>
      </a:accent2>
      <a:accent3>
        <a:srgbClr val="FCCFB8"/>
      </a:accent3>
      <a:accent4>
        <a:srgbClr val="F4EFEA"/>
      </a:accent4>
      <a:accent5>
        <a:srgbClr val="3A333B"/>
      </a:accent5>
      <a:accent6>
        <a:srgbClr val="3A333B"/>
      </a:accent6>
      <a:hlink>
        <a:srgbClr val="3A33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1844</Words>
  <PresentationFormat>On-screen Show (16:9)</PresentationFormat>
  <Paragraphs>166</Paragraphs>
  <Slides>30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Anton</vt:lpstr>
      <vt:lpstr>Montserrat</vt:lpstr>
      <vt:lpstr>Times New Roman</vt:lpstr>
      <vt:lpstr>Pastel Brancy by Slidesgo</vt:lpstr>
      <vt:lpstr>Chào mừng quý thầy cô và các em học sinh</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MỞ RỘNG</vt:lpstr>
      <vt:lpstr>Bài 1: Điền thông tin về đặc điểm của các bài thơ đã được học trong chủ đề “Gõ cửa trái tim”</vt:lpstr>
      <vt:lpstr>PowerPoint Presentation</vt:lpstr>
      <vt:lpstr>PowerPoint Presentation</vt:lpstr>
      <vt:lpstr>Bài 2: Diễn tả nội dung một bài thơ đã học trong chủ đề “Gõ cửa trái tim” bằng một hình thức nghệ thuật mà em thích (tranh, truyện tranh, nhạc, kịch bản hoạt cảnh)</vt:lpstr>
      <vt:lpstr>Bài 3: Đọc đoạn thơ sau và trả lời các câu hỏi</vt:lpstr>
      <vt:lpstr>1.  PTBĐ: biểu cảm, miêu tả</vt:lpstr>
      <vt:lpstr>VẬN DỤNG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2021-07-30T17:20:28Z</dcterms:modified>
</cp:coreProperties>
</file>