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256" r:id="rId4"/>
    <p:sldId id="262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264" r:id="rId14"/>
    <p:sldId id="265" r:id="rId15"/>
    <p:sldId id="266" r:id="rId16"/>
    <p:sldId id="269" r:id="rId17"/>
    <p:sldId id="270" r:id="rId18"/>
    <p:sldId id="272" r:id="rId19"/>
    <p:sldId id="273" r:id="rId20"/>
    <p:sldId id="276" r:id="rId21"/>
    <p:sldId id="280" r:id="rId22"/>
    <p:sldId id="306" r:id="rId23"/>
    <p:sldId id="307" r:id="rId24"/>
    <p:sldId id="294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9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3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8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4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6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9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9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CF9B-0539-49FC-B7D1-A3F169BFCA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1DFF5-3ACA-471E-89DB-DCAB55636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4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Chúng ta làm gì để giữ được sản phẩm bên trái lâu hơn và tạo ra được sản phẩm bên </a:t>
            </a:r>
            <a:r>
              <a:rPr lang="nl-NL" sz="2800" dirty="0" smtClean="0"/>
              <a:t>phải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2732"/>
            <a:ext cx="4416515" cy="53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BẢO QUẢN THỊT TRONG TỦ LẠ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533400"/>
            <a:ext cx="8533651" cy="4800600"/>
          </a:xfrm>
        </p:spPr>
      </p:pic>
    </p:spTree>
    <p:extLst>
      <p:ext uri="{BB962C8B-B14F-4D97-AF65-F5344CB8AC3E}">
        <p14:creationId xmlns:p14="http://schemas.microsoft.com/office/powerpoint/2010/main" val="216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159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410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8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159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41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men?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066800"/>
            <a:ext cx="826793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437672"/>
            <a:ext cx="6298380" cy="58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264582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05" y="1267095"/>
            <a:ext cx="6476190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228600"/>
            <a:ext cx="8229600" cy="884238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Quy trình sản xuất Sữa chua ăn Vinami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2954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bơ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bơ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40" y="2133600"/>
            <a:ext cx="4315460" cy="28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nem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66" y="1905000"/>
            <a:ext cx="4234074" cy="43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HS,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quay video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1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921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6260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..)?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5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20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SẢN PHẨM CHĂN NUÔI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159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410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159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52446"/>
              </p:ext>
            </p:extLst>
          </p:nvPr>
        </p:nvGraphicFramePr>
        <p:xfrm>
          <a:off x="457200" y="1981200"/>
          <a:ext cx="8305800" cy="459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1577055065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117961239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70465157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72125752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777877031"/>
                    </a:ext>
                  </a:extLst>
                </a:gridCol>
              </a:tblGrid>
              <a:tr h="9370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44962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r>
                        <a:rPr lang="en-US" sz="24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68539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888074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lí</a:t>
                      </a:r>
                      <a:endParaRPr lang="en-US" sz="2400" b="0" i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51292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400" b="0" i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520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4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541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93779"/>
              </p:ext>
            </p:extLst>
          </p:nvPr>
        </p:nvGraphicFramePr>
        <p:xfrm>
          <a:off x="457200" y="1371600"/>
          <a:ext cx="8305800" cy="4992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577055065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4117961239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70465157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72125752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777877031"/>
                    </a:ext>
                  </a:extLst>
                </a:gridCol>
              </a:tblGrid>
              <a:tr h="93703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Tiệt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44962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r>
                        <a:rPr lang="en-US" sz="22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2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VSV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VSV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68539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Thịt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Sữa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888074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lí</a:t>
                      </a:r>
                      <a:endParaRPr lang="en-US" sz="2200" b="0" i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 – 6 </a:t>
                      </a:r>
                      <a:r>
                        <a:rPr lang="en-US" sz="2000" baseline="30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2000" baseline="30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70 – 75 </a:t>
                      </a:r>
                      <a:r>
                        <a:rPr lang="en-US" sz="2000" baseline="30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125 – 140 </a:t>
                      </a:r>
                      <a:r>
                        <a:rPr lang="en-US" sz="2000" baseline="30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8651292"/>
                  </a:ext>
                </a:extLst>
              </a:tr>
              <a:tr h="6420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="0" i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200" b="0" i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 – 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 – 12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3 -7 ngày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 – 6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520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4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38162"/>
            <a:ext cx="3415763" cy="21288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8162"/>
            <a:ext cx="4648200" cy="2908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1" y="3581400"/>
            <a:ext cx="5389881" cy="30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0248"/>
            <a:ext cx="3668486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60248"/>
            <a:ext cx="4733338" cy="205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19400"/>
            <a:ext cx="4768850" cy="33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ây chuyền tiệt trùng sữ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066800"/>
            <a:ext cx="8669105" cy="4876800"/>
          </a:xfrm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908</Words>
  <PresentationFormat>On-screen Show (4:3)</PresentationFormat>
  <Paragraphs>94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SimSun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Bài 20</vt:lpstr>
      <vt:lpstr>I. Bảo quản sản phẩm chăn nuôi</vt:lpstr>
      <vt:lpstr>I. Bảo quản sản phẩm chăn nuôi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Chế biến sản phẩm chăn nuôi</vt:lpstr>
      <vt:lpstr>II. Chế biến sản phẩm chăn nuôi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xuất sữa chua</vt:lpstr>
      <vt:lpstr>III. Chế biến sản phẩm chăn nuôi bằng phương pháp đơn giản</vt:lpstr>
      <vt:lpstr>III. Chế biến sản phẩm chăn nuôi bằng phương pháp đơn giản</vt:lpstr>
      <vt:lpstr>III. Chế biến sản phẩm chăn nuôi bằng phương pháp đơn giản</vt:lpstr>
      <vt:lpstr>Luyện tập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2023-03-12T14:02:53Z</dcterms:created>
  <dcterms:modified xsi:type="dcterms:W3CDTF">2023-07-17T10:58:24Z</dcterms:modified>
</cp:coreProperties>
</file>