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5"/>
  </p:notesMasterIdLst>
  <p:sldIdLst>
    <p:sldId id="310" r:id="rId3"/>
    <p:sldId id="309" r:id="rId4"/>
    <p:sldId id="32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261" r:id="rId14"/>
  </p:sldIdLst>
  <p:sldSz cx="9144000" cy="5143500" type="screen16x9"/>
  <p:notesSz cx="6858000" cy="9144000"/>
  <p:embeddedFontLst>
    <p:embeddedFont>
      <p:font typeface="Quicksand Medium" charset="0"/>
      <p:regular r:id="rId16"/>
    </p:embeddedFont>
    <p:embeddedFont>
      <p:font typeface="Arial-Rounded" charset="0"/>
      <p:regular r:id="rId17"/>
      <p:bold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EFDF9"/>
    <a:srgbClr val="FEE7EF"/>
    <a:srgbClr val="FFFF9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>
        <p:scale>
          <a:sx n="89" d="100"/>
          <a:sy n="89" d="100"/>
        </p:scale>
        <p:origin x="-702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11/10/2020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133562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" y="980519"/>
            <a:ext cx="1859301" cy="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" y="1575219"/>
            <a:ext cx="647360" cy="5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" y="2105220"/>
            <a:ext cx="4816549" cy="23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6" y="2671875"/>
            <a:ext cx="3875511" cy="98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62096" y="2807147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3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65684" y="2807146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418AC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96451" y="2795790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418A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42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850" cy="115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50" y="155574"/>
            <a:ext cx="5453063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0040" y="2110085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 VÀ KHỞI ĐỘNG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9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7" y="1271588"/>
            <a:ext cx="3297121" cy="132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711871" cy="10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555"/>
            <a:ext cx="2034406" cy="8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1816295"/>
            <a:ext cx="672465" cy="63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3" y="1816295"/>
            <a:ext cx="5628339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3" y="2832939"/>
            <a:ext cx="1957878" cy="98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9" y="3815476"/>
            <a:ext cx="2712880" cy="92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63501" y="3943094"/>
            <a:ext cx="780225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8</a:t>
            </a:r>
            <a:endParaRPr lang="en-US" sz="4400" b="1">
              <a:solidFill>
                <a:srgbClr val="0418AC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37" y="3829484"/>
            <a:ext cx="2786335" cy="93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464885" y="3943092"/>
            <a:ext cx="780225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8</a:t>
            </a:r>
            <a:endParaRPr lang="en-US" sz="4400" b="1">
              <a:solidFill>
                <a:srgbClr val="0418AC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10" y="2247513"/>
            <a:ext cx="2184285" cy="202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874598" y="2795704"/>
            <a:ext cx="780225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8</a:t>
            </a:r>
            <a:endParaRPr lang="en-US" sz="4400" b="1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980518"/>
            <a:ext cx="18127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1" y="1870433"/>
            <a:ext cx="6167794" cy="30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95" y="1827912"/>
            <a:ext cx="2570138" cy="307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505563" y="3806923"/>
            <a:ext cx="691811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9</a:t>
            </a:r>
            <a:endParaRPr lang="en-US" sz="4400" b="1">
              <a:solidFill>
                <a:srgbClr val="0418A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4771" y="3806923"/>
            <a:ext cx="703150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9</a:t>
            </a:r>
            <a:endParaRPr lang="en-US" sz="4400" b="1">
              <a:solidFill>
                <a:srgbClr val="0418A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80064" y="2967828"/>
            <a:ext cx="703150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418AC"/>
                </a:solidFill>
              </a:rPr>
              <a:t>9</a:t>
            </a:r>
            <a:endParaRPr lang="en-US" sz="4400" b="1">
              <a:solidFill>
                <a:srgbClr val="0418AC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42" y="1022714"/>
            <a:ext cx="618042" cy="63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980518"/>
            <a:ext cx="18127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" y="1577045"/>
            <a:ext cx="457480" cy="6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2" y="2040528"/>
            <a:ext cx="5746819" cy="272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97" y="2040528"/>
            <a:ext cx="2830208" cy="273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05563" y="3806923"/>
            <a:ext cx="781738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10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8759" y="3806922"/>
            <a:ext cx="781738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10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85601" y="3046367"/>
            <a:ext cx="781738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10</a:t>
            </a:r>
            <a:endParaRPr lang="en-US" sz="4000" b="1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" y="980518"/>
            <a:ext cx="2744310" cy="7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1" y="2079366"/>
            <a:ext cx="1410017" cy="14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05" y="2059683"/>
            <a:ext cx="1546008" cy="15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61" y="2093681"/>
            <a:ext cx="1410017" cy="144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69" y="2093681"/>
            <a:ext cx="1410017" cy="13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5609" y="2093681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7 + 1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609" y="2859546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1 + 7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6382" y="2086505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6 + 2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6382" y="2852370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2 + 6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8361" y="2066822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5 + 3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8361" y="2832687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3 + 5=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03066" y="2064988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4 + 4 = 8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3066" y="2830853"/>
            <a:ext cx="1893346" cy="690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8 + 0 = 8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980518"/>
            <a:ext cx="2047154" cy="72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6" y="1933572"/>
            <a:ext cx="8023463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263139" y="3677832"/>
            <a:ext cx="1307987" cy="808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9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1126" y="3677832"/>
            <a:ext cx="1307987" cy="808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9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879113" y="3677832"/>
            <a:ext cx="1307987" cy="808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9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87100" y="3677832"/>
            <a:ext cx="1307987" cy="8081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9</a:t>
            </a:r>
            <a:endParaRPr lang="en-US" sz="4000" b="1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" y="43033"/>
            <a:ext cx="2339887" cy="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" y="980519"/>
            <a:ext cx="1859301" cy="6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" y="1800000"/>
            <a:ext cx="530673" cy="5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2" y="2203529"/>
            <a:ext cx="4488209" cy="28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82" y="2831127"/>
            <a:ext cx="3986158" cy="9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905486" y="2897699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4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50994" y="2897699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4</a:t>
            </a:r>
            <a:endParaRPr lang="en-US" sz="4000" b="1">
              <a:solidFill>
                <a:srgbClr val="0418A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35550" y="2897699"/>
            <a:ext cx="668333" cy="71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418AC"/>
                </a:solidFill>
              </a:rPr>
              <a:t>8</a:t>
            </a:r>
            <a:endParaRPr lang="en-US" sz="4000" b="1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82</Words>
  <PresentationFormat>On-screen Show (16:9)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Quicksand Medium</vt:lpstr>
      <vt:lpstr>Arial-Rounded</vt:lpstr>
      <vt:lpstr>Lato</vt:lpstr>
      <vt:lpstr>Calibri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2020-11-10T15:08:36Z</dcterms:modified>
</cp:coreProperties>
</file>