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1" r:id="rId2"/>
    <p:sldId id="256" r:id="rId3"/>
    <p:sldId id="261" r:id="rId4"/>
    <p:sldId id="257" r:id="rId5"/>
    <p:sldId id="272" r:id="rId6"/>
    <p:sldId id="260" r:id="rId7"/>
    <p:sldId id="259" r:id="rId8"/>
    <p:sldId id="273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1336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o</a:t>
            </a:r>
            <a:r>
              <a:rPr lang="en-US" sz="8800" b="1" dirty="0" err="1" smtClean="0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i</a:t>
            </a:r>
            <a:r>
              <a:rPr lang="en-US" sz="8800" b="1" dirty="0" smtClean="0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ôi</a:t>
            </a:r>
            <a:r>
              <a:rPr lang="en-US" sz="8800" b="1" dirty="0" smtClean="0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Vani" panose="020B0502040204020203" pitchFamily="34" charset="0"/>
                <a:ea typeface="AvantGarde" pitchFamily="2" charset="0"/>
                <a:cs typeface="Vani" panose="020B0502040204020203" pitchFamily="34" charset="0"/>
              </a:rPr>
              <a:t>ơi</a:t>
            </a:r>
            <a:endParaRPr lang="en-US" sz="8800" b="1" dirty="0">
              <a:solidFill>
                <a:srgbClr val="FF0000"/>
              </a:solidFill>
              <a:latin typeface="Vani" panose="020B0502040204020203" pitchFamily="34" charset="0"/>
              <a:ea typeface="AvantGarde" pitchFamily="2" charset="0"/>
              <a:cs typeface="Van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381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Bài</a:t>
            </a:r>
            <a:r>
              <a:rPr lang="en-US" sz="7200" dirty="0" smtClean="0"/>
              <a:t> 39</a:t>
            </a:r>
            <a:endParaRPr lang="en-US" sz="7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chào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mỗi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xôi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4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38600"/>
            <a:ext cx="91440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mạ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lúa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Bê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bò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Còn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ạ?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rồi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-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Lớn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vẫn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gái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4572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50292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05800" y="51054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55626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60198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609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của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7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36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351&quot;&gt;&lt;object type=&quot;3&quot; unique_id=&quot;10352&quot;&gt;&lt;property id=&quot;20148&quot; value=&quot;5&quot;/&gt;&lt;property id=&quot;20300&quot; value=&quot;Slide 1&quot;/&gt;&lt;property id=&quot;20307&quot; value=&quot;271&quot;/&gt;&lt;/object&gt;&lt;object type=&quot;3&quot; unique_id=&quot;10353&quot;&gt;&lt;property id=&quot;20148&quot; value=&quot;5&quot;/&gt;&lt;property id=&quot;20300&quot; value=&quot;Slide 2&quot;/&gt;&lt;property id=&quot;20307&quot; value=&quot;256&quot;/&gt;&lt;/object&gt;&lt;object type=&quot;3&quot; unique_id=&quot;10354&quot;&gt;&lt;property id=&quot;20148&quot; value=&quot;5&quot;/&gt;&lt;property id=&quot;20300&quot; value=&quot;Slide 3&quot;/&gt;&lt;property id=&quot;20307&quot; value=&quot;261&quot;/&gt;&lt;/object&gt;&lt;object type=&quot;3&quot; unique_id=&quot;10355&quot;&gt;&lt;property id=&quot;20148&quot; value=&quot;5&quot;/&gt;&lt;property id=&quot;20300&quot; value=&quot;Slide 4&quot;/&gt;&lt;property id=&quot;20307&quot; value=&quot;257&quot;/&gt;&lt;/object&gt;&lt;object type=&quot;3&quot; unique_id=&quot;10356&quot;&gt;&lt;property id=&quot;20148&quot; value=&quot;5&quot;/&gt;&lt;property id=&quot;20300&quot; value=&quot;Slide 5&quot;/&gt;&lt;property id=&quot;20307&quot; value=&quot;272&quot;/&gt;&lt;/object&gt;&lt;object type=&quot;3&quot; unique_id=&quot;10357&quot;&gt;&lt;property id=&quot;20148&quot; value=&quot;5&quot;/&gt;&lt;property id=&quot;20300&quot; value=&quot;Slide 6&quot;/&gt;&lt;property id=&quot;20307&quot; value=&quot;260&quot;/&gt;&lt;/object&gt;&lt;object type=&quot;3&quot; unique_id=&quot;10358&quot;&gt;&lt;property id=&quot;20148&quot; value=&quot;5&quot;/&gt;&lt;property id=&quot;20300&quot; value=&quot;Slide 7&quot;/&gt;&lt;property id=&quot;20307&quot; value=&quot;259&quot;/&gt;&lt;/object&gt;&lt;object type=&quot;3&quot; unique_id=&quot;10359&quot;&gt;&lt;property id=&quot;20148&quot; value=&quot;5&quot;/&gt;&lt;property id=&quot;20300&quot; value=&quot;Slide 8&quot;/&gt;&lt;property id=&quot;20307&quot; value=&quot;273&quot;/&gt;&lt;/object&gt;&lt;/object&gt;&lt;object type=&quot;8&quot; unique_id=&quot;1036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86</Words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2020-08-12T11:52:00Z</dcterms:created>
  <dcterms:modified xsi:type="dcterms:W3CDTF">2020-11-02T15:17:19Z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