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94" r:id="rId11"/>
    <p:sldId id="295" r:id="rId12"/>
    <p:sldId id="265" r:id="rId13"/>
    <p:sldId id="296" r:id="rId14"/>
    <p:sldId id="297" r:id="rId15"/>
    <p:sldId id="266" r:id="rId16"/>
    <p:sldId id="281" r:id="rId17"/>
    <p:sldId id="269" r:id="rId18"/>
    <p:sldId id="267" r:id="rId19"/>
    <p:sldId id="270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/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OXYGEN- KHÔNG KHÍ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996" y="2114882"/>
            <a:ext cx="85344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thể khí; không màu;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Tx/>
              <a:buNone/>
            </a:pPr>
            <a:r>
              <a:rPr lang="vi-VN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 tan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-183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-218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nhạt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/>
        </p:nvSpPr>
        <p:spPr>
          <a:xfrm>
            <a:off x="127000" y="889000"/>
            <a:ext cx="8938895" cy="10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alt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II. </a:t>
            </a:r>
            <a:r>
              <a:rPr lang="vi-VN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Tính chất vật lí và tầm quan trọng của oxygen</a:t>
            </a:r>
            <a:endParaRPr lang="vi-VN" sz="3000" b="1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vi-VN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Tính chất vật lí</a:t>
            </a: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30200" y="177800"/>
            <a:ext cx="8455025" cy="102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 11: OXYGEN - KHÔNG KHÍ</a:t>
            </a:r>
            <a:endParaRPr lang="vi-VN" sz="36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2"/>
          <p:cNvSpPr>
            <a:spLocks noGrp="1"/>
          </p:cNvSpPr>
          <p:nvPr/>
        </p:nvSpPr>
        <p:spPr>
          <a:xfrm>
            <a:off x="127000" y="889000"/>
            <a:ext cx="8938895" cy="537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vi-VN" alt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Ở nhiệt độ phòng</a:t>
            </a:r>
            <a:r>
              <a:rPr lang="vi-VN" alt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en-US" sz="3000">
                <a:sym typeface="+mn-ea"/>
              </a:rPr>
              <a:t>oxy gen tồn tại ở những thể nào?</a:t>
            </a:r>
            <a:endParaRPr lang="vi-VN" altLang="en-US" sz="3000"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altLang="en-US" sz="3000">
                <a:sym typeface="+mn-ea"/>
              </a:rPr>
              <a:t>2. Nhiệt độ lạnh nhất trên Trái Đất từng được ghi lại là -89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r>
              <a:rPr lang="vi-VN" altLang="en-US"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Khi đó oxygen ở thể nào?</a:t>
            </a: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Em có nhìn thấy oxygen không? Tại sao?</a:t>
            </a:r>
            <a:endParaRPr lang="vi-VN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Cá và nhiều sinh vật sống được trong nước. Em hãy giải thích vì sao?</a:t>
            </a:r>
            <a:endParaRPr lang="vi-VN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254000" y="101600"/>
            <a:ext cx="8938895" cy="10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Em hãy trả lời các câu hỏi sau:</a:t>
            </a: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ctr">
              <a:buNone/>
            </a:pP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2"/>
          <p:cNvSpPr>
            <a:spLocks noGrp="1"/>
          </p:cNvSpPr>
          <p:nvPr/>
        </p:nvSpPr>
        <p:spPr>
          <a:xfrm>
            <a:off x="127000" y="303530"/>
            <a:ext cx="8938895" cy="5963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vi-VN" alt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Ở nhiệt độ phòng</a:t>
            </a:r>
            <a:r>
              <a:rPr lang="vi-VN" alt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en-US" sz="3000">
                <a:sym typeface="+mn-ea"/>
              </a:rPr>
              <a:t>oxy gen tồn tại ở những thể nào?</a:t>
            </a:r>
            <a:endParaRPr lang="vi-VN" altLang="en-US" sz="30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altLang="en-US" sz="3000">
                <a:solidFill>
                  <a:srgbClr val="C00000"/>
                </a:solidFill>
                <a:sym typeface="+mn-ea"/>
              </a:rPr>
              <a:t>Đáp án: Thể khí</a:t>
            </a:r>
            <a:endParaRPr lang="vi-VN" altLang="en-US" sz="30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altLang="en-US" sz="3000">
                <a:sym typeface="+mn-ea"/>
              </a:rPr>
              <a:t>2. Nhiệt độ lạnh nhất trên Trái Đất từng được ghi lại là -89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r>
              <a:rPr lang="vi-VN" altLang="en-US"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Khi đó oxygen ở thể nào?</a:t>
            </a:r>
            <a:endParaRPr lang="vi-VN" altLang="en-US"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altLang="en-US" sz="3000">
                <a:solidFill>
                  <a:srgbClr val="C00000"/>
                </a:solidFill>
                <a:sym typeface="+mn-ea"/>
              </a:rPr>
              <a:t>Đáp án: Thể khí</a:t>
            </a: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Em có nhìn thấy oxygen không? Tại sao?</a:t>
            </a:r>
            <a:endParaRPr lang="vi-VN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altLang="en-US" sz="3000">
                <a:solidFill>
                  <a:srgbClr val="C00000"/>
                </a:solidFill>
                <a:sym typeface="+mn-ea"/>
              </a:rPr>
              <a:t>Đáp án: Vì oxygen ở điều kiện thường ở thể khí</a:t>
            </a:r>
            <a:endParaRPr lang="vi-VN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Cá và nhiều sinh vật sống được trong nước. Em hãy giải thích vì sao?</a:t>
            </a:r>
            <a:endParaRPr lang="vi-VN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altLang="en-US" sz="3000">
                <a:solidFill>
                  <a:srgbClr val="C00000"/>
                </a:solidFill>
                <a:sym typeface="+mn-ea"/>
              </a:rPr>
              <a:t>Đáp án: Vì oxygen có tan trong nước.</a:t>
            </a:r>
            <a:endParaRPr lang="vi-VN" sz="3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254000" y="101600"/>
            <a:ext cx="8938895" cy="10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algn="ctr">
              <a:buNone/>
            </a:pP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Kể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Nêu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27000" y="431800"/>
            <a:ext cx="8938895" cy="10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alt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II. </a:t>
            </a:r>
            <a:r>
              <a:rPr lang="vi-VN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Tính chất vật lí và tầm quan trọng của oxygen</a:t>
            </a:r>
            <a:endParaRPr lang="vi-VN" sz="3000" b="1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vi-VN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Tầm quan trọng của oxygen</a:t>
            </a: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30276"/>
            <a:ext cx="84582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đâu có oxygen thì ở đó có sự sống.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Oxygen cần thiết cho quá trình hô hấp của động vật, thực vật, con người trên Trái Đất,...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Nếu không có oxygen thì sự cháy không thể xảy ra.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27000" y="431800"/>
            <a:ext cx="8938895" cy="10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alt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II. </a:t>
            </a:r>
            <a:r>
              <a:rPr lang="vi-VN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Tính chất vật lí và tầm quan trọng của oxygen</a:t>
            </a:r>
            <a:endParaRPr lang="vi-VN" sz="3000" b="1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vi-VN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Tầm quan trọng của oxygen</a:t>
            </a: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vi-VN" sz="3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/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  <a:endPara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en-US" sz="3200" b="1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en-US" sz="32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842"/>
            <a:ext cx="9144000" cy="441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/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/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  <a:endPara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930"/>
            <a:ext cx="9144000" cy="43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/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30"/>
            <a:ext cx="9144000" cy="558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/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  <a:endPara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/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/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  <a:endPara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/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318" y="14994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  <a:endParaRPr lang="en-US" dirty="0"/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127000" y="889000"/>
            <a:ext cx="8812530" cy="420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vi-VN" alt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I. Oxygen trên Trái Đất</a:t>
            </a:r>
            <a:endParaRPr lang="vi-VN" altLang="en-US" sz="2800" b="1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Oxygen có ở khắp nơi trên Trái Đất: trong không khí, trong nước, trong lòng đất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VD: Cá sống được trong nước vì trong nước có oxygen (ôxi), con giun sống được trong lòng đất vì trong lòng đất có oxygen (ôxi),...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30200" y="177800"/>
            <a:ext cx="8455025" cy="102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 11: OXYGEN - KHÔNG KHÍ</a:t>
            </a:r>
            <a:endParaRPr lang="vi-VN" sz="36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30" y="1600200"/>
            <a:ext cx="8330565" cy="1021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tin SGK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endParaRPr lang="en-US" sz="3000" b="1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vi-VN" alt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thể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……….; ...........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………….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………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ở………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4290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240" y="3429000"/>
            <a:ext cx="16725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9486" y="33812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6500" y="39421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-183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38983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-218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3089" y="43434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/>
        </p:nvSpPr>
        <p:spPr>
          <a:xfrm>
            <a:off x="127000" y="889000"/>
            <a:ext cx="8938895" cy="10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alt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II. </a:t>
            </a:r>
            <a:r>
              <a:rPr lang="vi-VN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Tính chất vật lí và tầm quan trọng của oxygen</a:t>
            </a:r>
            <a:endParaRPr lang="vi-VN" sz="3000" b="1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30200" y="177800"/>
            <a:ext cx="8455025" cy="102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 11: OXYGEN - KHÔNG KHÍ</a:t>
            </a:r>
            <a:endParaRPr lang="vi-VN" sz="36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3019</Words>
  <PresentationFormat>On-screen Show (4:3)</PresentationFormat>
  <Paragraphs>176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Oxygen có ở đâu?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2021-04-18T08:12:00Z</dcterms:created>
  <dcterms:modified xsi:type="dcterms:W3CDTF">2021-09-29T22:32:48Z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