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9" r:id="rId5"/>
    <p:sldId id="278" r:id="rId6"/>
    <p:sldId id="258" r:id="rId7"/>
    <p:sldId id="261" r:id="rId8"/>
    <p:sldId id="260" r:id="rId9"/>
    <p:sldId id="263" r:id="rId10"/>
    <p:sldId id="264" r:id="rId11"/>
    <p:sldId id="262" r:id="rId12"/>
    <p:sldId id="265" r:id="rId13"/>
    <p:sldId id="268" r:id="rId14"/>
    <p:sldId id="280" r:id="rId15"/>
    <p:sldId id="270" r:id="rId16"/>
    <p:sldId id="266" r:id="rId17"/>
    <p:sldId id="271" r:id="rId18"/>
    <p:sldId id="275" r:id="rId19"/>
    <p:sldId id="276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661A-21BE-415F-8D8B-8B60FD877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9CA8B-BDBB-4BFC-8047-4DA1E3A1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F7A5B-6C1A-466B-91D9-EABB44F6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DDEB-E22F-4A14-8C39-96DB64F2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58B9A-719E-4768-8A9A-95099B3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5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AD1D-5A6F-44BE-9517-BF0064C0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F65D4-A4CB-4AEE-908D-82CBC0D39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48CD0-F11C-42AE-B771-83120507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5C9EB-1B00-463E-B2D2-B4E32840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32944-AE9A-4518-B2DD-39B98F2B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9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C05D0-7D17-4117-94FC-C631AE75C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A1F25-6F61-434A-A023-E7ABD788C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75850-5546-4BA2-A6C8-611CFAD3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5EE4-3343-40AA-B281-1791BC04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056E-C427-4135-92E0-8DED4947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420E-BE23-4DDE-A54F-BD710AED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E7C1-EFF8-4691-8FC0-F9C6ED38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2A07-182B-41F0-B9F8-2A8C1CD8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AB6B-2B92-4E42-A04D-1991B112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5B9A2-1C59-4AA9-8879-9E767B03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504B-CCA7-4AF4-8EFF-A1488601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B4BC9-DA42-4F7C-BBC0-28FA204D5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5384-66E9-492A-8791-03D7ED02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81AE3-5E83-4ADA-AE71-730960B5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44D9-D11D-4CD1-A93A-CB6D355B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5B45-BF5C-4B1A-B947-2954D49D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B5E9F-5DA3-4A7F-BBEF-4530DFF47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4FCCC-9F58-41CE-A13B-A8BEE517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8DFE6-FAF4-423B-84D1-F144EDB9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B8F27-1C40-4ADF-A038-E1C7896B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C0D8A-6748-413D-8B96-E7ED56A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B99F-9F2D-4BB0-94C0-A7045AFB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B7AB8-D790-4EC4-9564-2FA623D6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1987D-22DF-4865-AFDF-9E66EE5D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E6B34-A2BB-40AB-9B3D-BBF281865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38452-B33D-4C96-8F2A-1386BA3F5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21BC2-D62C-4ABC-8BBC-B847BEBB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0E091-7C1D-4EA9-A6AC-A8EEE636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62BE7-B38E-47EE-BC60-AC93022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B730-0978-4702-A019-20DCA11E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DE365-D60D-4A07-A2C4-F7C2A4BB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09D65-5383-4C96-A0AA-E6C3547C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E70F3-355C-40A2-B392-D0E68C78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AF009-3085-47DE-BCAF-729651D7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E307B-38A9-435D-B436-0FD5A970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F0D78-A576-49ED-819D-DE7EA5EA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3CAA-3CD1-43A3-8B8C-B7804C59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75E-8308-45C1-8F76-33E2F73C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2CF2A-9FAF-42E5-9DB9-14334411D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98FF0-81E6-4B97-85B4-65F64CA0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6DFA8-AFAB-4C23-8704-2E0E27DF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3CB89-BF95-4C2D-9718-926B0718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B001-1513-43D9-A3C7-597B363F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C92FB-7563-4A99-8EFD-61DFEDC1C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05254-5467-46DB-B0A9-D5A6B53F2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9C6AF-2997-4510-98E4-F1984D6C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F4B02-D6E5-4FFC-A099-D145C0CE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44B6-03D7-4814-8529-240C7739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78077-1E6C-402B-AA4A-14BF314B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6D51-A313-416B-BFE0-52538F97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9530-15DC-4AE9-920E-6A5723D29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2AC0-D318-46D8-BD9E-7F340C26034E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6886-3293-45E3-9BA8-450CE60F8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7C82D-4BEF-42B2-80C1-05E28BE52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3.PNG"/><Relationship Id="rId7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664438" y="2551303"/>
            <a:ext cx="11314680" cy="4590544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833189" y="4866476"/>
            <a:ext cx="1997943" cy="1129969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22">
                  <a:defRPr/>
                </a:pPr>
                <a:endParaRPr sz="2987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1145" y="304942"/>
                <a:ext cx="25391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22">
                  <a:defRPr/>
                </a:pPr>
                <a:r>
                  <a:rPr lang="en-US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3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22">
                <a:defRPr/>
              </a:pPr>
              <a:r>
                <a:rPr lang="en-US" sz="2333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333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vi-VN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543176" y="3758511"/>
            <a:ext cx="1552578" cy="1173018"/>
            <a:chOff x="1907381" y="2552655"/>
            <a:chExt cx="1164434" cy="879763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22">
                  <a:defRPr/>
                </a:pPr>
                <a:endParaRPr sz="2987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1145" y="304942"/>
                <a:ext cx="25391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22">
                  <a:defRPr/>
                </a:pPr>
                <a:r>
                  <a:rPr lang="en-US" sz="2400" b="1">
                    <a:solidFill>
                      <a:srgbClr val="93C4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400" b="1">
                  <a:solidFill>
                    <a:srgbClr val="93C4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907381" y="2552655"/>
              <a:ext cx="1164434" cy="33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22">
                <a:defRPr/>
              </a:pPr>
              <a:r>
                <a:rPr lang="en-US" sz="2333" b="1" dirty="0" err="1" smtClean="0">
                  <a:solidFill>
                    <a:srgbClr val="67A6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333" b="1" dirty="0" smtClean="0">
                  <a:solidFill>
                    <a:srgbClr val="67A6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 smtClean="0">
                  <a:solidFill>
                    <a:srgbClr val="67A6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333" b="1" dirty="0" smtClean="0">
                  <a:solidFill>
                    <a:srgbClr val="67A6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 smtClean="0">
                  <a:solidFill>
                    <a:srgbClr val="67A6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sz="2333" b="1" dirty="0">
                <a:solidFill>
                  <a:srgbClr val="67A6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178899" y="1885838"/>
            <a:ext cx="1593253" cy="1095511"/>
            <a:chOff x="3134172" y="1148152"/>
            <a:chExt cx="1194939" cy="821633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22">
                  <a:defRPr/>
                </a:pPr>
                <a:endParaRPr sz="2987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1145" y="304942"/>
                <a:ext cx="25391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22">
                  <a:defRPr/>
                </a:pPr>
                <a:r>
                  <a:rPr lang="en-US" sz="24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134172" y="1148152"/>
              <a:ext cx="1194939" cy="33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22">
                <a:defRPr/>
              </a:pPr>
              <a:r>
                <a:rPr lang="en-US" sz="23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3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333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3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0202852" y="4722260"/>
            <a:ext cx="1600895" cy="1183563"/>
            <a:chOff x="7652138" y="3275468"/>
            <a:chExt cx="1200671" cy="887672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22">
                  <a:defRPr/>
                </a:pPr>
                <a:endParaRPr sz="2987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1146" y="304942"/>
                <a:ext cx="25391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22">
                  <a:defRPr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vi-VN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52138" y="3275468"/>
              <a:ext cx="1200671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22">
                <a:defRPr/>
              </a:pPr>
              <a:r>
                <a:rPr lang="en-US" sz="28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endPara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1549400" y="-1209411"/>
            <a:ext cx="13741400" cy="386080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22">
              <a:defRPr/>
            </a:pPr>
            <a:endParaRPr lang="en-IN" sz="2987" b="1" dirty="0">
              <a:solidFill>
                <a:srgbClr val="F3F3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117215" y="2514944"/>
            <a:ext cx="926500" cy="594867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9937710" y="3007196"/>
            <a:ext cx="926500" cy="594867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22">
                <a:defRPr/>
              </a:pPr>
              <a:endParaRPr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398406" y="252805"/>
            <a:ext cx="969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22">
              <a:defRPr/>
            </a:pPr>
            <a:r>
              <a:rPr lang="en-US" sz="4800" b="1" dirty="0">
                <a:solidFill>
                  <a:srgbClr val="3B5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LÊN ĐỈNH OLYMPIA</a:t>
            </a:r>
            <a:endParaRPr lang="vi-VN" sz="4800" b="1" dirty="0">
              <a:solidFill>
                <a:srgbClr val="3B5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93" y="-1814101"/>
            <a:ext cx="5890231" cy="36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7763472" y="1803287"/>
            <a:ext cx="1380527" cy="1143136"/>
            <a:chOff x="3384203" y="1112433"/>
            <a:chExt cx="1035395" cy="857352"/>
          </a:xfrm>
        </p:grpSpPr>
        <p:grpSp>
          <p:nvGrpSpPr>
            <p:cNvPr id="8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83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22">
                  <a:defRPr/>
                </a:pPr>
                <a:endParaRPr sz="2987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1145" y="304942"/>
                <a:ext cx="25391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22"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384203" y="1112433"/>
              <a:ext cx="1035395" cy="33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22">
                <a:defRPr/>
              </a:pPr>
              <a:r>
                <a:rPr lang="en-US" sz="23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23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endParaRPr lang="vi-VN" sz="23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102300" y="3788385"/>
            <a:ext cx="1328633" cy="1141258"/>
            <a:chOff x="667740" y="3374683"/>
            <a:chExt cx="996475" cy="855944"/>
          </a:xfrm>
        </p:grpSpPr>
        <p:grpSp>
          <p:nvGrpSpPr>
            <p:cNvPr id="76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78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22">
                  <a:defRPr/>
                </a:pPr>
                <a:endParaRPr sz="2987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1145" y="304942"/>
                <a:ext cx="25391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22"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7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667740" y="3374683"/>
              <a:ext cx="996475" cy="33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22">
                <a:defRPr/>
              </a:pPr>
              <a:r>
                <a:rPr lang="en-US" sz="2333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333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vi-VN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663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26511-1432-490F-A9D6-36140E6EE5CB}"/>
              </a:ext>
            </a:extLst>
          </p:cNvPr>
          <p:cNvSpPr txBox="1"/>
          <p:nvPr/>
        </p:nvSpPr>
        <p:spPr>
          <a:xfrm>
            <a:off x="9934467" y="346133"/>
            <a:ext cx="22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CÁ NHÂN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EA2E68-2D69-4776-A7F2-BC0DD318F3BF}"/>
              </a:ext>
            </a:extLst>
          </p:cNvPr>
          <p:cNvCxnSpPr/>
          <p:nvPr/>
        </p:nvCxnSpPr>
        <p:spPr>
          <a:xfrm>
            <a:off x="6520775" y="4484746"/>
            <a:ext cx="0" cy="1759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33DA93-6D2D-4E9C-B29D-BD6EFA35E660}"/>
              </a:ext>
            </a:extLst>
          </p:cNvPr>
          <p:cNvSpPr txBox="1"/>
          <p:nvPr/>
        </p:nvSpPr>
        <p:spPr>
          <a:xfrm>
            <a:off x="1770435" y="5086013"/>
            <a:ext cx="2859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(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+ 48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- 60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28CE3-8A18-4BF2-9E60-A69EA12817A6}"/>
              </a:ext>
            </a:extLst>
          </p:cNvPr>
          <p:cNvSpPr txBox="1"/>
          <p:nvPr/>
        </p:nvSpPr>
        <p:spPr>
          <a:xfrm>
            <a:off x="7271280" y="5086839"/>
            <a:ext cx="399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(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 + 1025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- 1261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8FE15-B4E6-4748-AFD0-A6831C92585A}"/>
              </a:ext>
            </a:extLst>
          </p:cNvPr>
          <p:cNvSpPr txBox="1"/>
          <p:nvPr/>
        </p:nvSpPr>
        <p:spPr>
          <a:xfrm>
            <a:off x="471053" y="167148"/>
            <a:ext cx="11319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C5868-0E11-4D77-BA9E-0D6214DA97F2}"/>
              </a:ext>
            </a:extLst>
          </p:cNvPr>
          <p:cNvSpPr txBox="1"/>
          <p:nvPr/>
        </p:nvSpPr>
        <p:spPr>
          <a:xfrm>
            <a:off x="471052" y="2060083"/>
            <a:ext cx="5274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(- 25) + (- 75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5F33C-F24E-4089-88C3-519025441FA5}"/>
              </a:ext>
            </a:extLst>
          </p:cNvPr>
          <p:cNvSpPr txBox="1"/>
          <p:nvPr/>
        </p:nvSpPr>
        <p:spPr>
          <a:xfrm>
            <a:off x="2463301" y="3574304"/>
            <a:ext cx="782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59C0D-6535-408B-A9DF-EE7329E3F8F9}"/>
              </a:ext>
            </a:extLst>
          </p:cNvPr>
          <p:cNvSpPr txBox="1"/>
          <p:nvPr/>
        </p:nvSpPr>
        <p:spPr>
          <a:xfrm>
            <a:off x="4416910" y="2646491"/>
            <a:ext cx="441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+ 75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- 100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55A67-AF38-4829-99D1-B945AFCD2CAC}"/>
              </a:ext>
            </a:extLst>
          </p:cNvPr>
          <p:cNvSpPr txBox="1"/>
          <p:nvPr/>
        </p:nvSpPr>
        <p:spPr>
          <a:xfrm>
            <a:off x="1548061" y="4364565"/>
            <a:ext cx="1022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(- 12) + ( - 48)                       b) (-236) +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(-1025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61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0BF370-E014-41DC-AF49-601DE1EEF298}"/>
              </a:ext>
            </a:extLst>
          </p:cNvPr>
          <p:cNvSpPr txBox="1"/>
          <p:nvPr/>
        </p:nvSpPr>
        <p:spPr>
          <a:xfrm>
            <a:off x="2709334" y="441427"/>
            <a:ext cx="270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6559-CA32-400B-84F3-19385E2F82BC}"/>
              </a:ext>
            </a:extLst>
          </p:cNvPr>
          <p:cNvSpPr txBox="1"/>
          <p:nvPr/>
        </p:nvSpPr>
        <p:spPr>
          <a:xfrm>
            <a:off x="1977442" y="4759010"/>
            <a:ext cx="8329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135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45m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45m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135) + (- 45) = 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(135 + 45) = -180 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24E0D-1BE8-4638-8786-3774CEF3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78" y="0"/>
            <a:ext cx="4854222" cy="5001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52DA4-3527-4652-A8D6-94DC20823AF1}"/>
              </a:ext>
            </a:extLst>
          </p:cNvPr>
          <p:cNvSpPr txBox="1"/>
          <p:nvPr/>
        </p:nvSpPr>
        <p:spPr>
          <a:xfrm>
            <a:off x="333881" y="1164697"/>
            <a:ext cx="6879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- 135m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m.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D1E1E-A5C0-4C92-89A3-C75351C8DCCE}"/>
              </a:ext>
            </a:extLst>
          </p:cNvPr>
          <p:cNvSpPr txBox="1"/>
          <p:nvPr/>
        </p:nvSpPr>
        <p:spPr>
          <a:xfrm>
            <a:off x="7588915" y="3507218"/>
            <a:ext cx="94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- 135 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982DC2-1D58-4022-B6E0-F667A143516D}"/>
              </a:ext>
            </a:extLst>
          </p:cNvPr>
          <p:cNvCxnSpPr>
            <a:cxnSpLocks/>
          </p:cNvCxnSpPr>
          <p:nvPr/>
        </p:nvCxnSpPr>
        <p:spPr>
          <a:xfrm>
            <a:off x="8489245" y="3691884"/>
            <a:ext cx="0" cy="519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D62A80-6690-4B4C-873E-1D7820DB6AFB}"/>
              </a:ext>
            </a:extLst>
          </p:cNvPr>
          <p:cNvSpPr txBox="1"/>
          <p:nvPr/>
        </p:nvSpPr>
        <p:spPr>
          <a:xfrm>
            <a:off x="7708146" y="3793850"/>
            <a:ext cx="99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</a:t>
            </a:r>
          </a:p>
        </p:txBody>
      </p:sp>
    </p:spTree>
    <p:extLst>
      <p:ext uri="{BB962C8B-B14F-4D97-AF65-F5344CB8AC3E}">
        <p14:creationId xmlns:p14="http://schemas.microsoft.com/office/powerpoint/2010/main" val="28663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7EE94-DECB-48E8-8010-004F5C231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" t="4726" r="752" b="9074"/>
          <a:stretch/>
        </p:blipFill>
        <p:spPr>
          <a:xfrm>
            <a:off x="0" y="0"/>
            <a:ext cx="12192000" cy="3394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D4142-124A-47C6-AF11-C3645942123C}"/>
              </a:ext>
            </a:extLst>
          </p:cNvPr>
          <p:cNvSpPr txBox="1"/>
          <p:nvPr/>
        </p:nvSpPr>
        <p:spPr>
          <a:xfrm>
            <a:off x="893407" y="3638970"/>
            <a:ext cx="407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94812-7279-46CF-84CF-9707754549D7}"/>
              </a:ext>
            </a:extLst>
          </p:cNvPr>
          <p:cNvSpPr txBox="1"/>
          <p:nvPr/>
        </p:nvSpPr>
        <p:spPr>
          <a:xfrm>
            <a:off x="3074470" y="4343777"/>
            <a:ext cx="6472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</a:p>
        </p:txBody>
      </p:sp>
    </p:spTree>
    <p:extLst>
      <p:ext uri="{BB962C8B-B14F-4D97-AF65-F5344CB8AC3E}">
        <p14:creationId xmlns:p14="http://schemas.microsoft.com/office/powerpoint/2010/main" val="18308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F526D-3F8E-40F2-BC69-EE080706B74C}"/>
              </a:ext>
            </a:extLst>
          </p:cNvPr>
          <p:cNvSpPr txBox="1"/>
          <p:nvPr/>
        </p:nvSpPr>
        <p:spPr>
          <a:xfrm>
            <a:off x="8519342" y="313535"/>
            <a:ext cx="300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0C0B8-0416-4F6C-8A70-AFB392BD674B}"/>
              </a:ext>
            </a:extLst>
          </p:cNvPr>
          <p:cNvSpPr txBox="1"/>
          <p:nvPr/>
        </p:nvSpPr>
        <p:spPr>
          <a:xfrm>
            <a:off x="704474" y="2870843"/>
            <a:ext cx="747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- 5;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F9F96-43E9-4C39-B537-AAB696AF9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10"/>
          <a:stretch/>
        </p:blipFill>
        <p:spPr>
          <a:xfrm>
            <a:off x="2935293" y="4377156"/>
            <a:ext cx="7109252" cy="377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13E59-65FE-44E4-A562-E05E3C793645}"/>
              </a:ext>
            </a:extLst>
          </p:cNvPr>
          <p:cNvSpPr txBox="1"/>
          <p:nvPr/>
        </p:nvSpPr>
        <p:spPr>
          <a:xfrm>
            <a:off x="1911338" y="810678"/>
            <a:ext cx="7923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880" y="4772660"/>
            <a:ext cx="718312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845" y="4767897"/>
            <a:ext cx="5905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376A0-CD42-4F0F-9B61-0203FF861632}"/>
              </a:ext>
            </a:extLst>
          </p:cNvPr>
          <p:cNvSpPr txBox="1"/>
          <p:nvPr/>
        </p:nvSpPr>
        <p:spPr>
          <a:xfrm>
            <a:off x="401782" y="835579"/>
            <a:ext cx="10751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(-5) + 5 = ?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3.14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SGK.tr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0E26A-DA0B-47AA-B120-50658354E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54" y="2569195"/>
            <a:ext cx="8051431" cy="2608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F1F75-18E7-4A67-BA97-26D2AC8EAFB9}"/>
              </a:ext>
            </a:extLst>
          </p:cNvPr>
          <p:cNvSpPr txBox="1"/>
          <p:nvPr/>
        </p:nvSpPr>
        <p:spPr>
          <a:xfrm>
            <a:off x="804670" y="3431642"/>
            <a:ext cx="2871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(-5) + 5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5B48E-0356-4C14-9B65-2D9B50C49754}"/>
              </a:ext>
            </a:extLst>
          </p:cNvPr>
          <p:cNvSpPr txBox="1"/>
          <p:nvPr/>
        </p:nvSpPr>
        <p:spPr>
          <a:xfrm>
            <a:off x="1744564" y="5476036"/>
            <a:ext cx="8688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93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69875FAB-9425-4D85-9675-63768D31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4" y="4679950"/>
            <a:ext cx="4638951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3EE4150B-6712-417E-8081-6C33E3DA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31" y="4454939"/>
            <a:ext cx="5692499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D5CA36DF-1991-44D5-AC1F-FD651841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860675"/>
            <a:ext cx="28876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4668CC3-F0A6-4FC0-B3C4-CFC168C6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7" y="3322638"/>
            <a:ext cx="429901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C388820-ACB7-4F47-9738-66D35772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32" y="2569749"/>
            <a:ext cx="4979780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D015523-A06A-4588-94F4-B27B441E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689225"/>
            <a:ext cx="4716462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91352-F310-419B-BDB2-83888903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42913"/>
            <a:ext cx="4641436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06D3D67-174A-4402-800A-61FF5A5A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141413"/>
            <a:ext cx="2410584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C9809B4-1720-4226-B417-64DC5E81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41375"/>
            <a:ext cx="471646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D1D1930-51BD-4A44-8F66-5910FC49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890"/>
            <a:ext cx="2481263" cy="20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E845F-91B2-46E6-8A45-773A1FBF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854149"/>
            <a:ext cx="10210800" cy="586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647A35-CBF6-4FAE-90BB-80FC44752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0" y="6288605"/>
            <a:ext cx="2023497" cy="181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556464-D3FE-4F7E-AE85-8A104F1C221A}"/>
              </a:ext>
            </a:extLst>
          </p:cNvPr>
          <p:cNvSpPr txBox="1"/>
          <p:nvPr/>
        </p:nvSpPr>
        <p:spPr>
          <a:xfrm>
            <a:off x="3853371" y="197879"/>
            <a:ext cx="534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MỞ TRANH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25048387-CFC4-44B6-A647-93EDB0E16221}"/>
              </a:ext>
            </a:extLst>
          </p:cNvPr>
          <p:cNvSpPr/>
          <p:nvPr/>
        </p:nvSpPr>
        <p:spPr>
          <a:xfrm>
            <a:off x="263236" y="854149"/>
            <a:ext cx="1177637" cy="683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79FBB324-6277-48F3-B153-36505A936A6B}"/>
              </a:ext>
            </a:extLst>
          </p:cNvPr>
          <p:cNvSpPr/>
          <p:nvPr/>
        </p:nvSpPr>
        <p:spPr>
          <a:xfrm>
            <a:off x="263236" y="1823967"/>
            <a:ext cx="1177637" cy="6837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C56F9E60-DD5D-46DC-9A7B-DF3731067081}"/>
              </a:ext>
            </a:extLst>
          </p:cNvPr>
          <p:cNvSpPr/>
          <p:nvPr/>
        </p:nvSpPr>
        <p:spPr>
          <a:xfrm>
            <a:off x="263235" y="2793785"/>
            <a:ext cx="1177637" cy="6837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2F42647F-D137-4C37-80C3-FB090C0C1C23}"/>
              </a:ext>
            </a:extLst>
          </p:cNvPr>
          <p:cNvSpPr/>
          <p:nvPr/>
        </p:nvSpPr>
        <p:spPr>
          <a:xfrm>
            <a:off x="263234" y="3763603"/>
            <a:ext cx="1177637" cy="6837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B137FA-4C28-4F72-9239-560BB0D89BE2}"/>
              </a:ext>
            </a:extLst>
          </p:cNvPr>
          <p:cNvSpPr/>
          <p:nvPr/>
        </p:nvSpPr>
        <p:spPr>
          <a:xfrm>
            <a:off x="1717960" y="854149"/>
            <a:ext cx="5126183" cy="290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10E7BE-CAE6-4657-8A45-F947199BD7BF}"/>
              </a:ext>
            </a:extLst>
          </p:cNvPr>
          <p:cNvSpPr/>
          <p:nvPr/>
        </p:nvSpPr>
        <p:spPr>
          <a:xfrm>
            <a:off x="6802581" y="854149"/>
            <a:ext cx="5126183" cy="294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846E-B65B-46E4-A066-4371A12EFC92}"/>
              </a:ext>
            </a:extLst>
          </p:cNvPr>
          <p:cNvSpPr/>
          <p:nvPr/>
        </p:nvSpPr>
        <p:spPr>
          <a:xfrm>
            <a:off x="1717960" y="3703352"/>
            <a:ext cx="5126183" cy="3012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2A9BE-AE43-4E70-83EF-87D417DDAFA8}"/>
              </a:ext>
            </a:extLst>
          </p:cNvPr>
          <p:cNvSpPr/>
          <p:nvPr/>
        </p:nvSpPr>
        <p:spPr>
          <a:xfrm>
            <a:off x="6802581" y="3703353"/>
            <a:ext cx="5126183" cy="301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8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1432935" y="786926"/>
            <a:ext cx="9689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100.000.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200.000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a1">
            <a:hlinkClick r:id="" action="ppaction://macro?name=SlideLayout16.CorrectAnswer">
              <a:snd r:embed="rId3" name="correct.wav"/>
            </a:hlinkClick>
            <a:extLst>
              <a:ext uri="{FF2B5EF4-FFF2-40B4-BE49-F238E27FC236}">
                <a16:creationId xmlns:a16="http://schemas.microsoft.com/office/drawing/2014/main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5678944" y="2701459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- 300.000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2021344" y="271203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300.000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2021344" y="4231164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- 100.000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5678944" y="4231163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5" action="ppaction://hlinksldjump"/>
            <a:extLst>
              <a:ext uri="{FF2B5EF4-FFF2-40B4-BE49-F238E27FC236}">
                <a16:creationId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10377571" y="5667111"/>
            <a:ext cx="1272295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2252713" y="829068"/>
            <a:ext cx="677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(-10) + (- 25)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a1">
            <a:hlinkClick r:id="" action="ppaction://macro?name=SlideLayout16.CorrectAnswer">
              <a:snd r:embed="rId3" name="correct.wav"/>
            </a:hlinkClick>
            <a:extLst>
              <a:ext uri="{FF2B5EF4-FFF2-40B4-BE49-F238E27FC236}">
                <a16:creationId xmlns:a16="http://schemas.microsoft.com/office/drawing/2014/main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2102664" y="4087478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2102664" y="2718048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5968082" y="2718048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5968082" y="4080181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5" action="ppaction://hlinksldjump"/>
            <a:extLst>
              <a:ext uri="{FF2B5EF4-FFF2-40B4-BE49-F238E27FC236}">
                <a16:creationId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10248361" y="5428573"/>
            <a:ext cx="1272295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1626547" y="817285"/>
            <a:ext cx="721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a1">
            <a:hlinkClick r:id="" action="ppaction://macro?name=SlideLayout16.CorrectAnswer">
              <a:snd r:embed="rId3" name="correct.wav"/>
            </a:hlinkClick>
            <a:extLst>
              <a:ext uri="{FF2B5EF4-FFF2-40B4-BE49-F238E27FC236}">
                <a16:creationId xmlns:a16="http://schemas.microsoft.com/office/drawing/2014/main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5948204" y="4150728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- 2019 và 9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2082786" y="2573479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2019 và 9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5948204" y="2573479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- 2019 và  - 9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1958095" y="4043162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0 và 9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5" action="ppaction://hlinksldjump"/>
            <a:extLst>
              <a:ext uri="{FF2B5EF4-FFF2-40B4-BE49-F238E27FC236}">
                <a16:creationId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10447144" y="5790899"/>
            <a:ext cx="1272295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0814C-61BA-43E6-9DD2-012964F4375E}"/>
              </a:ext>
            </a:extLst>
          </p:cNvPr>
          <p:cNvSpPr txBox="1"/>
          <p:nvPr/>
        </p:nvSpPr>
        <p:spPr>
          <a:xfrm>
            <a:off x="481840" y="618395"/>
            <a:ext cx="238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77B2C-FCD1-4144-9656-5147568019BA}"/>
              </a:ext>
            </a:extLst>
          </p:cNvPr>
          <p:cNvSpPr txBox="1"/>
          <p:nvPr/>
        </p:nvSpPr>
        <p:spPr>
          <a:xfrm>
            <a:off x="609718" y="1232314"/>
            <a:ext cx="1084810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1.Hãy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; 3 ; 5; - 5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805864"/>
              </p:ext>
            </p:extLst>
          </p:nvPr>
        </p:nvGraphicFramePr>
        <p:xfrm>
          <a:off x="1738488" y="3124198"/>
          <a:ext cx="81279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55354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5340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2755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03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9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3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2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9262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698" y="3878968"/>
            <a:ext cx="781050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98" y="5216701"/>
            <a:ext cx="781050" cy="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521" y="3895902"/>
            <a:ext cx="781050" cy="40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675" y="5160257"/>
            <a:ext cx="781050" cy="409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179" y="4578879"/>
            <a:ext cx="790575" cy="409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112" y="4545012"/>
            <a:ext cx="790575" cy="409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779" y="5877101"/>
            <a:ext cx="790575" cy="409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645" y="5809367"/>
            <a:ext cx="790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C36D33-618D-4310-83CC-B386A54B51EB}"/>
              </a:ext>
            </a:extLst>
          </p:cNvPr>
          <p:cNvSpPr txBox="1"/>
          <p:nvPr/>
        </p:nvSpPr>
        <p:spPr>
          <a:xfrm>
            <a:off x="829828" y="289175"/>
            <a:ext cx="10903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Sa Pa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a1">
            <a:hlinkClick r:id="" action="ppaction://macro?name=SlideLayout16.CorrectAnswer">
              <a:snd r:embed="rId3" name="correct.wav"/>
            </a:hlinkClick>
            <a:extLst>
              <a:ext uri="{FF2B5EF4-FFF2-40B4-BE49-F238E27FC236}">
                <a16:creationId xmlns:a16="http://schemas.microsoft.com/office/drawing/2014/main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1838826" y="2705103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5843034" y="4394448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5828935" y="2718048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4" name="wrong.wav"/>
            </a:hlinkClick>
            <a:extLst>
              <a:ext uri="{FF2B5EF4-FFF2-40B4-BE49-F238E27FC236}">
                <a16:creationId xmlns:a16="http://schemas.microsoft.com/office/drawing/2014/main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1838826" y="4187731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5" action="ppaction://hlinksldjump"/>
            <a:extLst>
              <a:ext uri="{FF2B5EF4-FFF2-40B4-BE49-F238E27FC236}">
                <a16:creationId xmlns:a16="http://schemas.microsoft.com/office/drawing/2014/main" id="{75F12C38-51AF-4488-B5E5-D8D96C58BEBB}"/>
              </a:ext>
            </a:extLst>
          </p:cNvPr>
          <p:cNvSpPr/>
          <p:nvPr/>
        </p:nvSpPr>
        <p:spPr>
          <a:xfrm>
            <a:off x="10397450" y="5587598"/>
            <a:ext cx="1272295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44579-B694-4F61-8657-0C4EE9DC19A5}"/>
              </a:ext>
            </a:extLst>
          </p:cNvPr>
          <p:cNvSpPr txBox="1"/>
          <p:nvPr/>
        </p:nvSpPr>
        <p:spPr>
          <a:xfrm>
            <a:off x="538761" y="488949"/>
            <a:ext cx="1058487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BTVN 3.9 SGK.TR.66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0814C-61BA-43E6-9DD2-012964F4375E}"/>
              </a:ext>
            </a:extLst>
          </p:cNvPr>
          <p:cNvSpPr txBox="1"/>
          <p:nvPr/>
        </p:nvSpPr>
        <p:spPr>
          <a:xfrm>
            <a:off x="395166" y="351032"/>
            <a:ext cx="238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BF683-2DF7-41BE-BF78-A46433A9F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3" r="1668"/>
          <a:stretch/>
        </p:blipFill>
        <p:spPr>
          <a:xfrm>
            <a:off x="508001" y="1522024"/>
            <a:ext cx="11273990" cy="34062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76840" y="4066843"/>
            <a:ext cx="73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4428" y="4081518"/>
            <a:ext cx="60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0670" y="4084566"/>
            <a:ext cx="661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3008" y="4117868"/>
            <a:ext cx="655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722" y="4099242"/>
            <a:ext cx="694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0204" y="4115950"/>
            <a:ext cx="665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80862" y="4038507"/>
            <a:ext cx="365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18538" y="4028799"/>
            <a:ext cx="556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40547" y="4027218"/>
            <a:ext cx="363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01616" y="4041217"/>
            <a:ext cx="363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231633" y="4040653"/>
            <a:ext cx="594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196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0814C-61BA-43E6-9DD2-012964F4375E}"/>
              </a:ext>
            </a:extLst>
          </p:cNvPr>
          <p:cNvSpPr txBox="1"/>
          <p:nvPr/>
        </p:nvSpPr>
        <p:spPr>
          <a:xfrm>
            <a:off x="233396" y="247957"/>
            <a:ext cx="235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77B2C-FCD1-4144-9656-5147568019BA}"/>
              </a:ext>
            </a:extLst>
          </p:cNvPr>
          <p:cNvSpPr txBox="1"/>
          <p:nvPr/>
        </p:nvSpPr>
        <p:spPr>
          <a:xfrm>
            <a:off x="574361" y="1392067"/>
            <a:ext cx="1120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B76B6-7CBB-4072-A415-8547551FF7DA}"/>
              </a:ext>
            </a:extLst>
          </p:cNvPr>
          <p:cNvSpPr txBox="1"/>
          <p:nvPr/>
        </p:nvSpPr>
        <p:spPr>
          <a:xfrm>
            <a:off x="2068946" y="2769827"/>
            <a:ext cx="814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 = 8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C5F1F-241A-4A4E-8F8E-E31C4AF95117}"/>
              </a:ext>
            </a:extLst>
          </p:cNvPr>
          <p:cNvSpPr txBox="1"/>
          <p:nvPr/>
        </p:nvSpPr>
        <p:spPr>
          <a:xfrm>
            <a:off x="3552631" y="5298084"/>
            <a:ext cx="603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(-3) + (-5) = ?</a:t>
            </a:r>
          </a:p>
        </p:txBody>
      </p:sp>
      <p:pic>
        <p:nvPicPr>
          <p:cNvPr id="9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78" y="3888658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2"/>
          <p:cNvSpPr txBox="1"/>
          <p:nvPr/>
        </p:nvSpPr>
        <p:spPr>
          <a:xfrm>
            <a:off x="5066433" y="4377761"/>
            <a:ext cx="2734190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400"/>
            <a:ext cx="12191999" cy="57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DD871E-DAC6-4465-B686-E037B099181E}"/>
              </a:ext>
            </a:extLst>
          </p:cNvPr>
          <p:cNvSpPr txBox="1"/>
          <p:nvPr/>
        </p:nvSpPr>
        <p:spPr>
          <a:xfrm>
            <a:off x="914398" y="189247"/>
            <a:ext cx="1075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 SỐ NGUYÊN (TIẾT 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5A40F-23E1-4ECA-AEC6-D9F8C21F1EC6}"/>
              </a:ext>
            </a:extLst>
          </p:cNvPr>
          <p:cNvSpPr txBox="1"/>
          <p:nvPr/>
        </p:nvSpPr>
        <p:spPr>
          <a:xfrm>
            <a:off x="443345" y="1470538"/>
            <a:ext cx="66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1.CỘNG HAI SỐ NGUYÊN CÙNG DẤU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DA16C-DF16-4EA8-95AE-0E6B56E2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09" y="2049072"/>
            <a:ext cx="4703702" cy="1873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2697C-2BFD-4D38-B0D3-3D82BE56799C}"/>
              </a:ext>
            </a:extLst>
          </p:cNvPr>
          <p:cNvSpPr txBox="1"/>
          <p:nvPr/>
        </p:nvSpPr>
        <p:spPr>
          <a:xfrm>
            <a:off x="443344" y="2253544"/>
            <a:ext cx="6792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</a:t>
            </a:r>
          </a:p>
        </p:txBody>
      </p:sp>
    </p:spTree>
    <p:extLst>
      <p:ext uri="{BB962C8B-B14F-4D97-AF65-F5344CB8AC3E}">
        <p14:creationId xmlns:p14="http://schemas.microsoft.com/office/powerpoint/2010/main" val="36848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DD871E-DAC6-4465-B686-E037B099181E}"/>
              </a:ext>
            </a:extLst>
          </p:cNvPr>
          <p:cNvSpPr txBox="1"/>
          <p:nvPr/>
        </p:nvSpPr>
        <p:spPr>
          <a:xfrm>
            <a:off x="914398" y="189247"/>
            <a:ext cx="1075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 SỐ NGUYÊN (TIẾT 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5A40F-23E1-4ECA-AEC6-D9F8C21F1EC6}"/>
              </a:ext>
            </a:extLst>
          </p:cNvPr>
          <p:cNvSpPr txBox="1"/>
          <p:nvPr/>
        </p:nvSpPr>
        <p:spPr>
          <a:xfrm>
            <a:off x="443344" y="1470538"/>
            <a:ext cx="6842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1.CỘNG HAI SỐ NGUYÊN CÙNG DẤU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9F334-DCAA-41F5-B9D9-8C7835433982}"/>
              </a:ext>
            </a:extLst>
          </p:cNvPr>
          <p:cNvSpPr txBox="1"/>
          <p:nvPr/>
        </p:nvSpPr>
        <p:spPr>
          <a:xfrm>
            <a:off x="668618" y="3804318"/>
            <a:ext cx="953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7DA24-AB34-475E-A0D1-74829F67DA69}"/>
              </a:ext>
            </a:extLst>
          </p:cNvPr>
          <p:cNvSpPr txBox="1"/>
          <p:nvPr/>
        </p:nvSpPr>
        <p:spPr>
          <a:xfrm>
            <a:off x="611515" y="2107474"/>
            <a:ext cx="10425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C282D-A824-453E-94B2-BD977E339086}"/>
              </a:ext>
            </a:extLst>
          </p:cNvPr>
          <p:cNvSpPr txBox="1"/>
          <p:nvPr/>
        </p:nvSpPr>
        <p:spPr>
          <a:xfrm>
            <a:off x="2147800" y="4744909"/>
            <a:ext cx="955437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(-5)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FB2496D-E0BC-4BD0-B0D3-567BA50B5E5F}"/>
              </a:ext>
            </a:extLst>
          </p:cNvPr>
          <p:cNvSpPr/>
          <p:nvPr/>
        </p:nvSpPr>
        <p:spPr>
          <a:xfrm>
            <a:off x="10635170" y="640083"/>
            <a:ext cx="665018" cy="4987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D3286-E9A9-45D8-BC46-CF1B16E3C2C9}"/>
              </a:ext>
            </a:extLst>
          </p:cNvPr>
          <p:cNvSpPr txBox="1"/>
          <p:nvPr/>
        </p:nvSpPr>
        <p:spPr>
          <a:xfrm>
            <a:off x="7779327" y="159359"/>
            <a:ext cx="396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05A41-161E-434C-816B-5C428FFA1A97}"/>
              </a:ext>
            </a:extLst>
          </p:cNvPr>
          <p:cNvSpPr txBox="1"/>
          <p:nvPr/>
        </p:nvSpPr>
        <p:spPr>
          <a:xfrm>
            <a:off x="4727415" y="4866698"/>
            <a:ext cx="1616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FD53F-8ABF-40B8-8693-BBE0753D01FC}"/>
              </a:ext>
            </a:extLst>
          </p:cNvPr>
          <p:cNvSpPr txBox="1"/>
          <p:nvPr/>
        </p:nvSpPr>
        <p:spPr>
          <a:xfrm>
            <a:off x="4567783" y="6076282"/>
            <a:ext cx="4168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(-3) + (-5) = - (3 + 5) = - 8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D0028B-D4EB-4FCE-971B-C4B2E25CC50A}"/>
              </a:ext>
            </a:extLst>
          </p:cNvPr>
          <p:cNvSpPr txBox="1"/>
          <p:nvPr/>
        </p:nvSpPr>
        <p:spPr>
          <a:xfrm>
            <a:off x="2442419" y="5403626"/>
            <a:ext cx="7946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D0E1E-72E4-4151-821A-A9A96337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437" y="923072"/>
            <a:ext cx="4219575" cy="3990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C71FD9-C341-4457-AA08-F3588EDC4F9E}"/>
              </a:ext>
            </a:extLst>
          </p:cNvPr>
          <p:cNvSpPr txBox="1"/>
          <p:nvPr/>
        </p:nvSpPr>
        <p:spPr>
          <a:xfrm>
            <a:off x="185833" y="275074"/>
            <a:ext cx="6971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(H.3.10).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E59788-92B7-40D8-9564-128A72AD242E}"/>
              </a:ext>
            </a:extLst>
          </p:cNvPr>
          <p:cNvSpPr txBox="1"/>
          <p:nvPr/>
        </p:nvSpPr>
        <p:spPr>
          <a:xfrm>
            <a:off x="180995" y="1862837"/>
            <a:ext cx="7342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(H.3.11).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+ (- 5).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(- 3) + (- 5).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0BDC4-DCCA-41E1-8B0E-4357C9DBE1F2}"/>
              </a:ext>
            </a:extLst>
          </p:cNvPr>
          <p:cNvSpPr txBox="1"/>
          <p:nvPr/>
        </p:nvSpPr>
        <p:spPr>
          <a:xfrm>
            <a:off x="9554515" y="2036214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857368-D972-4040-9092-BB97CF00157C}"/>
              </a:ext>
            </a:extLst>
          </p:cNvPr>
          <p:cNvSpPr txBox="1"/>
          <p:nvPr/>
        </p:nvSpPr>
        <p:spPr>
          <a:xfrm>
            <a:off x="10157186" y="984627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16CE66-4FF5-46C9-B8EB-10B23585564E}"/>
              </a:ext>
            </a:extLst>
          </p:cNvPr>
          <p:cNvSpPr txBox="1"/>
          <p:nvPr/>
        </p:nvSpPr>
        <p:spPr>
          <a:xfrm>
            <a:off x="9852387" y="4032627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6959F-939E-410B-BF0F-05A566D90E3E}"/>
              </a:ext>
            </a:extLst>
          </p:cNvPr>
          <p:cNvSpPr txBox="1"/>
          <p:nvPr/>
        </p:nvSpPr>
        <p:spPr>
          <a:xfrm>
            <a:off x="10358075" y="3134847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2C51D-B3D4-499B-941E-455CA11AAE65}"/>
              </a:ext>
            </a:extLst>
          </p:cNvPr>
          <p:cNvSpPr txBox="1"/>
          <p:nvPr/>
        </p:nvSpPr>
        <p:spPr>
          <a:xfrm>
            <a:off x="8937985" y="3134092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3D429-8A98-4AA6-BBF7-44F09EB7B200}"/>
              </a:ext>
            </a:extLst>
          </p:cNvPr>
          <p:cNvSpPr txBox="1"/>
          <p:nvPr/>
        </p:nvSpPr>
        <p:spPr>
          <a:xfrm>
            <a:off x="7876167" y="4041287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</a:p>
        </p:txBody>
      </p:sp>
    </p:spTree>
    <p:extLst>
      <p:ext uri="{BB962C8B-B14F-4D97-AF65-F5344CB8AC3E}">
        <p14:creationId xmlns:p14="http://schemas.microsoft.com/office/powerpoint/2010/main" val="11193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1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AFD53F-8ABF-40B8-8693-BBE0753D01FC}"/>
              </a:ext>
            </a:extLst>
          </p:cNvPr>
          <p:cNvSpPr txBox="1"/>
          <p:nvPr/>
        </p:nvSpPr>
        <p:spPr>
          <a:xfrm>
            <a:off x="849762" y="799908"/>
            <a:ext cx="5099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(-3) + (-5) = - (3 + 5) = - 8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B06B8-D2C2-4E76-A45D-0311523D86CA}"/>
              </a:ext>
            </a:extLst>
          </p:cNvPr>
          <p:cNvSpPr txBox="1"/>
          <p:nvPr/>
        </p:nvSpPr>
        <p:spPr>
          <a:xfrm>
            <a:off x="4639735" y="1807991"/>
            <a:ext cx="7412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94174-9B25-411F-8389-3538836CC719}"/>
              </a:ext>
            </a:extLst>
          </p:cNvPr>
          <p:cNvSpPr txBox="1"/>
          <p:nvPr/>
        </p:nvSpPr>
        <p:spPr>
          <a:xfrm>
            <a:off x="545714" y="2197157"/>
            <a:ext cx="11346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C91CE-4161-4840-ADFC-560E93B7AB97}"/>
              </a:ext>
            </a:extLst>
          </p:cNvPr>
          <p:cNvSpPr txBox="1"/>
          <p:nvPr/>
        </p:nvSpPr>
        <p:spPr>
          <a:xfrm>
            <a:off x="1352355" y="4385072"/>
            <a:ext cx="542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7057" y="4350644"/>
            <a:ext cx="3762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7941" y="4623026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…………………………………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0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1009</Words>
  <PresentationFormat>Widescreen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2021-08-12T15:09:34Z</dcterms:created>
  <dcterms:modified xsi:type="dcterms:W3CDTF">2022-10-23T01:05:43Z</dcterms:modified>
</cp:coreProperties>
</file>