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71" r:id="rId3"/>
    <p:sldId id="279" r:id="rId4"/>
    <p:sldId id="280" r:id="rId5"/>
    <p:sldId id="286" r:id="rId6"/>
    <p:sldId id="287" r:id="rId7"/>
    <p:sldId id="288" r:id="rId8"/>
    <p:sldId id="289" r:id="rId9"/>
    <p:sldId id="290" r:id="rId10"/>
    <p:sldId id="281" r:id="rId11"/>
    <p:sldId id="285" r:id="rId12"/>
    <p:sldId id="291" r:id="rId13"/>
    <p:sldId id="292" r:id="rId14"/>
    <p:sldId id="293" r:id="rId15"/>
    <p:sldId id="282" r:id="rId16"/>
    <p:sldId id="295" r:id="rId17"/>
    <p:sldId id="296" r:id="rId18"/>
    <p:sldId id="294" r:id="rId19"/>
    <p:sldId id="297" r:id="rId20"/>
    <p:sldId id="283" r:id="rId21"/>
    <p:sldId id="299" r:id="rId22"/>
    <p:sldId id="298" r:id="rId23"/>
    <p:sldId id="300" r:id="rId24"/>
    <p:sldId id="301" r:id="rId25"/>
    <p:sldId id="302" r:id="rId26"/>
    <p:sldId id="284" r:id="rId27"/>
    <p:sldId id="425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17"/>
    <a:srgbClr val="FFD459"/>
    <a:srgbClr val="E8620E"/>
    <a:srgbClr val="B88240"/>
    <a:srgbClr val="222325"/>
    <a:srgbClr val="2E3B4B"/>
    <a:srgbClr val="2D3848"/>
    <a:srgbClr val="DCB89C"/>
    <a:srgbClr val="283743"/>
    <a:srgbClr val="855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8" autoAdjust="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98407-7539-4C88-B591-2FC07A4ED2BC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ADC4B-121D-46CC-9D52-F4252E0865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30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90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231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296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400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150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931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332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456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792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020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38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866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42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921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85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737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919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01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24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10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125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713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538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752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74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5709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3058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2262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3955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054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5067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4542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694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7112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7531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476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79D9-E8A7-4020-9F53-DCBB73454201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699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2" t="3031" b="63636"/>
          <a:stretch>
            <a:fillRect/>
          </a:stretch>
        </p:blipFill>
        <p:spPr>
          <a:xfrm>
            <a:off x="9337542" y="322118"/>
            <a:ext cx="2854457" cy="18114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15758" r="82890" b="54697"/>
          <a:stretch>
            <a:fillRect/>
          </a:stretch>
        </p:blipFill>
        <p:spPr>
          <a:xfrm>
            <a:off x="0" y="322118"/>
            <a:ext cx="2203381" cy="23351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9"/>
          <a:stretch/>
        </p:blipFill>
        <p:spPr>
          <a:xfrm>
            <a:off x="260729" y="2342799"/>
            <a:ext cx="12191999" cy="37823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913530" y="1255389"/>
            <a:ext cx="7281440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750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Happy Wedding</a:t>
            </a:r>
            <a:endParaRPr lang="zh-CN" altLang="en-US" sz="7500" dirty="0">
              <a:solidFill>
                <a:schemeClr val="bg1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31396" y="764397"/>
            <a:ext cx="459724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25/09/2006</a:t>
            </a:r>
            <a:endParaRPr lang="zh-CN" altLang="en-US" sz="3600" dirty="0">
              <a:solidFill>
                <a:schemeClr val="bg1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18328" y="3898674"/>
            <a:ext cx="6329083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Thầy Đoàn Văn Doanh, Nam Trực Nam Định</a:t>
            </a:r>
            <a:endParaRPr lang="zh-CN" altLang="en-US" sz="4000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sp>
        <p:nvSpPr>
          <p:cNvPr id="11" name="TextBox 57">
            <a:extLst>
              <a:ext uri="{FF2B5EF4-FFF2-40B4-BE49-F238E27FC236}">
                <a16:creationId xmlns:a16="http://schemas.microsoft.com/office/drawing/2014/main" id="{99A544A4-0BAD-4B90-972A-9C93F1049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06" y="2364046"/>
            <a:ext cx="4032250" cy="71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2" name="TextBox 57">
            <a:extLst>
              <a:ext uri="{FF2B5EF4-FFF2-40B4-BE49-F238E27FC236}">
                <a16:creationId xmlns:a16="http://schemas.microsoft.com/office/drawing/2014/main" id="{E4880E1A-21DF-47A9-99EE-8E93C5897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06" y="3578166"/>
            <a:ext cx="403225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3" name="TextBox 57">
            <a:extLst>
              <a:ext uri="{FF2B5EF4-FFF2-40B4-BE49-F238E27FC236}">
                <a16:creationId xmlns:a16="http://schemas.microsoft.com/office/drawing/2014/main" id="{E3D4CDD1-6480-45A3-B9A2-16A427820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06" y="4838006"/>
            <a:ext cx="403225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560939D-A89C-43D2-8D3E-9AF1207B3C36}"/>
              </a:ext>
            </a:extLst>
          </p:cNvPr>
          <p:cNvGrpSpPr/>
          <p:nvPr/>
        </p:nvGrpSpPr>
        <p:grpSpPr>
          <a:xfrm>
            <a:off x="1516006" y="2271971"/>
            <a:ext cx="795020" cy="797560"/>
            <a:chOff x="694606" y="2046620"/>
            <a:chExt cx="897350" cy="899792"/>
          </a:xfrm>
          <a:blipFill>
            <a:blip r:embed="rId4"/>
            <a:stretch>
              <a:fillRect/>
            </a:stretch>
          </a:blipFill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9C16C350-C9F9-4ACF-B69C-2250E7120AB8}"/>
                </a:ext>
              </a:extLst>
            </p:cNvPr>
            <p:cNvGrpSpPr/>
            <p:nvPr/>
          </p:nvGrpSpPr>
          <p:grpSpPr>
            <a:xfrm>
              <a:off x="694606" y="2046620"/>
              <a:ext cx="897350" cy="899792"/>
              <a:chOff x="2510790" y="1152525"/>
              <a:chExt cx="673100" cy="674688"/>
            </a:xfrm>
            <a:grpFill/>
          </p:grpSpPr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857ED320-99CF-48D3-8BB7-04F84422AC32}"/>
                  </a:ext>
                </a:extLst>
              </p:cNvPr>
              <p:cNvSpPr/>
              <p:nvPr/>
            </p:nvSpPr>
            <p:spPr bwMode="auto">
              <a:xfrm>
                <a:off x="2510790" y="1152525"/>
                <a:ext cx="673100" cy="674688"/>
              </a:xfrm>
              <a:custGeom>
                <a:avLst/>
                <a:gdLst>
                  <a:gd name="T0" fmla="*/ 32 w 262"/>
                  <a:gd name="T1" fmla="*/ 188 h 262"/>
                  <a:gd name="T2" fmla="*/ 74 w 262"/>
                  <a:gd name="T3" fmla="*/ 31 h 262"/>
                  <a:gd name="T4" fmla="*/ 230 w 262"/>
                  <a:gd name="T5" fmla="*/ 73 h 262"/>
                  <a:gd name="T6" fmla="*/ 189 w 262"/>
                  <a:gd name="T7" fmla="*/ 230 h 262"/>
                  <a:gd name="T8" fmla="*/ 32 w 262"/>
                  <a:gd name="T9" fmla="*/ 18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2">
                    <a:moveTo>
                      <a:pt x="32" y="188"/>
                    </a:moveTo>
                    <a:cubicBezTo>
                      <a:pt x="0" y="133"/>
                      <a:pt x="19" y="63"/>
                      <a:pt x="74" y="31"/>
                    </a:cubicBezTo>
                    <a:cubicBezTo>
                      <a:pt x="128" y="0"/>
                      <a:pt x="199" y="18"/>
                      <a:pt x="230" y="73"/>
                    </a:cubicBezTo>
                    <a:cubicBezTo>
                      <a:pt x="262" y="129"/>
                      <a:pt x="243" y="198"/>
                      <a:pt x="189" y="230"/>
                    </a:cubicBezTo>
                    <a:cubicBezTo>
                      <a:pt x="133" y="262"/>
                      <a:pt x="64" y="243"/>
                      <a:pt x="32" y="18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42D2B433-0F29-46AD-AA27-580521759B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5278" y="1341438"/>
                <a:ext cx="287338" cy="444500"/>
              </a:xfrm>
              <a:custGeom>
                <a:avLst/>
                <a:gdLst>
                  <a:gd name="T0" fmla="*/ 11 w 112"/>
                  <a:gd name="T1" fmla="*/ 172 h 173"/>
                  <a:gd name="T2" fmla="*/ 0 w 112"/>
                  <a:gd name="T3" fmla="*/ 173 h 173"/>
                  <a:gd name="T4" fmla="*/ 0 w 112"/>
                  <a:gd name="T5" fmla="*/ 173 h 173"/>
                  <a:gd name="T6" fmla="*/ 11 w 112"/>
                  <a:gd name="T7" fmla="*/ 172 h 173"/>
                  <a:gd name="T8" fmla="*/ 96 w 112"/>
                  <a:gd name="T9" fmla="*/ 0 h 173"/>
                  <a:gd name="T10" fmla="*/ 96 w 112"/>
                  <a:gd name="T11" fmla="*/ 0 h 173"/>
                  <a:gd name="T12" fmla="*/ 112 w 112"/>
                  <a:gd name="T13" fmla="*/ 58 h 173"/>
                  <a:gd name="T14" fmla="*/ 96 w 112"/>
                  <a:gd name="T15" fmla="*/ 0 h 173"/>
                  <a:gd name="T16" fmla="*/ 96 w 112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73">
                    <a:moveTo>
                      <a:pt x="11" y="172"/>
                    </a:moveTo>
                    <a:cubicBezTo>
                      <a:pt x="8" y="172"/>
                      <a:pt x="4" y="172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4" y="173"/>
                      <a:pt x="8" y="172"/>
                      <a:pt x="11" y="172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07" y="18"/>
                      <a:pt x="112" y="38"/>
                      <a:pt x="112" y="58"/>
                    </a:cubicBezTo>
                    <a:cubicBezTo>
                      <a:pt x="112" y="38"/>
                      <a:pt x="107" y="18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FDCF5DE0-3CD3-4D46-B278-6F3774DAE7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6665" y="1165225"/>
                <a:ext cx="641350" cy="646113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2 w 250"/>
                  <a:gd name="T5" fmla="*/ 247 h 251"/>
                  <a:gd name="T6" fmla="*/ 114 w 250"/>
                  <a:gd name="T7" fmla="*/ 247 h 251"/>
                  <a:gd name="T8" fmla="*/ 92 w 250"/>
                  <a:gd name="T9" fmla="*/ 247 h 251"/>
                  <a:gd name="T10" fmla="*/ 190 w 250"/>
                  <a:gd name="T11" fmla="*/ 228 h 251"/>
                  <a:gd name="T12" fmla="*/ 174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0 w 250"/>
                  <a:gd name="T21" fmla="*/ 228 h 251"/>
                  <a:gd name="T22" fmla="*/ 221 w 250"/>
                  <a:gd name="T23" fmla="*/ 201 h 251"/>
                  <a:gd name="T24" fmla="*/ 209 w 250"/>
                  <a:gd name="T25" fmla="*/ 219 h 251"/>
                  <a:gd name="T26" fmla="*/ 25 w 250"/>
                  <a:gd name="T27" fmla="*/ 201 h 251"/>
                  <a:gd name="T28" fmla="*/ 41 w 250"/>
                  <a:gd name="T29" fmla="*/ 214 h 251"/>
                  <a:gd name="T30" fmla="*/ 25 w 250"/>
                  <a:gd name="T31" fmla="*/ 201 h 251"/>
                  <a:gd name="T32" fmla="*/ 240 w 250"/>
                  <a:gd name="T33" fmla="*/ 165 h 251"/>
                  <a:gd name="T34" fmla="*/ 235 w 250"/>
                  <a:gd name="T35" fmla="*/ 186 h 251"/>
                  <a:gd name="T36" fmla="*/ 6 w 250"/>
                  <a:gd name="T37" fmla="*/ 164 h 251"/>
                  <a:gd name="T38" fmla="*/ 17 w 250"/>
                  <a:gd name="T39" fmla="*/ 182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2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7 w 250"/>
                  <a:gd name="T65" fmla="*/ 53 h 251"/>
                  <a:gd name="T66" fmla="*/ 234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5 w 250"/>
                  <a:gd name="T75" fmla="*/ 27 h 251"/>
                  <a:gd name="T76" fmla="*/ 214 w 250"/>
                  <a:gd name="T77" fmla="*/ 37 h 251"/>
                  <a:gd name="T78" fmla="*/ 195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59 w 250"/>
                  <a:gd name="T85" fmla="*/ 10 h 251"/>
                  <a:gd name="T86" fmla="*/ 179 w 250"/>
                  <a:gd name="T87" fmla="*/ 13 h 251"/>
                  <a:gd name="T88" fmla="*/ 159 w 250"/>
                  <a:gd name="T89" fmla="*/ 10 h 251"/>
                  <a:gd name="T90" fmla="*/ 98 w 250"/>
                  <a:gd name="T91" fmla="*/ 3 h 251"/>
                  <a:gd name="T92" fmla="*/ 80 w 250"/>
                  <a:gd name="T93" fmla="*/ 13 h 251"/>
                  <a:gd name="T94" fmla="*/ 125 w 250"/>
                  <a:gd name="T95" fmla="*/ 5 h 251"/>
                  <a:gd name="T96" fmla="*/ 119 w 250"/>
                  <a:gd name="T97" fmla="*/ 1 h 251"/>
                  <a:gd name="T98" fmla="*/ 140 w 250"/>
                  <a:gd name="T99" fmla="*/ 1 h 251"/>
                  <a:gd name="T100" fmla="*/ 125 w 250"/>
                  <a:gd name="T101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7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50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2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4" y="247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9"/>
                      <a:pt x="92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0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2" y="230"/>
                      <a:pt x="68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0" y="228"/>
                    </a:moveTo>
                    <a:cubicBezTo>
                      <a:pt x="190" y="228"/>
                      <a:pt x="190" y="228"/>
                      <a:pt x="190" y="228"/>
                    </a:cubicBezTo>
                    <a:moveTo>
                      <a:pt x="207" y="216"/>
                    </a:moveTo>
                    <a:cubicBezTo>
                      <a:pt x="211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09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1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1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4" y="178"/>
                      <a:pt x="237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8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7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1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1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5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4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5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7" y="54"/>
                      <a:pt x="24" y="60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3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79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2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2" y="9"/>
                      <a:pt x="86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3" y="5"/>
                      <a:pt x="121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</p:grpSp>
        <p:sp>
          <p:nvSpPr>
            <p:cNvPr id="16" name="文本框 30">
              <a:extLst>
                <a:ext uri="{FF2B5EF4-FFF2-40B4-BE49-F238E27FC236}">
                  <a16:creationId xmlns:a16="http://schemas.microsoft.com/office/drawing/2014/main" id="{F83CA3F5-6C5D-4CF2-884E-BABE9CBB96C0}"/>
                </a:ext>
              </a:extLst>
            </p:cNvPr>
            <p:cNvSpPr txBox="1"/>
            <p:nvPr/>
          </p:nvSpPr>
          <p:spPr>
            <a:xfrm>
              <a:off x="819066" y="2204735"/>
              <a:ext cx="619760" cy="588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blipFill>
                    <a:blip r:embed="rId5"/>
                    <a:stretch>
                      <a:fillRect/>
                    </a:stretch>
                  </a:blipFill>
                  <a:latin typeface="字魂59号-创粗黑" panose="00000500000000000000" charset="-122"/>
                  <a:ea typeface="字魂59号-创粗黑" panose="00000500000000000000" charset="-122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7225C50-B10A-4CEE-AA04-F0E94B9655D0}"/>
              </a:ext>
            </a:extLst>
          </p:cNvPr>
          <p:cNvGrpSpPr/>
          <p:nvPr/>
        </p:nvGrpSpPr>
        <p:grpSpPr>
          <a:xfrm>
            <a:off x="1538231" y="3565466"/>
            <a:ext cx="824231" cy="762000"/>
            <a:chOff x="715770" y="3535406"/>
            <a:chExt cx="931057" cy="859566"/>
          </a:xfrm>
          <a:blipFill>
            <a:blip r:embed="rId4"/>
            <a:stretch>
              <a:fillRect/>
            </a:stretch>
          </a:blipFill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6746013-2615-4BA8-B5F7-E7B166010D25}"/>
                </a:ext>
              </a:extLst>
            </p:cNvPr>
            <p:cNvGrpSpPr/>
            <p:nvPr/>
          </p:nvGrpSpPr>
          <p:grpSpPr>
            <a:xfrm>
              <a:off x="715770" y="3535406"/>
              <a:ext cx="855022" cy="859566"/>
              <a:chOff x="2526665" y="2559050"/>
              <a:chExt cx="641350" cy="644525"/>
            </a:xfrm>
            <a:grpFill/>
          </p:grpSpPr>
          <p:sp>
            <p:nvSpPr>
              <p:cNvPr id="23" name="Oval 48">
                <a:extLst>
                  <a:ext uri="{FF2B5EF4-FFF2-40B4-BE49-F238E27FC236}">
                    <a16:creationId xmlns:a16="http://schemas.microsoft.com/office/drawing/2014/main" id="{F0256BE4-C982-44BC-BF68-E01C55DB3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2065" y="2587625"/>
                <a:ext cx="590550" cy="590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24" name="Freeform 49">
                <a:extLst>
                  <a:ext uri="{FF2B5EF4-FFF2-40B4-BE49-F238E27FC236}">
                    <a16:creationId xmlns:a16="http://schemas.microsoft.com/office/drawing/2014/main" id="{EB71C1C4-211D-4877-A21C-0502B9778246}"/>
                  </a:ext>
                </a:extLst>
              </p:cNvPr>
              <p:cNvSpPr/>
              <p:nvPr/>
            </p:nvSpPr>
            <p:spPr bwMode="auto">
              <a:xfrm>
                <a:off x="2855278" y="3157538"/>
                <a:ext cx="96838" cy="20638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8 h 8"/>
                  <a:gd name="T4" fmla="*/ 0 w 38"/>
                  <a:gd name="T5" fmla="*/ 8 h 8"/>
                  <a:gd name="T6" fmla="*/ 38 w 3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27" y="4"/>
                      <a:pt x="14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7"/>
                      <a:pt x="26" y="5"/>
                      <a:pt x="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25" name="Freeform 52">
                <a:extLst>
                  <a:ext uri="{FF2B5EF4-FFF2-40B4-BE49-F238E27FC236}">
                    <a16:creationId xmlns:a16="http://schemas.microsoft.com/office/drawing/2014/main" id="{6A4001FE-F9A0-43B5-8138-2A9C3C1EDA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6665" y="2559050"/>
                <a:ext cx="641350" cy="644525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3 w 250"/>
                  <a:gd name="T5" fmla="*/ 247 h 251"/>
                  <a:gd name="T6" fmla="*/ 114 w 250"/>
                  <a:gd name="T7" fmla="*/ 246 h 251"/>
                  <a:gd name="T8" fmla="*/ 93 w 250"/>
                  <a:gd name="T9" fmla="*/ 247 h 251"/>
                  <a:gd name="T10" fmla="*/ 191 w 250"/>
                  <a:gd name="T11" fmla="*/ 228 h 251"/>
                  <a:gd name="T12" fmla="*/ 175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1 w 250"/>
                  <a:gd name="T21" fmla="*/ 228 h 251"/>
                  <a:gd name="T22" fmla="*/ 221 w 250"/>
                  <a:gd name="T23" fmla="*/ 201 h 251"/>
                  <a:gd name="T24" fmla="*/ 210 w 250"/>
                  <a:gd name="T25" fmla="*/ 218 h 251"/>
                  <a:gd name="T26" fmla="*/ 25 w 250"/>
                  <a:gd name="T27" fmla="*/ 201 h 251"/>
                  <a:gd name="T28" fmla="*/ 42 w 250"/>
                  <a:gd name="T29" fmla="*/ 213 h 251"/>
                  <a:gd name="T30" fmla="*/ 25 w 250"/>
                  <a:gd name="T31" fmla="*/ 201 h 251"/>
                  <a:gd name="T32" fmla="*/ 240 w 250"/>
                  <a:gd name="T33" fmla="*/ 165 h 251"/>
                  <a:gd name="T34" fmla="*/ 235 w 250"/>
                  <a:gd name="T35" fmla="*/ 186 h 251"/>
                  <a:gd name="T36" fmla="*/ 6 w 250"/>
                  <a:gd name="T37" fmla="*/ 164 h 251"/>
                  <a:gd name="T38" fmla="*/ 18 w 250"/>
                  <a:gd name="T39" fmla="*/ 182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2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7 w 250"/>
                  <a:gd name="T65" fmla="*/ 53 h 251"/>
                  <a:gd name="T66" fmla="*/ 234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5 w 250"/>
                  <a:gd name="T75" fmla="*/ 27 h 251"/>
                  <a:gd name="T76" fmla="*/ 214 w 250"/>
                  <a:gd name="T77" fmla="*/ 37 h 251"/>
                  <a:gd name="T78" fmla="*/ 195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59 w 250"/>
                  <a:gd name="T85" fmla="*/ 10 h 251"/>
                  <a:gd name="T86" fmla="*/ 180 w 250"/>
                  <a:gd name="T87" fmla="*/ 13 h 251"/>
                  <a:gd name="T88" fmla="*/ 159 w 250"/>
                  <a:gd name="T89" fmla="*/ 10 h 251"/>
                  <a:gd name="T90" fmla="*/ 98 w 250"/>
                  <a:gd name="T91" fmla="*/ 3 h 251"/>
                  <a:gd name="T92" fmla="*/ 80 w 250"/>
                  <a:gd name="T93" fmla="*/ 13 h 251"/>
                  <a:gd name="T94" fmla="*/ 125 w 250"/>
                  <a:gd name="T95" fmla="*/ 5 h 251"/>
                  <a:gd name="T96" fmla="*/ 119 w 250"/>
                  <a:gd name="T97" fmla="*/ 1 h 251"/>
                  <a:gd name="T98" fmla="*/ 140 w 250"/>
                  <a:gd name="T99" fmla="*/ 1 h 251"/>
                  <a:gd name="T100" fmla="*/ 125 w 250"/>
                  <a:gd name="T101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6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49"/>
                      <a:pt x="141" y="250"/>
                      <a:pt x="134" y="251"/>
                    </a:cubicBezTo>
                    <a:lnTo>
                      <a:pt x="134" y="246"/>
                    </a:lnTo>
                    <a:close/>
                    <a:moveTo>
                      <a:pt x="93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4"/>
                      <a:pt x="107" y="246"/>
                      <a:pt x="114" y="246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8"/>
                      <a:pt x="93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1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5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3" y="230"/>
                      <a:pt x="69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1" y="228"/>
                    </a:moveTo>
                    <a:cubicBezTo>
                      <a:pt x="191" y="228"/>
                      <a:pt x="191" y="228"/>
                      <a:pt x="191" y="228"/>
                    </a:cubicBezTo>
                    <a:moveTo>
                      <a:pt x="207" y="216"/>
                    </a:moveTo>
                    <a:cubicBezTo>
                      <a:pt x="212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10" y="218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2" y="213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2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5" y="178"/>
                      <a:pt x="238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9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8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1" y="138"/>
                      <a:pt x="0" y="132"/>
                      <a:pt x="0" y="126"/>
                    </a:cubicBezTo>
                    <a:close/>
                    <a:moveTo>
                      <a:pt x="242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2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6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5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6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8" y="54"/>
                      <a:pt x="24" y="59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4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7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80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1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3" y="9"/>
                      <a:pt x="87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4" y="5"/>
                      <a:pt x="122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</p:grpSp>
        <p:sp>
          <p:nvSpPr>
            <p:cNvPr id="22" name="文本框 30">
              <a:extLst>
                <a:ext uri="{FF2B5EF4-FFF2-40B4-BE49-F238E27FC236}">
                  <a16:creationId xmlns:a16="http://schemas.microsoft.com/office/drawing/2014/main" id="{E15F9221-ADEC-4DD3-9FFA-8461FE5BB4AF}"/>
                </a:ext>
              </a:extLst>
            </p:cNvPr>
            <p:cNvSpPr txBox="1"/>
            <p:nvPr/>
          </p:nvSpPr>
          <p:spPr>
            <a:xfrm>
              <a:off x="819780" y="3667922"/>
              <a:ext cx="827047" cy="588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blipFill>
                    <a:blip r:embed="rId5"/>
                    <a:stretch>
                      <a:fillRect/>
                    </a:stretch>
                  </a:blipFill>
                  <a:latin typeface="字魂59号-创粗黑" panose="00000500000000000000" charset="-122"/>
                  <a:ea typeface="字魂59号-创粗黑" panose="00000500000000000000" charset="-122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0459AD7-EFBE-49D6-AADF-0E95B0410BD6}"/>
              </a:ext>
            </a:extLst>
          </p:cNvPr>
          <p:cNvGrpSpPr/>
          <p:nvPr/>
        </p:nvGrpSpPr>
        <p:grpSpPr>
          <a:xfrm>
            <a:off x="1538231" y="4787841"/>
            <a:ext cx="756920" cy="763270"/>
            <a:chOff x="715770" y="4961099"/>
            <a:chExt cx="855022" cy="861683"/>
          </a:xfrm>
          <a:blipFill>
            <a:blip r:embed="rId4"/>
            <a:stretch>
              <a:fillRect/>
            </a:stretch>
          </a:blipFill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A0BD845F-353F-4FA5-867F-C45C15D9D5B3}"/>
                </a:ext>
              </a:extLst>
            </p:cNvPr>
            <p:cNvGrpSpPr/>
            <p:nvPr/>
          </p:nvGrpSpPr>
          <p:grpSpPr>
            <a:xfrm>
              <a:off x="715770" y="4961099"/>
              <a:ext cx="855022" cy="861683"/>
              <a:chOff x="2526665" y="3941763"/>
              <a:chExt cx="641350" cy="646113"/>
            </a:xfrm>
            <a:grpFill/>
          </p:grpSpPr>
          <p:sp>
            <p:nvSpPr>
              <p:cNvPr id="29" name="Oval 22">
                <a:extLst>
                  <a:ext uri="{FF2B5EF4-FFF2-40B4-BE49-F238E27FC236}">
                    <a16:creationId xmlns:a16="http://schemas.microsoft.com/office/drawing/2014/main" id="{016F8FF4-E8A9-461B-B745-161D5DE4D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240" y="3970338"/>
                <a:ext cx="590550" cy="590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5C099576-0383-4408-993F-DFB6C01D6E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6665" y="3941763"/>
                <a:ext cx="641350" cy="646113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3 w 250"/>
                  <a:gd name="T5" fmla="*/ 247 h 251"/>
                  <a:gd name="T6" fmla="*/ 113 w 250"/>
                  <a:gd name="T7" fmla="*/ 247 h 251"/>
                  <a:gd name="T8" fmla="*/ 93 w 250"/>
                  <a:gd name="T9" fmla="*/ 247 h 251"/>
                  <a:gd name="T10" fmla="*/ 191 w 250"/>
                  <a:gd name="T11" fmla="*/ 228 h 251"/>
                  <a:gd name="T12" fmla="*/ 174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1 w 250"/>
                  <a:gd name="T21" fmla="*/ 228 h 251"/>
                  <a:gd name="T22" fmla="*/ 221 w 250"/>
                  <a:gd name="T23" fmla="*/ 201 h 251"/>
                  <a:gd name="T24" fmla="*/ 210 w 250"/>
                  <a:gd name="T25" fmla="*/ 219 h 251"/>
                  <a:gd name="T26" fmla="*/ 25 w 250"/>
                  <a:gd name="T27" fmla="*/ 201 h 251"/>
                  <a:gd name="T28" fmla="*/ 41 w 250"/>
                  <a:gd name="T29" fmla="*/ 214 h 251"/>
                  <a:gd name="T30" fmla="*/ 25 w 250"/>
                  <a:gd name="T31" fmla="*/ 201 h 251"/>
                  <a:gd name="T32" fmla="*/ 241 w 250"/>
                  <a:gd name="T33" fmla="*/ 165 h 251"/>
                  <a:gd name="T34" fmla="*/ 236 w 250"/>
                  <a:gd name="T35" fmla="*/ 186 h 251"/>
                  <a:gd name="T36" fmla="*/ 6 w 250"/>
                  <a:gd name="T37" fmla="*/ 164 h 251"/>
                  <a:gd name="T38" fmla="*/ 18 w 250"/>
                  <a:gd name="T39" fmla="*/ 181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1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8 w 250"/>
                  <a:gd name="T65" fmla="*/ 53 h 251"/>
                  <a:gd name="T66" fmla="*/ 235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6 w 250"/>
                  <a:gd name="T75" fmla="*/ 27 h 251"/>
                  <a:gd name="T76" fmla="*/ 214 w 250"/>
                  <a:gd name="T77" fmla="*/ 37 h 251"/>
                  <a:gd name="T78" fmla="*/ 196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60 w 250"/>
                  <a:gd name="T85" fmla="*/ 9 h 251"/>
                  <a:gd name="T86" fmla="*/ 180 w 250"/>
                  <a:gd name="T87" fmla="*/ 13 h 251"/>
                  <a:gd name="T88" fmla="*/ 160 w 250"/>
                  <a:gd name="T89" fmla="*/ 9 h 251"/>
                  <a:gd name="T90" fmla="*/ 99 w 250"/>
                  <a:gd name="T91" fmla="*/ 3 h 251"/>
                  <a:gd name="T92" fmla="*/ 80 w 250"/>
                  <a:gd name="T93" fmla="*/ 13 h 251"/>
                  <a:gd name="T94" fmla="*/ 125 w 250"/>
                  <a:gd name="T95" fmla="*/ 4 h 251"/>
                  <a:gd name="T96" fmla="*/ 119 w 250"/>
                  <a:gd name="T97" fmla="*/ 0 h 251"/>
                  <a:gd name="T98" fmla="*/ 140 w 250"/>
                  <a:gd name="T99" fmla="*/ 1 h 251"/>
                  <a:gd name="T100" fmla="*/ 125 w 250"/>
                  <a:gd name="T101" fmla="*/ 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7"/>
                    </a:moveTo>
                    <a:cubicBezTo>
                      <a:pt x="141" y="246"/>
                      <a:pt x="148" y="245"/>
                      <a:pt x="154" y="244"/>
                    </a:cubicBez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48" y="249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3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3" y="247"/>
                    </a:cubicBezTo>
                    <a:cubicBezTo>
                      <a:pt x="113" y="251"/>
                      <a:pt x="113" y="251"/>
                      <a:pt x="113" y="251"/>
                    </a:cubicBezTo>
                    <a:cubicBezTo>
                      <a:pt x="106" y="250"/>
                      <a:pt x="99" y="249"/>
                      <a:pt x="93" y="247"/>
                    </a:cubicBezTo>
                    <a:close/>
                    <a:moveTo>
                      <a:pt x="173" y="237"/>
                    </a:moveTo>
                    <a:cubicBezTo>
                      <a:pt x="179" y="234"/>
                      <a:pt x="185" y="231"/>
                      <a:pt x="191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3" y="230"/>
                      <a:pt x="69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1" y="233"/>
                      <a:pt x="55" y="230"/>
                    </a:cubicBezTo>
                    <a:close/>
                    <a:moveTo>
                      <a:pt x="191" y="228"/>
                    </a:moveTo>
                    <a:cubicBezTo>
                      <a:pt x="191" y="228"/>
                      <a:pt x="191" y="228"/>
                      <a:pt x="191" y="228"/>
                    </a:cubicBezTo>
                    <a:moveTo>
                      <a:pt x="207" y="216"/>
                    </a:moveTo>
                    <a:cubicBezTo>
                      <a:pt x="212" y="211"/>
                      <a:pt x="217" y="206"/>
                      <a:pt x="221" y="201"/>
                    </a:cubicBezTo>
                    <a:cubicBezTo>
                      <a:pt x="224" y="203"/>
                      <a:pt x="224" y="203"/>
                      <a:pt x="224" y="203"/>
                    </a:cubicBezTo>
                    <a:cubicBezTo>
                      <a:pt x="220" y="209"/>
                      <a:pt x="215" y="214"/>
                      <a:pt x="210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9"/>
                      <a:pt x="28" y="199"/>
                      <a:pt x="28" y="199"/>
                    </a:cubicBezTo>
                    <a:cubicBezTo>
                      <a:pt x="33" y="204"/>
                      <a:pt x="37" y="209"/>
                      <a:pt x="41" y="214"/>
                    </a:cubicBezTo>
                    <a:cubicBezTo>
                      <a:pt x="38" y="217"/>
                      <a:pt x="38" y="217"/>
                      <a:pt x="38" y="217"/>
                    </a:cubicBezTo>
                    <a:cubicBezTo>
                      <a:pt x="33" y="212"/>
                      <a:pt x="30" y="206"/>
                      <a:pt x="25" y="201"/>
                    </a:cubicBezTo>
                    <a:close/>
                    <a:moveTo>
                      <a:pt x="232" y="184"/>
                    </a:moveTo>
                    <a:cubicBezTo>
                      <a:pt x="236" y="178"/>
                      <a:pt x="238" y="172"/>
                      <a:pt x="241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2" y="173"/>
                      <a:pt x="239" y="180"/>
                      <a:pt x="236" y="186"/>
                    </a:cubicBezTo>
                    <a:lnTo>
                      <a:pt x="232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5" y="175"/>
                      <a:pt x="18" y="181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6" y="146"/>
                    </a:moveTo>
                    <a:cubicBezTo>
                      <a:pt x="246" y="139"/>
                      <a:pt x="246" y="132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6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5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2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1"/>
                      <a:pt x="246" y="111"/>
                      <a:pt x="246" y="111"/>
                    </a:cubicBezTo>
                    <a:cubicBezTo>
                      <a:pt x="246" y="105"/>
                      <a:pt x="244" y="98"/>
                      <a:pt x="242" y="92"/>
                    </a:cubicBezTo>
                    <a:close/>
                    <a:moveTo>
                      <a:pt x="2" y="102"/>
                    </a:moveTo>
                    <a:cubicBezTo>
                      <a:pt x="4" y="95"/>
                      <a:pt x="6" y="89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0" y="90"/>
                      <a:pt x="8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6"/>
                    </a:moveTo>
                    <a:cubicBezTo>
                      <a:pt x="228" y="53"/>
                      <a:pt x="228" y="53"/>
                      <a:pt x="228" y="53"/>
                    </a:cubicBezTo>
                    <a:cubicBezTo>
                      <a:pt x="232" y="59"/>
                      <a:pt x="236" y="65"/>
                      <a:pt x="239" y="71"/>
                    </a:cubicBezTo>
                    <a:cubicBezTo>
                      <a:pt x="235" y="73"/>
                      <a:pt x="235" y="73"/>
                      <a:pt x="235" y="73"/>
                    </a:cubicBezTo>
                    <a:cubicBezTo>
                      <a:pt x="232" y="67"/>
                      <a:pt x="228" y="61"/>
                      <a:pt x="224" y="56"/>
                    </a:cubicBezTo>
                    <a:close/>
                    <a:moveTo>
                      <a:pt x="17" y="63"/>
                    </a:moveTo>
                    <a:cubicBezTo>
                      <a:pt x="21" y="57"/>
                      <a:pt x="25" y="51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8" y="53"/>
                      <a:pt x="24" y="59"/>
                      <a:pt x="21" y="65"/>
                    </a:cubicBezTo>
                    <a:lnTo>
                      <a:pt x="17" y="63"/>
                    </a:lnTo>
                    <a:close/>
                    <a:moveTo>
                      <a:pt x="196" y="27"/>
                    </a:moveTo>
                    <a:cubicBezTo>
                      <a:pt x="196" y="27"/>
                      <a:pt x="196" y="27"/>
                      <a:pt x="196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4" y="27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6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2"/>
                      <a:pt x="60" y="19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60" y="9"/>
                    </a:moveTo>
                    <a:cubicBezTo>
                      <a:pt x="161" y="5"/>
                      <a:pt x="161" y="5"/>
                      <a:pt x="161" y="5"/>
                    </a:cubicBezTo>
                    <a:cubicBezTo>
                      <a:pt x="168" y="7"/>
                      <a:pt x="173" y="10"/>
                      <a:pt x="180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7" y="11"/>
                      <a:pt x="160" y="9"/>
                    </a:cubicBezTo>
                    <a:close/>
                    <a:moveTo>
                      <a:pt x="79" y="9"/>
                    </a:moveTo>
                    <a:cubicBezTo>
                      <a:pt x="85" y="7"/>
                      <a:pt x="92" y="5"/>
                      <a:pt x="99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3" y="9"/>
                      <a:pt x="87" y="11"/>
                      <a:pt x="80" y="13"/>
                    </a:cubicBezTo>
                    <a:lnTo>
                      <a:pt x="79" y="9"/>
                    </a:lnTo>
                    <a:close/>
                    <a:moveTo>
                      <a:pt x="125" y="4"/>
                    </a:moveTo>
                    <a:cubicBezTo>
                      <a:pt x="123" y="4"/>
                      <a:pt x="121" y="5"/>
                      <a:pt x="119" y="5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1" y="0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135" y="5"/>
                      <a:pt x="130" y="4"/>
                      <a:pt x="12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</p:grpSp>
        <p:sp>
          <p:nvSpPr>
            <p:cNvPr id="28" name="文本框 30">
              <a:extLst>
                <a:ext uri="{FF2B5EF4-FFF2-40B4-BE49-F238E27FC236}">
                  <a16:creationId xmlns:a16="http://schemas.microsoft.com/office/drawing/2014/main" id="{47D6A9B6-30DD-41A4-AB0C-8FADA38F6B15}"/>
                </a:ext>
              </a:extLst>
            </p:cNvPr>
            <p:cNvSpPr txBox="1"/>
            <p:nvPr/>
          </p:nvSpPr>
          <p:spPr>
            <a:xfrm>
              <a:off x="820110" y="5085388"/>
              <a:ext cx="732893" cy="589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blipFill>
                    <a:blip r:embed="rId5"/>
                    <a:stretch>
                      <a:fillRect/>
                    </a:stretch>
                  </a:blipFill>
                  <a:latin typeface="字魂59号-创粗黑" panose="00000500000000000000" charset="-122"/>
                  <a:ea typeface="字魂59号-创粗黑" panose="00000500000000000000" charset="-122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7C6DBF7-14A5-430E-9331-23F2ED89242F}"/>
              </a:ext>
            </a:extLst>
          </p:cNvPr>
          <p:cNvGrpSpPr/>
          <p:nvPr/>
        </p:nvGrpSpPr>
        <p:grpSpPr>
          <a:xfrm>
            <a:off x="7931626" y="2286984"/>
            <a:ext cx="3405936" cy="3887211"/>
            <a:chOff x="7270750" y="1127125"/>
            <a:chExt cx="3041649" cy="3813175"/>
          </a:xfrm>
          <a:solidFill>
            <a:schemeClr val="bg1">
              <a:lumMod val="95000"/>
            </a:schemeClr>
          </a:solidFill>
        </p:grpSpPr>
        <p:sp>
          <p:nvSpPr>
            <p:cNvPr id="32" name="Freeform 521">
              <a:extLst>
                <a:ext uri="{FF2B5EF4-FFF2-40B4-BE49-F238E27FC236}">
                  <a16:creationId xmlns:a16="http://schemas.microsoft.com/office/drawing/2014/main" id="{0D66E994-7C8E-469D-8C74-331CA74F1009}"/>
                </a:ext>
              </a:extLst>
            </p:cNvPr>
            <p:cNvSpPr/>
            <p:nvPr/>
          </p:nvSpPr>
          <p:spPr bwMode="auto">
            <a:xfrm>
              <a:off x="7270750" y="1127125"/>
              <a:ext cx="1019175" cy="238125"/>
            </a:xfrm>
            <a:custGeom>
              <a:avLst/>
              <a:gdLst>
                <a:gd name="T0" fmla="*/ 0 w 321"/>
                <a:gd name="T1" fmla="*/ 62 h 75"/>
                <a:gd name="T2" fmla="*/ 0 w 321"/>
                <a:gd name="T3" fmla="*/ 59 h 75"/>
                <a:gd name="T4" fmla="*/ 204 w 321"/>
                <a:gd name="T5" fmla="*/ 19 h 75"/>
                <a:gd name="T6" fmla="*/ 297 w 321"/>
                <a:gd name="T7" fmla="*/ 6 h 75"/>
                <a:gd name="T8" fmla="*/ 321 w 321"/>
                <a:gd name="T9" fmla="*/ 4 h 75"/>
                <a:gd name="T10" fmla="*/ 298 w 321"/>
                <a:gd name="T11" fmla="*/ 9 h 75"/>
                <a:gd name="T12" fmla="*/ 13 w 321"/>
                <a:gd name="T13" fmla="*/ 57 h 75"/>
                <a:gd name="T14" fmla="*/ 16 w 321"/>
                <a:gd name="T15" fmla="*/ 75 h 75"/>
                <a:gd name="T16" fmla="*/ 11 w 321"/>
                <a:gd name="T17" fmla="*/ 61 h 75"/>
                <a:gd name="T18" fmla="*/ 0 w 321"/>
                <a:gd name="T1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75">
                  <a:moveTo>
                    <a:pt x="0" y="62"/>
                  </a:moveTo>
                  <a:cubicBezTo>
                    <a:pt x="0" y="61"/>
                    <a:pt x="0" y="60"/>
                    <a:pt x="0" y="59"/>
                  </a:cubicBezTo>
                  <a:cubicBezTo>
                    <a:pt x="63" y="38"/>
                    <a:pt x="133" y="30"/>
                    <a:pt x="204" y="19"/>
                  </a:cubicBezTo>
                  <a:cubicBezTo>
                    <a:pt x="235" y="13"/>
                    <a:pt x="267" y="11"/>
                    <a:pt x="297" y="6"/>
                  </a:cubicBezTo>
                  <a:cubicBezTo>
                    <a:pt x="305" y="5"/>
                    <a:pt x="313" y="0"/>
                    <a:pt x="321" y="4"/>
                  </a:cubicBezTo>
                  <a:cubicBezTo>
                    <a:pt x="318" y="9"/>
                    <a:pt x="305" y="8"/>
                    <a:pt x="298" y="9"/>
                  </a:cubicBezTo>
                  <a:cubicBezTo>
                    <a:pt x="203" y="22"/>
                    <a:pt x="101" y="34"/>
                    <a:pt x="13" y="57"/>
                  </a:cubicBezTo>
                  <a:cubicBezTo>
                    <a:pt x="14" y="62"/>
                    <a:pt x="20" y="71"/>
                    <a:pt x="16" y="75"/>
                  </a:cubicBezTo>
                  <a:cubicBezTo>
                    <a:pt x="10" y="75"/>
                    <a:pt x="9" y="66"/>
                    <a:pt x="11" y="61"/>
                  </a:cubicBezTo>
                  <a:cubicBezTo>
                    <a:pt x="6" y="60"/>
                    <a:pt x="4" y="62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22">
              <a:extLst>
                <a:ext uri="{FF2B5EF4-FFF2-40B4-BE49-F238E27FC236}">
                  <a16:creationId xmlns:a16="http://schemas.microsoft.com/office/drawing/2014/main" id="{1D39AF59-B632-4DF2-9DA9-166633D99FDE}"/>
                </a:ext>
              </a:extLst>
            </p:cNvPr>
            <p:cNvSpPr/>
            <p:nvPr/>
          </p:nvSpPr>
          <p:spPr bwMode="auto">
            <a:xfrm>
              <a:off x="7426325" y="1371600"/>
              <a:ext cx="82550" cy="314325"/>
            </a:xfrm>
            <a:custGeom>
              <a:avLst/>
              <a:gdLst>
                <a:gd name="T0" fmla="*/ 3 w 26"/>
                <a:gd name="T1" fmla="*/ 0 h 99"/>
                <a:gd name="T2" fmla="*/ 12 w 26"/>
                <a:gd name="T3" fmla="*/ 24 h 99"/>
                <a:gd name="T4" fmla="*/ 26 w 26"/>
                <a:gd name="T5" fmla="*/ 23 h 99"/>
                <a:gd name="T6" fmla="*/ 14 w 26"/>
                <a:gd name="T7" fmla="*/ 26 h 99"/>
                <a:gd name="T8" fmla="*/ 8 w 26"/>
                <a:gd name="T9" fmla="*/ 99 h 99"/>
                <a:gd name="T10" fmla="*/ 5 w 26"/>
                <a:gd name="T11" fmla="*/ 9 h 99"/>
                <a:gd name="T12" fmla="*/ 5 w 26"/>
                <a:gd name="T13" fmla="*/ 22 h 99"/>
                <a:gd name="T14" fmla="*/ 3 w 26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9">
                  <a:moveTo>
                    <a:pt x="3" y="0"/>
                  </a:moveTo>
                  <a:cubicBezTo>
                    <a:pt x="11" y="4"/>
                    <a:pt x="8" y="14"/>
                    <a:pt x="12" y="24"/>
                  </a:cubicBezTo>
                  <a:cubicBezTo>
                    <a:pt x="17" y="24"/>
                    <a:pt x="21" y="23"/>
                    <a:pt x="26" y="23"/>
                  </a:cubicBezTo>
                  <a:cubicBezTo>
                    <a:pt x="24" y="26"/>
                    <a:pt x="18" y="28"/>
                    <a:pt x="14" y="26"/>
                  </a:cubicBezTo>
                  <a:cubicBezTo>
                    <a:pt x="13" y="52"/>
                    <a:pt x="23" y="78"/>
                    <a:pt x="8" y="99"/>
                  </a:cubicBezTo>
                  <a:cubicBezTo>
                    <a:pt x="18" y="70"/>
                    <a:pt x="11" y="39"/>
                    <a:pt x="5" y="9"/>
                  </a:cubicBezTo>
                  <a:cubicBezTo>
                    <a:pt x="4" y="10"/>
                    <a:pt x="5" y="18"/>
                    <a:pt x="5" y="22"/>
                  </a:cubicBezTo>
                  <a:cubicBezTo>
                    <a:pt x="1" y="18"/>
                    <a:pt x="0" y="4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23">
              <a:extLst>
                <a:ext uri="{FF2B5EF4-FFF2-40B4-BE49-F238E27FC236}">
                  <a16:creationId xmlns:a16="http://schemas.microsoft.com/office/drawing/2014/main" id="{EEC34CDA-885C-4094-8272-D06C984A5D9D}"/>
                </a:ext>
              </a:extLst>
            </p:cNvPr>
            <p:cNvSpPr/>
            <p:nvPr/>
          </p:nvSpPr>
          <p:spPr bwMode="auto">
            <a:xfrm>
              <a:off x="7639050" y="1822450"/>
              <a:ext cx="184150" cy="38100"/>
            </a:xfrm>
            <a:custGeom>
              <a:avLst/>
              <a:gdLst>
                <a:gd name="T0" fmla="*/ 0 w 58"/>
                <a:gd name="T1" fmla="*/ 7 h 12"/>
                <a:gd name="T2" fmla="*/ 1 w 58"/>
                <a:gd name="T3" fmla="*/ 4 h 12"/>
                <a:gd name="T4" fmla="*/ 58 w 58"/>
                <a:gd name="T5" fmla="*/ 5 h 12"/>
                <a:gd name="T6" fmla="*/ 0 w 58"/>
                <a:gd name="T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2">
                  <a:moveTo>
                    <a:pt x="0" y="7"/>
                  </a:moveTo>
                  <a:cubicBezTo>
                    <a:pt x="0" y="5"/>
                    <a:pt x="1" y="5"/>
                    <a:pt x="1" y="4"/>
                  </a:cubicBezTo>
                  <a:cubicBezTo>
                    <a:pt x="19" y="10"/>
                    <a:pt x="41" y="0"/>
                    <a:pt x="58" y="5"/>
                  </a:cubicBezTo>
                  <a:cubicBezTo>
                    <a:pt x="37" y="5"/>
                    <a:pt x="18" y="12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24">
              <a:extLst>
                <a:ext uri="{FF2B5EF4-FFF2-40B4-BE49-F238E27FC236}">
                  <a16:creationId xmlns:a16="http://schemas.microsoft.com/office/drawing/2014/main" id="{1DB62555-E35F-40E8-B50C-241C04A4F638}"/>
                </a:ext>
              </a:extLst>
            </p:cNvPr>
            <p:cNvSpPr/>
            <p:nvPr/>
          </p:nvSpPr>
          <p:spPr bwMode="auto">
            <a:xfrm>
              <a:off x="7632700" y="4610100"/>
              <a:ext cx="117475" cy="19050"/>
            </a:xfrm>
            <a:custGeom>
              <a:avLst/>
              <a:gdLst>
                <a:gd name="T0" fmla="*/ 0 w 37"/>
                <a:gd name="T1" fmla="*/ 3 h 6"/>
                <a:gd name="T2" fmla="*/ 0 w 37"/>
                <a:gd name="T3" fmla="*/ 0 h 6"/>
                <a:gd name="T4" fmla="*/ 37 w 37"/>
                <a:gd name="T5" fmla="*/ 2 h 6"/>
                <a:gd name="T6" fmla="*/ 0 w 37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6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4" y="3"/>
                    <a:pt x="21" y="1"/>
                    <a:pt x="37" y="2"/>
                  </a:cubicBezTo>
                  <a:cubicBezTo>
                    <a:pt x="29" y="6"/>
                    <a:pt x="9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25">
              <a:extLst>
                <a:ext uri="{FF2B5EF4-FFF2-40B4-BE49-F238E27FC236}">
                  <a16:creationId xmlns:a16="http://schemas.microsoft.com/office/drawing/2014/main" id="{974B9281-9AFA-4FE9-83C5-DAB90BED57AB}"/>
                </a:ext>
              </a:extLst>
            </p:cNvPr>
            <p:cNvSpPr/>
            <p:nvPr/>
          </p:nvSpPr>
          <p:spPr bwMode="auto">
            <a:xfrm>
              <a:off x="7658100" y="3624263"/>
              <a:ext cx="584200" cy="400050"/>
            </a:xfrm>
            <a:custGeom>
              <a:avLst/>
              <a:gdLst>
                <a:gd name="T0" fmla="*/ 0 w 184"/>
                <a:gd name="T1" fmla="*/ 2 h 126"/>
                <a:gd name="T2" fmla="*/ 184 w 184"/>
                <a:gd name="T3" fmla="*/ 3 h 126"/>
                <a:gd name="T4" fmla="*/ 7 w 184"/>
                <a:gd name="T5" fmla="*/ 6 h 126"/>
                <a:gd name="T6" fmla="*/ 13 w 184"/>
                <a:gd name="T7" fmla="*/ 23 h 126"/>
                <a:gd name="T8" fmla="*/ 157 w 184"/>
                <a:gd name="T9" fmla="*/ 26 h 126"/>
                <a:gd name="T10" fmla="*/ 148 w 184"/>
                <a:gd name="T11" fmla="*/ 28 h 126"/>
                <a:gd name="T12" fmla="*/ 15 w 184"/>
                <a:gd name="T13" fmla="*/ 28 h 126"/>
                <a:gd name="T14" fmla="*/ 25 w 184"/>
                <a:gd name="T15" fmla="*/ 106 h 126"/>
                <a:gd name="T16" fmla="*/ 108 w 184"/>
                <a:gd name="T17" fmla="*/ 102 h 126"/>
                <a:gd name="T18" fmla="*/ 136 w 184"/>
                <a:gd name="T19" fmla="*/ 105 h 126"/>
                <a:gd name="T20" fmla="*/ 25 w 184"/>
                <a:gd name="T21" fmla="*/ 109 h 126"/>
                <a:gd name="T22" fmla="*/ 20 w 184"/>
                <a:gd name="T23" fmla="*/ 122 h 126"/>
                <a:gd name="T24" fmla="*/ 126 w 184"/>
                <a:gd name="T25" fmla="*/ 119 h 126"/>
                <a:gd name="T26" fmla="*/ 11 w 184"/>
                <a:gd name="T27" fmla="*/ 125 h 126"/>
                <a:gd name="T28" fmla="*/ 21 w 184"/>
                <a:gd name="T29" fmla="*/ 111 h 126"/>
                <a:gd name="T30" fmla="*/ 16 w 184"/>
                <a:gd name="T31" fmla="*/ 108 h 126"/>
                <a:gd name="T32" fmla="*/ 22 w 184"/>
                <a:gd name="T33" fmla="*/ 106 h 126"/>
                <a:gd name="T34" fmla="*/ 0 w 184"/>
                <a:gd name="T35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" h="126">
                  <a:moveTo>
                    <a:pt x="0" y="2"/>
                  </a:moveTo>
                  <a:cubicBezTo>
                    <a:pt x="62" y="2"/>
                    <a:pt x="122" y="0"/>
                    <a:pt x="184" y="3"/>
                  </a:cubicBezTo>
                  <a:cubicBezTo>
                    <a:pt x="137" y="7"/>
                    <a:pt x="57" y="1"/>
                    <a:pt x="7" y="6"/>
                  </a:cubicBezTo>
                  <a:cubicBezTo>
                    <a:pt x="8" y="12"/>
                    <a:pt x="11" y="17"/>
                    <a:pt x="13" y="23"/>
                  </a:cubicBezTo>
                  <a:cubicBezTo>
                    <a:pt x="54" y="28"/>
                    <a:pt x="118" y="25"/>
                    <a:pt x="157" y="26"/>
                  </a:cubicBezTo>
                  <a:cubicBezTo>
                    <a:pt x="157" y="31"/>
                    <a:pt x="151" y="27"/>
                    <a:pt x="148" y="28"/>
                  </a:cubicBezTo>
                  <a:cubicBezTo>
                    <a:pt x="110" y="30"/>
                    <a:pt x="58" y="29"/>
                    <a:pt x="15" y="28"/>
                  </a:cubicBezTo>
                  <a:cubicBezTo>
                    <a:pt x="24" y="49"/>
                    <a:pt x="31" y="80"/>
                    <a:pt x="25" y="106"/>
                  </a:cubicBezTo>
                  <a:cubicBezTo>
                    <a:pt x="54" y="105"/>
                    <a:pt x="83" y="102"/>
                    <a:pt x="108" y="102"/>
                  </a:cubicBezTo>
                  <a:cubicBezTo>
                    <a:pt x="118" y="101"/>
                    <a:pt x="129" y="100"/>
                    <a:pt x="136" y="105"/>
                  </a:cubicBezTo>
                  <a:cubicBezTo>
                    <a:pt x="106" y="103"/>
                    <a:pt x="58" y="108"/>
                    <a:pt x="25" y="109"/>
                  </a:cubicBezTo>
                  <a:cubicBezTo>
                    <a:pt x="22" y="112"/>
                    <a:pt x="22" y="118"/>
                    <a:pt x="20" y="122"/>
                  </a:cubicBezTo>
                  <a:cubicBezTo>
                    <a:pt x="52" y="124"/>
                    <a:pt x="90" y="119"/>
                    <a:pt x="126" y="119"/>
                  </a:cubicBezTo>
                  <a:cubicBezTo>
                    <a:pt x="94" y="124"/>
                    <a:pt x="51" y="126"/>
                    <a:pt x="11" y="125"/>
                  </a:cubicBezTo>
                  <a:cubicBezTo>
                    <a:pt x="14" y="120"/>
                    <a:pt x="18" y="116"/>
                    <a:pt x="21" y="111"/>
                  </a:cubicBezTo>
                  <a:cubicBezTo>
                    <a:pt x="20" y="107"/>
                    <a:pt x="16" y="112"/>
                    <a:pt x="16" y="108"/>
                  </a:cubicBezTo>
                  <a:cubicBezTo>
                    <a:pt x="15" y="104"/>
                    <a:pt x="20" y="106"/>
                    <a:pt x="22" y="106"/>
                  </a:cubicBezTo>
                  <a:cubicBezTo>
                    <a:pt x="29" y="66"/>
                    <a:pt x="13" y="3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526">
              <a:extLst>
                <a:ext uri="{FF2B5EF4-FFF2-40B4-BE49-F238E27FC236}">
                  <a16:creationId xmlns:a16="http://schemas.microsoft.com/office/drawing/2014/main" id="{288C375E-8CC0-4DF5-8CE8-7303DA72EEC7}"/>
                </a:ext>
              </a:extLst>
            </p:cNvPr>
            <p:cNvSpPr/>
            <p:nvPr/>
          </p:nvSpPr>
          <p:spPr bwMode="auto">
            <a:xfrm>
              <a:off x="7651750" y="4781550"/>
              <a:ext cx="1122363" cy="15875"/>
            </a:xfrm>
            <a:custGeom>
              <a:avLst/>
              <a:gdLst>
                <a:gd name="T0" fmla="*/ 0 w 353"/>
                <a:gd name="T1" fmla="*/ 2 h 5"/>
                <a:gd name="T2" fmla="*/ 2 w 353"/>
                <a:gd name="T3" fmla="*/ 0 h 5"/>
                <a:gd name="T4" fmla="*/ 353 w 353"/>
                <a:gd name="T5" fmla="*/ 1 h 5"/>
                <a:gd name="T6" fmla="*/ 3 w 353"/>
                <a:gd name="T7" fmla="*/ 3 h 5"/>
                <a:gd name="T8" fmla="*/ 0 w 35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">
                  <a:moveTo>
                    <a:pt x="0" y="2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22" y="0"/>
                    <a:pt x="229" y="0"/>
                    <a:pt x="353" y="1"/>
                  </a:cubicBezTo>
                  <a:cubicBezTo>
                    <a:pt x="235" y="5"/>
                    <a:pt x="134" y="1"/>
                    <a:pt x="3" y="3"/>
                  </a:cubicBezTo>
                  <a:cubicBezTo>
                    <a:pt x="1" y="3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27">
              <a:extLst>
                <a:ext uri="{FF2B5EF4-FFF2-40B4-BE49-F238E27FC236}">
                  <a16:creationId xmlns:a16="http://schemas.microsoft.com/office/drawing/2014/main" id="{214790A8-0CC4-45F7-BA68-4E1807EDC67E}"/>
                </a:ext>
              </a:extLst>
            </p:cNvPr>
            <p:cNvSpPr/>
            <p:nvPr/>
          </p:nvSpPr>
          <p:spPr bwMode="auto">
            <a:xfrm>
              <a:off x="7683500" y="4565650"/>
              <a:ext cx="149225" cy="25400"/>
            </a:xfrm>
            <a:custGeom>
              <a:avLst/>
              <a:gdLst>
                <a:gd name="T0" fmla="*/ 0 w 47"/>
                <a:gd name="T1" fmla="*/ 8 h 8"/>
                <a:gd name="T2" fmla="*/ 0 w 47"/>
                <a:gd name="T3" fmla="*/ 5 h 8"/>
                <a:gd name="T4" fmla="*/ 27 w 47"/>
                <a:gd name="T5" fmla="*/ 4 h 8"/>
                <a:gd name="T6" fmla="*/ 47 w 47"/>
                <a:gd name="T7" fmla="*/ 6 h 8"/>
                <a:gd name="T8" fmla="*/ 0 w 4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">
                  <a:moveTo>
                    <a:pt x="0" y="8"/>
                  </a:moveTo>
                  <a:cubicBezTo>
                    <a:pt x="0" y="7"/>
                    <a:pt x="0" y="6"/>
                    <a:pt x="0" y="5"/>
                  </a:cubicBezTo>
                  <a:cubicBezTo>
                    <a:pt x="7" y="4"/>
                    <a:pt x="17" y="4"/>
                    <a:pt x="27" y="4"/>
                  </a:cubicBezTo>
                  <a:cubicBezTo>
                    <a:pt x="34" y="4"/>
                    <a:pt x="43" y="0"/>
                    <a:pt x="47" y="6"/>
                  </a:cubicBezTo>
                  <a:cubicBezTo>
                    <a:pt x="32" y="4"/>
                    <a:pt x="19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528">
              <a:extLst>
                <a:ext uri="{FF2B5EF4-FFF2-40B4-BE49-F238E27FC236}">
                  <a16:creationId xmlns:a16="http://schemas.microsoft.com/office/drawing/2014/main" id="{25879275-D694-4E10-9EFB-E504EF71D622}"/>
                </a:ext>
              </a:extLst>
            </p:cNvPr>
            <p:cNvSpPr/>
            <p:nvPr/>
          </p:nvSpPr>
          <p:spPr bwMode="auto">
            <a:xfrm>
              <a:off x="7696200" y="3640138"/>
              <a:ext cx="1309688" cy="79375"/>
            </a:xfrm>
            <a:custGeom>
              <a:avLst/>
              <a:gdLst>
                <a:gd name="T0" fmla="*/ 0 w 412"/>
                <a:gd name="T1" fmla="*/ 9 h 25"/>
                <a:gd name="T2" fmla="*/ 56 w 412"/>
                <a:gd name="T3" fmla="*/ 4 h 25"/>
                <a:gd name="T4" fmla="*/ 92 w 412"/>
                <a:gd name="T5" fmla="*/ 5 h 25"/>
                <a:gd name="T6" fmla="*/ 30 w 412"/>
                <a:gd name="T7" fmla="*/ 7 h 25"/>
                <a:gd name="T8" fmla="*/ 363 w 412"/>
                <a:gd name="T9" fmla="*/ 21 h 25"/>
                <a:gd name="T10" fmla="*/ 382 w 412"/>
                <a:gd name="T11" fmla="*/ 22 h 25"/>
                <a:gd name="T12" fmla="*/ 412 w 412"/>
                <a:gd name="T13" fmla="*/ 25 h 25"/>
                <a:gd name="T14" fmla="*/ 205 w 412"/>
                <a:gd name="T15" fmla="*/ 16 h 25"/>
                <a:gd name="T16" fmla="*/ 100 w 412"/>
                <a:gd name="T17" fmla="*/ 15 h 25"/>
                <a:gd name="T18" fmla="*/ 0 w 412"/>
                <a:gd name="T1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2" h="25">
                  <a:moveTo>
                    <a:pt x="0" y="9"/>
                  </a:moveTo>
                  <a:cubicBezTo>
                    <a:pt x="11" y="3"/>
                    <a:pt x="37" y="4"/>
                    <a:pt x="56" y="4"/>
                  </a:cubicBezTo>
                  <a:cubicBezTo>
                    <a:pt x="70" y="3"/>
                    <a:pt x="84" y="0"/>
                    <a:pt x="92" y="5"/>
                  </a:cubicBezTo>
                  <a:cubicBezTo>
                    <a:pt x="67" y="4"/>
                    <a:pt x="54" y="7"/>
                    <a:pt x="30" y="7"/>
                  </a:cubicBezTo>
                  <a:cubicBezTo>
                    <a:pt x="140" y="15"/>
                    <a:pt x="252" y="14"/>
                    <a:pt x="363" y="21"/>
                  </a:cubicBezTo>
                  <a:cubicBezTo>
                    <a:pt x="370" y="21"/>
                    <a:pt x="376" y="22"/>
                    <a:pt x="382" y="22"/>
                  </a:cubicBezTo>
                  <a:cubicBezTo>
                    <a:pt x="392" y="22"/>
                    <a:pt x="402" y="20"/>
                    <a:pt x="412" y="25"/>
                  </a:cubicBezTo>
                  <a:cubicBezTo>
                    <a:pt x="344" y="22"/>
                    <a:pt x="273" y="19"/>
                    <a:pt x="205" y="16"/>
                  </a:cubicBezTo>
                  <a:cubicBezTo>
                    <a:pt x="170" y="15"/>
                    <a:pt x="135" y="17"/>
                    <a:pt x="100" y="15"/>
                  </a:cubicBezTo>
                  <a:cubicBezTo>
                    <a:pt x="67" y="14"/>
                    <a:pt x="33" y="11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29">
              <a:extLst>
                <a:ext uri="{FF2B5EF4-FFF2-40B4-BE49-F238E27FC236}">
                  <a16:creationId xmlns:a16="http://schemas.microsoft.com/office/drawing/2014/main" id="{B8FAB6D8-C030-4FA8-AFE3-246A5CE4E4F8}"/>
                </a:ext>
              </a:extLst>
            </p:cNvPr>
            <p:cNvSpPr/>
            <p:nvPr/>
          </p:nvSpPr>
          <p:spPr bwMode="auto">
            <a:xfrm>
              <a:off x="7715250" y="1984375"/>
              <a:ext cx="19050" cy="9525"/>
            </a:xfrm>
            <a:custGeom>
              <a:avLst/>
              <a:gdLst>
                <a:gd name="T0" fmla="*/ 0 w 6"/>
                <a:gd name="T1" fmla="*/ 3 h 3"/>
                <a:gd name="T2" fmla="*/ 6 w 6"/>
                <a:gd name="T3" fmla="*/ 0 h 3"/>
                <a:gd name="T4" fmla="*/ 0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0" y="1"/>
                    <a:pt x="3" y="1"/>
                    <a:pt x="6" y="0"/>
                  </a:cubicBezTo>
                  <a:cubicBezTo>
                    <a:pt x="6" y="3"/>
                    <a:pt x="2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30">
              <a:extLst>
                <a:ext uri="{FF2B5EF4-FFF2-40B4-BE49-F238E27FC236}">
                  <a16:creationId xmlns:a16="http://schemas.microsoft.com/office/drawing/2014/main" id="{7086165B-8B4B-41A1-8C2B-9C1C289616A5}"/>
                </a:ext>
              </a:extLst>
            </p:cNvPr>
            <p:cNvSpPr/>
            <p:nvPr/>
          </p:nvSpPr>
          <p:spPr bwMode="auto">
            <a:xfrm>
              <a:off x="7731125" y="4148138"/>
              <a:ext cx="44450" cy="9525"/>
            </a:xfrm>
            <a:custGeom>
              <a:avLst/>
              <a:gdLst>
                <a:gd name="T0" fmla="*/ 3 w 14"/>
                <a:gd name="T1" fmla="*/ 2 h 3"/>
                <a:gd name="T2" fmla="*/ 11 w 14"/>
                <a:gd name="T3" fmla="*/ 1 h 3"/>
                <a:gd name="T4" fmla="*/ 3 w 1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">
                  <a:moveTo>
                    <a:pt x="3" y="2"/>
                  </a:moveTo>
                  <a:cubicBezTo>
                    <a:pt x="0" y="0"/>
                    <a:pt x="9" y="2"/>
                    <a:pt x="11" y="1"/>
                  </a:cubicBezTo>
                  <a:cubicBezTo>
                    <a:pt x="14" y="3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31">
              <a:extLst>
                <a:ext uri="{FF2B5EF4-FFF2-40B4-BE49-F238E27FC236}">
                  <a16:creationId xmlns:a16="http://schemas.microsoft.com/office/drawing/2014/main" id="{10D5E618-623F-4FDE-B377-246CC11A20FB}"/>
                </a:ext>
              </a:extLst>
            </p:cNvPr>
            <p:cNvSpPr/>
            <p:nvPr/>
          </p:nvSpPr>
          <p:spPr bwMode="auto">
            <a:xfrm>
              <a:off x="7743825" y="3735388"/>
              <a:ext cx="396875" cy="22225"/>
            </a:xfrm>
            <a:custGeom>
              <a:avLst/>
              <a:gdLst>
                <a:gd name="T0" fmla="*/ 0 w 125"/>
                <a:gd name="T1" fmla="*/ 7 h 7"/>
                <a:gd name="T2" fmla="*/ 0 w 125"/>
                <a:gd name="T3" fmla="*/ 3 h 7"/>
                <a:gd name="T4" fmla="*/ 125 w 125"/>
                <a:gd name="T5" fmla="*/ 2 h 7"/>
                <a:gd name="T6" fmla="*/ 0 w 12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7">
                  <a:moveTo>
                    <a:pt x="0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44" y="5"/>
                    <a:pt x="83" y="0"/>
                    <a:pt x="125" y="2"/>
                  </a:cubicBezTo>
                  <a:cubicBezTo>
                    <a:pt x="89" y="6"/>
                    <a:pt x="39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32">
              <a:extLst>
                <a:ext uri="{FF2B5EF4-FFF2-40B4-BE49-F238E27FC236}">
                  <a16:creationId xmlns:a16="http://schemas.microsoft.com/office/drawing/2014/main" id="{A5D7E976-4EE5-4865-8B7E-45ED05198A36}"/>
                </a:ext>
              </a:extLst>
            </p:cNvPr>
            <p:cNvSpPr/>
            <p:nvPr/>
          </p:nvSpPr>
          <p:spPr bwMode="auto">
            <a:xfrm>
              <a:off x="7750175" y="3849688"/>
              <a:ext cx="1122363" cy="73025"/>
            </a:xfrm>
            <a:custGeom>
              <a:avLst/>
              <a:gdLst>
                <a:gd name="T0" fmla="*/ 0 w 353"/>
                <a:gd name="T1" fmla="*/ 17 h 23"/>
                <a:gd name="T2" fmla="*/ 9 w 353"/>
                <a:gd name="T3" fmla="*/ 15 h 23"/>
                <a:gd name="T4" fmla="*/ 5 w 353"/>
                <a:gd name="T5" fmla="*/ 14 h 23"/>
                <a:gd name="T6" fmla="*/ 353 w 353"/>
                <a:gd name="T7" fmla="*/ 0 h 23"/>
                <a:gd name="T8" fmla="*/ 336 w 353"/>
                <a:gd name="T9" fmla="*/ 3 h 23"/>
                <a:gd name="T10" fmla="*/ 194 w 353"/>
                <a:gd name="T11" fmla="*/ 6 h 23"/>
                <a:gd name="T12" fmla="*/ 14 w 353"/>
                <a:gd name="T13" fmla="*/ 14 h 23"/>
                <a:gd name="T14" fmla="*/ 106 w 353"/>
                <a:gd name="T15" fmla="*/ 20 h 23"/>
                <a:gd name="T16" fmla="*/ 91 w 353"/>
                <a:gd name="T17" fmla="*/ 21 h 23"/>
                <a:gd name="T18" fmla="*/ 4 w 353"/>
                <a:gd name="T19" fmla="*/ 19 h 23"/>
                <a:gd name="T20" fmla="*/ 0 w 353"/>
                <a:gd name="T2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3" h="23">
                  <a:moveTo>
                    <a:pt x="0" y="17"/>
                  </a:moveTo>
                  <a:cubicBezTo>
                    <a:pt x="0" y="13"/>
                    <a:pt x="6" y="16"/>
                    <a:pt x="9" y="15"/>
                  </a:cubicBezTo>
                  <a:cubicBezTo>
                    <a:pt x="9" y="13"/>
                    <a:pt x="6" y="14"/>
                    <a:pt x="5" y="14"/>
                  </a:cubicBezTo>
                  <a:cubicBezTo>
                    <a:pt x="99" y="4"/>
                    <a:pt x="249" y="0"/>
                    <a:pt x="353" y="0"/>
                  </a:cubicBezTo>
                  <a:cubicBezTo>
                    <a:pt x="349" y="5"/>
                    <a:pt x="341" y="3"/>
                    <a:pt x="336" y="3"/>
                  </a:cubicBezTo>
                  <a:cubicBezTo>
                    <a:pt x="285" y="3"/>
                    <a:pt x="245" y="4"/>
                    <a:pt x="194" y="6"/>
                  </a:cubicBezTo>
                  <a:cubicBezTo>
                    <a:pt x="136" y="8"/>
                    <a:pt x="71" y="10"/>
                    <a:pt x="14" y="14"/>
                  </a:cubicBezTo>
                  <a:cubicBezTo>
                    <a:pt x="32" y="18"/>
                    <a:pt x="83" y="14"/>
                    <a:pt x="106" y="20"/>
                  </a:cubicBezTo>
                  <a:cubicBezTo>
                    <a:pt x="105" y="23"/>
                    <a:pt x="97" y="21"/>
                    <a:pt x="91" y="21"/>
                  </a:cubicBezTo>
                  <a:cubicBezTo>
                    <a:pt x="61" y="18"/>
                    <a:pt x="37" y="18"/>
                    <a:pt x="4" y="19"/>
                  </a:cubicBezTo>
                  <a:cubicBezTo>
                    <a:pt x="1" y="20"/>
                    <a:pt x="2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533">
              <a:extLst>
                <a:ext uri="{FF2B5EF4-FFF2-40B4-BE49-F238E27FC236}">
                  <a16:creationId xmlns:a16="http://schemas.microsoft.com/office/drawing/2014/main" id="{759693D2-FB74-4E8A-B959-D2EF67BFCC18}"/>
                </a:ext>
              </a:extLst>
            </p:cNvPr>
            <p:cNvSpPr/>
            <p:nvPr/>
          </p:nvSpPr>
          <p:spPr bwMode="auto">
            <a:xfrm>
              <a:off x="7753350" y="3798888"/>
              <a:ext cx="349250" cy="22225"/>
            </a:xfrm>
            <a:custGeom>
              <a:avLst/>
              <a:gdLst>
                <a:gd name="T0" fmla="*/ 0 w 110"/>
                <a:gd name="T1" fmla="*/ 6 h 7"/>
                <a:gd name="T2" fmla="*/ 0 w 110"/>
                <a:gd name="T3" fmla="*/ 4 h 7"/>
                <a:gd name="T4" fmla="*/ 110 w 110"/>
                <a:gd name="T5" fmla="*/ 4 h 7"/>
                <a:gd name="T6" fmla="*/ 0 w 110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">
                  <a:moveTo>
                    <a:pt x="0" y="6"/>
                  </a:moveTo>
                  <a:cubicBezTo>
                    <a:pt x="1" y="5"/>
                    <a:pt x="1" y="4"/>
                    <a:pt x="0" y="4"/>
                  </a:cubicBezTo>
                  <a:cubicBezTo>
                    <a:pt x="37" y="4"/>
                    <a:pt x="77" y="0"/>
                    <a:pt x="110" y="4"/>
                  </a:cubicBezTo>
                  <a:cubicBezTo>
                    <a:pt x="79" y="3"/>
                    <a:pt x="36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34">
              <a:extLst>
                <a:ext uri="{FF2B5EF4-FFF2-40B4-BE49-F238E27FC236}">
                  <a16:creationId xmlns:a16="http://schemas.microsoft.com/office/drawing/2014/main" id="{FF5E571F-D965-4F66-9B3B-B17503204289}"/>
                </a:ext>
              </a:extLst>
            </p:cNvPr>
            <p:cNvSpPr/>
            <p:nvPr/>
          </p:nvSpPr>
          <p:spPr bwMode="auto">
            <a:xfrm>
              <a:off x="7769225" y="2916238"/>
              <a:ext cx="661988" cy="19050"/>
            </a:xfrm>
            <a:custGeom>
              <a:avLst/>
              <a:gdLst>
                <a:gd name="T0" fmla="*/ 0 w 208"/>
                <a:gd name="T1" fmla="*/ 6 h 6"/>
                <a:gd name="T2" fmla="*/ 208 w 208"/>
                <a:gd name="T3" fmla="*/ 5 h 6"/>
                <a:gd name="T4" fmla="*/ 0 w 20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6">
                  <a:moveTo>
                    <a:pt x="0" y="6"/>
                  </a:moveTo>
                  <a:cubicBezTo>
                    <a:pt x="57" y="0"/>
                    <a:pt x="132" y="2"/>
                    <a:pt x="208" y="5"/>
                  </a:cubicBezTo>
                  <a:cubicBezTo>
                    <a:pt x="147" y="6"/>
                    <a:pt x="81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35">
              <a:extLst>
                <a:ext uri="{FF2B5EF4-FFF2-40B4-BE49-F238E27FC236}">
                  <a16:creationId xmlns:a16="http://schemas.microsoft.com/office/drawing/2014/main" id="{CAE5175A-5C4C-48D0-800D-165C5F098B2E}"/>
                </a:ext>
              </a:extLst>
            </p:cNvPr>
            <p:cNvSpPr/>
            <p:nvPr/>
          </p:nvSpPr>
          <p:spPr bwMode="auto">
            <a:xfrm>
              <a:off x="7769225" y="4724400"/>
              <a:ext cx="1039813" cy="19050"/>
            </a:xfrm>
            <a:custGeom>
              <a:avLst/>
              <a:gdLst>
                <a:gd name="T0" fmla="*/ 0 w 327"/>
                <a:gd name="T1" fmla="*/ 4 h 6"/>
                <a:gd name="T2" fmla="*/ 1 w 327"/>
                <a:gd name="T3" fmla="*/ 2 h 6"/>
                <a:gd name="T4" fmla="*/ 161 w 327"/>
                <a:gd name="T5" fmla="*/ 2 h 6"/>
                <a:gd name="T6" fmla="*/ 310 w 327"/>
                <a:gd name="T7" fmla="*/ 3 h 6"/>
                <a:gd name="T8" fmla="*/ 327 w 327"/>
                <a:gd name="T9" fmla="*/ 6 h 6"/>
                <a:gd name="T10" fmla="*/ 80 w 327"/>
                <a:gd name="T11" fmla="*/ 4 h 6"/>
                <a:gd name="T12" fmla="*/ 3 w 327"/>
                <a:gd name="T13" fmla="*/ 4 h 6"/>
                <a:gd name="T14" fmla="*/ 0 w 327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6">
                  <a:moveTo>
                    <a:pt x="0" y="4"/>
                  </a:moveTo>
                  <a:cubicBezTo>
                    <a:pt x="0" y="3"/>
                    <a:pt x="1" y="3"/>
                    <a:pt x="1" y="2"/>
                  </a:cubicBezTo>
                  <a:cubicBezTo>
                    <a:pt x="56" y="0"/>
                    <a:pt x="118" y="1"/>
                    <a:pt x="161" y="2"/>
                  </a:cubicBezTo>
                  <a:cubicBezTo>
                    <a:pt x="201" y="2"/>
                    <a:pt x="261" y="2"/>
                    <a:pt x="310" y="3"/>
                  </a:cubicBezTo>
                  <a:cubicBezTo>
                    <a:pt x="316" y="3"/>
                    <a:pt x="323" y="2"/>
                    <a:pt x="327" y="6"/>
                  </a:cubicBezTo>
                  <a:cubicBezTo>
                    <a:pt x="248" y="3"/>
                    <a:pt x="151" y="5"/>
                    <a:pt x="80" y="4"/>
                  </a:cubicBezTo>
                  <a:cubicBezTo>
                    <a:pt x="58" y="4"/>
                    <a:pt x="31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36">
              <a:extLst>
                <a:ext uri="{FF2B5EF4-FFF2-40B4-BE49-F238E27FC236}">
                  <a16:creationId xmlns:a16="http://schemas.microsoft.com/office/drawing/2014/main" id="{7F264335-4561-45CB-987F-FA7EABC46B4E}"/>
                </a:ext>
              </a:extLst>
            </p:cNvPr>
            <p:cNvSpPr/>
            <p:nvPr/>
          </p:nvSpPr>
          <p:spPr bwMode="auto">
            <a:xfrm>
              <a:off x="7807325" y="3230563"/>
              <a:ext cx="601663" cy="12700"/>
            </a:xfrm>
            <a:custGeom>
              <a:avLst/>
              <a:gdLst>
                <a:gd name="T0" fmla="*/ 0 w 189"/>
                <a:gd name="T1" fmla="*/ 4 h 4"/>
                <a:gd name="T2" fmla="*/ 1 w 189"/>
                <a:gd name="T3" fmla="*/ 1 h 4"/>
                <a:gd name="T4" fmla="*/ 189 w 189"/>
                <a:gd name="T5" fmla="*/ 3 h 4"/>
                <a:gd name="T6" fmla="*/ 77 w 189"/>
                <a:gd name="T7" fmla="*/ 4 h 4"/>
                <a:gd name="T8" fmla="*/ 3 w 189"/>
                <a:gd name="T9" fmla="*/ 4 h 4"/>
                <a:gd name="T10" fmla="*/ 0 w 189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4">
                  <a:moveTo>
                    <a:pt x="0" y="4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63" y="2"/>
                    <a:pt x="129" y="0"/>
                    <a:pt x="189" y="3"/>
                  </a:cubicBezTo>
                  <a:cubicBezTo>
                    <a:pt x="157" y="4"/>
                    <a:pt x="118" y="4"/>
                    <a:pt x="77" y="4"/>
                  </a:cubicBezTo>
                  <a:cubicBezTo>
                    <a:pt x="52" y="3"/>
                    <a:pt x="23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37">
              <a:extLst>
                <a:ext uri="{FF2B5EF4-FFF2-40B4-BE49-F238E27FC236}">
                  <a16:creationId xmlns:a16="http://schemas.microsoft.com/office/drawing/2014/main" id="{A4750A52-E0A2-4AB9-85F0-B985796835D9}"/>
                </a:ext>
              </a:extLst>
            </p:cNvPr>
            <p:cNvSpPr/>
            <p:nvPr/>
          </p:nvSpPr>
          <p:spPr bwMode="auto">
            <a:xfrm>
              <a:off x="7813675" y="3294063"/>
              <a:ext cx="1122363" cy="28575"/>
            </a:xfrm>
            <a:custGeom>
              <a:avLst/>
              <a:gdLst>
                <a:gd name="T0" fmla="*/ 0 w 353"/>
                <a:gd name="T1" fmla="*/ 5 h 9"/>
                <a:gd name="T2" fmla="*/ 1 w 353"/>
                <a:gd name="T3" fmla="*/ 2 h 9"/>
                <a:gd name="T4" fmla="*/ 180 w 353"/>
                <a:gd name="T5" fmla="*/ 3 h 9"/>
                <a:gd name="T6" fmla="*/ 348 w 353"/>
                <a:gd name="T7" fmla="*/ 4 h 9"/>
                <a:gd name="T8" fmla="*/ 351 w 353"/>
                <a:gd name="T9" fmla="*/ 1 h 9"/>
                <a:gd name="T10" fmla="*/ 328 w 353"/>
                <a:gd name="T11" fmla="*/ 7 h 9"/>
                <a:gd name="T12" fmla="*/ 241 w 353"/>
                <a:gd name="T13" fmla="*/ 8 h 9"/>
                <a:gd name="T14" fmla="*/ 3 w 353"/>
                <a:gd name="T15" fmla="*/ 5 h 9"/>
                <a:gd name="T16" fmla="*/ 0 w 353"/>
                <a:gd name="T1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9">
                  <a:moveTo>
                    <a:pt x="0" y="5"/>
                  </a:moveTo>
                  <a:cubicBezTo>
                    <a:pt x="0" y="3"/>
                    <a:pt x="1" y="3"/>
                    <a:pt x="1" y="2"/>
                  </a:cubicBezTo>
                  <a:cubicBezTo>
                    <a:pt x="61" y="1"/>
                    <a:pt x="124" y="0"/>
                    <a:pt x="180" y="3"/>
                  </a:cubicBezTo>
                  <a:cubicBezTo>
                    <a:pt x="243" y="6"/>
                    <a:pt x="288" y="8"/>
                    <a:pt x="348" y="4"/>
                  </a:cubicBezTo>
                  <a:cubicBezTo>
                    <a:pt x="353" y="5"/>
                    <a:pt x="344" y="0"/>
                    <a:pt x="351" y="1"/>
                  </a:cubicBezTo>
                  <a:cubicBezTo>
                    <a:pt x="353" y="8"/>
                    <a:pt x="339" y="7"/>
                    <a:pt x="328" y="7"/>
                  </a:cubicBezTo>
                  <a:cubicBezTo>
                    <a:pt x="291" y="9"/>
                    <a:pt x="267" y="9"/>
                    <a:pt x="241" y="8"/>
                  </a:cubicBezTo>
                  <a:cubicBezTo>
                    <a:pt x="166" y="6"/>
                    <a:pt x="80" y="0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38">
              <a:extLst>
                <a:ext uri="{FF2B5EF4-FFF2-40B4-BE49-F238E27FC236}">
                  <a16:creationId xmlns:a16="http://schemas.microsoft.com/office/drawing/2014/main" id="{F41450D5-7D58-4A3C-9C59-8827797EA2FC}"/>
                </a:ext>
              </a:extLst>
            </p:cNvPr>
            <p:cNvSpPr/>
            <p:nvPr/>
          </p:nvSpPr>
          <p:spPr bwMode="auto">
            <a:xfrm>
              <a:off x="7826375" y="2995613"/>
              <a:ext cx="630238" cy="22225"/>
            </a:xfrm>
            <a:custGeom>
              <a:avLst/>
              <a:gdLst>
                <a:gd name="T0" fmla="*/ 0 w 198"/>
                <a:gd name="T1" fmla="*/ 0 h 7"/>
                <a:gd name="T2" fmla="*/ 198 w 198"/>
                <a:gd name="T3" fmla="*/ 7 h 7"/>
                <a:gd name="T4" fmla="*/ 4 w 198"/>
                <a:gd name="T5" fmla="*/ 2 h 7"/>
                <a:gd name="T6" fmla="*/ 0 w 19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7">
                  <a:moveTo>
                    <a:pt x="0" y="0"/>
                  </a:moveTo>
                  <a:cubicBezTo>
                    <a:pt x="55" y="2"/>
                    <a:pt x="138" y="1"/>
                    <a:pt x="198" y="7"/>
                  </a:cubicBezTo>
                  <a:cubicBezTo>
                    <a:pt x="133" y="4"/>
                    <a:pt x="62" y="4"/>
                    <a:pt x="4" y="2"/>
                  </a:cubicBezTo>
                  <a:cubicBezTo>
                    <a:pt x="2" y="2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39">
              <a:extLst>
                <a:ext uri="{FF2B5EF4-FFF2-40B4-BE49-F238E27FC236}">
                  <a16:creationId xmlns:a16="http://schemas.microsoft.com/office/drawing/2014/main" id="{09382A25-3320-4E57-8E2A-199805B733F5}"/>
                </a:ext>
              </a:extLst>
            </p:cNvPr>
            <p:cNvSpPr/>
            <p:nvPr/>
          </p:nvSpPr>
          <p:spPr bwMode="auto">
            <a:xfrm>
              <a:off x="7829550" y="2441575"/>
              <a:ext cx="671513" cy="50800"/>
            </a:xfrm>
            <a:custGeom>
              <a:avLst/>
              <a:gdLst>
                <a:gd name="T0" fmla="*/ 0 w 211"/>
                <a:gd name="T1" fmla="*/ 13 h 16"/>
                <a:gd name="T2" fmla="*/ 2 w 211"/>
                <a:gd name="T3" fmla="*/ 11 h 16"/>
                <a:gd name="T4" fmla="*/ 194 w 211"/>
                <a:gd name="T5" fmla="*/ 7 h 16"/>
                <a:gd name="T6" fmla="*/ 210 w 211"/>
                <a:gd name="T7" fmla="*/ 15 h 16"/>
                <a:gd name="T8" fmla="*/ 205 w 211"/>
                <a:gd name="T9" fmla="*/ 11 h 16"/>
                <a:gd name="T10" fmla="*/ 3 w 211"/>
                <a:gd name="T11" fmla="*/ 13 h 16"/>
                <a:gd name="T12" fmla="*/ 0 w 211"/>
                <a:gd name="T1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6">
                  <a:moveTo>
                    <a:pt x="0" y="13"/>
                  </a:moveTo>
                  <a:cubicBezTo>
                    <a:pt x="1" y="12"/>
                    <a:pt x="1" y="11"/>
                    <a:pt x="2" y="11"/>
                  </a:cubicBezTo>
                  <a:cubicBezTo>
                    <a:pt x="56" y="9"/>
                    <a:pt x="134" y="0"/>
                    <a:pt x="194" y="7"/>
                  </a:cubicBezTo>
                  <a:cubicBezTo>
                    <a:pt x="199" y="8"/>
                    <a:pt x="209" y="8"/>
                    <a:pt x="210" y="15"/>
                  </a:cubicBezTo>
                  <a:cubicBezTo>
                    <a:pt x="205" y="16"/>
                    <a:pt x="211" y="11"/>
                    <a:pt x="205" y="11"/>
                  </a:cubicBezTo>
                  <a:cubicBezTo>
                    <a:pt x="143" y="6"/>
                    <a:pt x="59" y="9"/>
                    <a:pt x="3" y="13"/>
                  </a:cubicBezTo>
                  <a:cubicBezTo>
                    <a:pt x="2" y="13"/>
                    <a:pt x="1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40">
              <a:extLst>
                <a:ext uri="{FF2B5EF4-FFF2-40B4-BE49-F238E27FC236}">
                  <a16:creationId xmlns:a16="http://schemas.microsoft.com/office/drawing/2014/main" id="{5F420DC5-1558-4A41-8BE1-25EB6535E4C4}"/>
                </a:ext>
              </a:extLst>
            </p:cNvPr>
            <p:cNvSpPr/>
            <p:nvPr/>
          </p:nvSpPr>
          <p:spPr bwMode="auto">
            <a:xfrm>
              <a:off x="7877175" y="2533650"/>
              <a:ext cx="428625" cy="25400"/>
            </a:xfrm>
            <a:custGeom>
              <a:avLst/>
              <a:gdLst>
                <a:gd name="T0" fmla="*/ 0 w 135"/>
                <a:gd name="T1" fmla="*/ 4 h 8"/>
                <a:gd name="T2" fmla="*/ 1 w 135"/>
                <a:gd name="T3" fmla="*/ 2 h 8"/>
                <a:gd name="T4" fmla="*/ 135 w 135"/>
                <a:gd name="T5" fmla="*/ 2 h 8"/>
                <a:gd name="T6" fmla="*/ 100 w 135"/>
                <a:gd name="T7" fmla="*/ 4 h 8"/>
                <a:gd name="T8" fmla="*/ 0 w 13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8">
                  <a:moveTo>
                    <a:pt x="0" y="4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52" y="5"/>
                    <a:pt x="86" y="0"/>
                    <a:pt x="135" y="2"/>
                  </a:cubicBezTo>
                  <a:cubicBezTo>
                    <a:pt x="124" y="6"/>
                    <a:pt x="112" y="3"/>
                    <a:pt x="100" y="4"/>
                  </a:cubicBezTo>
                  <a:cubicBezTo>
                    <a:pt x="67" y="5"/>
                    <a:pt x="31" y="8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41">
              <a:extLst>
                <a:ext uri="{FF2B5EF4-FFF2-40B4-BE49-F238E27FC236}">
                  <a16:creationId xmlns:a16="http://schemas.microsoft.com/office/drawing/2014/main" id="{E27C3FEB-1493-405D-B66A-7D37CFE66351}"/>
                </a:ext>
              </a:extLst>
            </p:cNvPr>
            <p:cNvSpPr/>
            <p:nvPr/>
          </p:nvSpPr>
          <p:spPr bwMode="auto">
            <a:xfrm>
              <a:off x="7870825" y="4613275"/>
              <a:ext cx="957263" cy="38100"/>
            </a:xfrm>
            <a:custGeom>
              <a:avLst/>
              <a:gdLst>
                <a:gd name="T0" fmla="*/ 0 w 301"/>
                <a:gd name="T1" fmla="*/ 8 h 12"/>
                <a:gd name="T2" fmla="*/ 80 w 301"/>
                <a:gd name="T3" fmla="*/ 4 h 12"/>
                <a:gd name="T4" fmla="*/ 301 w 301"/>
                <a:gd name="T5" fmla="*/ 7 h 12"/>
                <a:gd name="T6" fmla="*/ 269 w 301"/>
                <a:gd name="T7" fmla="*/ 10 h 12"/>
                <a:gd name="T8" fmla="*/ 0 w 30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2">
                  <a:moveTo>
                    <a:pt x="0" y="8"/>
                  </a:moveTo>
                  <a:cubicBezTo>
                    <a:pt x="15" y="3"/>
                    <a:pt x="53" y="4"/>
                    <a:pt x="80" y="4"/>
                  </a:cubicBezTo>
                  <a:cubicBezTo>
                    <a:pt x="162" y="4"/>
                    <a:pt x="240" y="8"/>
                    <a:pt x="301" y="7"/>
                  </a:cubicBezTo>
                  <a:cubicBezTo>
                    <a:pt x="291" y="12"/>
                    <a:pt x="280" y="10"/>
                    <a:pt x="269" y="10"/>
                  </a:cubicBezTo>
                  <a:cubicBezTo>
                    <a:pt x="181" y="12"/>
                    <a:pt x="90" y="0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42">
              <a:extLst>
                <a:ext uri="{FF2B5EF4-FFF2-40B4-BE49-F238E27FC236}">
                  <a16:creationId xmlns:a16="http://schemas.microsoft.com/office/drawing/2014/main" id="{66B200CD-DAF7-4973-BF39-0D8C145CB3EF}"/>
                </a:ext>
              </a:extLst>
            </p:cNvPr>
            <p:cNvSpPr/>
            <p:nvPr/>
          </p:nvSpPr>
          <p:spPr bwMode="auto">
            <a:xfrm>
              <a:off x="7877175" y="3922713"/>
              <a:ext cx="428625" cy="22225"/>
            </a:xfrm>
            <a:custGeom>
              <a:avLst/>
              <a:gdLst>
                <a:gd name="T0" fmla="*/ 0 w 135"/>
                <a:gd name="T1" fmla="*/ 3 h 7"/>
                <a:gd name="T2" fmla="*/ 135 w 135"/>
                <a:gd name="T3" fmla="*/ 5 h 7"/>
                <a:gd name="T4" fmla="*/ 59 w 135"/>
                <a:gd name="T5" fmla="*/ 5 h 7"/>
                <a:gd name="T6" fmla="*/ 0 w 135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7">
                  <a:moveTo>
                    <a:pt x="0" y="3"/>
                  </a:moveTo>
                  <a:cubicBezTo>
                    <a:pt x="43" y="0"/>
                    <a:pt x="90" y="4"/>
                    <a:pt x="135" y="5"/>
                  </a:cubicBezTo>
                  <a:cubicBezTo>
                    <a:pt x="113" y="7"/>
                    <a:pt x="86" y="6"/>
                    <a:pt x="59" y="5"/>
                  </a:cubicBezTo>
                  <a:cubicBezTo>
                    <a:pt x="39" y="4"/>
                    <a:pt x="16" y="6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43">
              <a:extLst>
                <a:ext uri="{FF2B5EF4-FFF2-40B4-BE49-F238E27FC236}">
                  <a16:creationId xmlns:a16="http://schemas.microsoft.com/office/drawing/2014/main" id="{6BB55734-4E69-4F96-99B0-0FAB13CD774D}"/>
                </a:ext>
              </a:extLst>
            </p:cNvPr>
            <p:cNvSpPr/>
            <p:nvPr/>
          </p:nvSpPr>
          <p:spPr bwMode="auto">
            <a:xfrm>
              <a:off x="7959725" y="3751263"/>
              <a:ext cx="1046163" cy="38100"/>
            </a:xfrm>
            <a:custGeom>
              <a:avLst/>
              <a:gdLst>
                <a:gd name="T0" fmla="*/ 0 w 329"/>
                <a:gd name="T1" fmla="*/ 6 h 12"/>
                <a:gd name="T2" fmla="*/ 0 w 329"/>
                <a:gd name="T3" fmla="*/ 3 h 12"/>
                <a:gd name="T4" fmla="*/ 250 w 329"/>
                <a:gd name="T5" fmla="*/ 5 h 12"/>
                <a:gd name="T6" fmla="*/ 329 w 329"/>
                <a:gd name="T7" fmla="*/ 11 h 12"/>
                <a:gd name="T8" fmla="*/ 0 w 329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2">
                  <a:moveTo>
                    <a:pt x="0" y="6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74" y="8"/>
                    <a:pt x="163" y="4"/>
                    <a:pt x="250" y="5"/>
                  </a:cubicBezTo>
                  <a:cubicBezTo>
                    <a:pt x="279" y="5"/>
                    <a:pt x="306" y="4"/>
                    <a:pt x="329" y="11"/>
                  </a:cubicBezTo>
                  <a:cubicBezTo>
                    <a:pt x="234" y="0"/>
                    <a:pt x="108" y="1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44">
              <a:extLst>
                <a:ext uri="{FF2B5EF4-FFF2-40B4-BE49-F238E27FC236}">
                  <a16:creationId xmlns:a16="http://schemas.microsoft.com/office/drawing/2014/main" id="{D128E6E4-B9FC-44A4-8FB9-2A92BBE021F6}"/>
                </a:ext>
              </a:extLst>
            </p:cNvPr>
            <p:cNvSpPr/>
            <p:nvPr/>
          </p:nvSpPr>
          <p:spPr bwMode="auto">
            <a:xfrm>
              <a:off x="7962900" y="4575175"/>
              <a:ext cx="82550" cy="38100"/>
            </a:xfrm>
            <a:custGeom>
              <a:avLst/>
              <a:gdLst>
                <a:gd name="T0" fmla="*/ 0 w 26"/>
                <a:gd name="T1" fmla="*/ 12 h 12"/>
                <a:gd name="T2" fmla="*/ 26 w 26"/>
                <a:gd name="T3" fmla="*/ 8 h 12"/>
                <a:gd name="T4" fmla="*/ 0 w 2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2">
                  <a:moveTo>
                    <a:pt x="0" y="12"/>
                  </a:moveTo>
                  <a:cubicBezTo>
                    <a:pt x="5" y="6"/>
                    <a:pt x="21" y="0"/>
                    <a:pt x="26" y="8"/>
                  </a:cubicBezTo>
                  <a:cubicBezTo>
                    <a:pt x="18" y="7"/>
                    <a:pt x="9" y="1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5">
              <a:extLst>
                <a:ext uri="{FF2B5EF4-FFF2-40B4-BE49-F238E27FC236}">
                  <a16:creationId xmlns:a16="http://schemas.microsoft.com/office/drawing/2014/main" id="{CE534A1B-E4C0-4C77-8211-589B007C46DE}"/>
                </a:ext>
              </a:extLst>
            </p:cNvPr>
            <p:cNvSpPr/>
            <p:nvPr/>
          </p:nvSpPr>
          <p:spPr bwMode="auto">
            <a:xfrm>
              <a:off x="8077200" y="3992563"/>
              <a:ext cx="47625" cy="12700"/>
            </a:xfrm>
            <a:custGeom>
              <a:avLst/>
              <a:gdLst>
                <a:gd name="T0" fmla="*/ 0 w 15"/>
                <a:gd name="T1" fmla="*/ 4 h 4"/>
                <a:gd name="T2" fmla="*/ 15 w 15"/>
                <a:gd name="T3" fmla="*/ 2 h 4"/>
                <a:gd name="T4" fmla="*/ 0 w 1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0" y="4"/>
                  </a:moveTo>
                  <a:cubicBezTo>
                    <a:pt x="3" y="0"/>
                    <a:pt x="11" y="2"/>
                    <a:pt x="15" y="2"/>
                  </a:cubicBezTo>
                  <a:cubicBezTo>
                    <a:pt x="12" y="4"/>
                    <a:pt x="6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6">
              <a:extLst>
                <a:ext uri="{FF2B5EF4-FFF2-40B4-BE49-F238E27FC236}">
                  <a16:creationId xmlns:a16="http://schemas.microsoft.com/office/drawing/2014/main" id="{19255B9E-6386-4BDF-A476-1DA7E907C043}"/>
                </a:ext>
              </a:extLst>
            </p:cNvPr>
            <p:cNvSpPr/>
            <p:nvPr/>
          </p:nvSpPr>
          <p:spPr bwMode="auto">
            <a:xfrm>
              <a:off x="8229600" y="4556125"/>
              <a:ext cx="338138" cy="22225"/>
            </a:xfrm>
            <a:custGeom>
              <a:avLst/>
              <a:gdLst>
                <a:gd name="T0" fmla="*/ 0 w 106"/>
                <a:gd name="T1" fmla="*/ 2 h 7"/>
                <a:gd name="T2" fmla="*/ 106 w 106"/>
                <a:gd name="T3" fmla="*/ 3 h 7"/>
                <a:gd name="T4" fmla="*/ 3 w 106"/>
                <a:gd name="T5" fmla="*/ 4 h 7"/>
                <a:gd name="T6" fmla="*/ 0 w 106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7">
                  <a:moveTo>
                    <a:pt x="0" y="2"/>
                  </a:moveTo>
                  <a:cubicBezTo>
                    <a:pt x="27" y="0"/>
                    <a:pt x="75" y="2"/>
                    <a:pt x="106" y="3"/>
                  </a:cubicBezTo>
                  <a:cubicBezTo>
                    <a:pt x="70" y="7"/>
                    <a:pt x="46" y="3"/>
                    <a:pt x="3" y="4"/>
                  </a:cubicBezTo>
                  <a:cubicBezTo>
                    <a:pt x="1" y="5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7">
              <a:extLst>
                <a:ext uri="{FF2B5EF4-FFF2-40B4-BE49-F238E27FC236}">
                  <a16:creationId xmlns:a16="http://schemas.microsoft.com/office/drawing/2014/main" id="{DEE47A89-B96B-43FB-9AD6-6C7E3968DFA6}"/>
                </a:ext>
              </a:extLst>
            </p:cNvPr>
            <p:cNvSpPr/>
            <p:nvPr/>
          </p:nvSpPr>
          <p:spPr bwMode="auto">
            <a:xfrm>
              <a:off x="8248650" y="3627438"/>
              <a:ext cx="38100" cy="15875"/>
            </a:xfrm>
            <a:custGeom>
              <a:avLst/>
              <a:gdLst>
                <a:gd name="T0" fmla="*/ 0 w 12"/>
                <a:gd name="T1" fmla="*/ 3 h 5"/>
                <a:gd name="T2" fmla="*/ 12 w 12"/>
                <a:gd name="T3" fmla="*/ 3 h 5"/>
                <a:gd name="T4" fmla="*/ 0 w 12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cubicBezTo>
                    <a:pt x="3" y="0"/>
                    <a:pt x="9" y="3"/>
                    <a:pt x="12" y="3"/>
                  </a:cubicBezTo>
                  <a:cubicBezTo>
                    <a:pt x="10" y="5"/>
                    <a:pt x="2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48">
              <a:extLst>
                <a:ext uri="{FF2B5EF4-FFF2-40B4-BE49-F238E27FC236}">
                  <a16:creationId xmlns:a16="http://schemas.microsoft.com/office/drawing/2014/main" id="{5888FA8B-5C9B-46A2-9F6E-CA3FEA8D2DDB}"/>
                </a:ext>
              </a:extLst>
            </p:cNvPr>
            <p:cNvSpPr/>
            <p:nvPr/>
          </p:nvSpPr>
          <p:spPr bwMode="auto">
            <a:xfrm>
              <a:off x="8277225" y="1819275"/>
              <a:ext cx="22225" cy="22225"/>
            </a:xfrm>
            <a:custGeom>
              <a:avLst/>
              <a:gdLst>
                <a:gd name="T0" fmla="*/ 0 w 7"/>
                <a:gd name="T1" fmla="*/ 5 h 7"/>
                <a:gd name="T2" fmla="*/ 7 w 7"/>
                <a:gd name="T3" fmla="*/ 3 h 7"/>
                <a:gd name="T4" fmla="*/ 0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0"/>
                    <a:pt x="5" y="5"/>
                    <a:pt x="7" y="3"/>
                  </a:cubicBezTo>
                  <a:cubicBezTo>
                    <a:pt x="6" y="5"/>
                    <a:pt x="2" y="7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49">
              <a:extLst>
                <a:ext uri="{FF2B5EF4-FFF2-40B4-BE49-F238E27FC236}">
                  <a16:creationId xmlns:a16="http://schemas.microsoft.com/office/drawing/2014/main" id="{E18EF937-4119-4DC0-84BE-3D08FEC53EF9}"/>
                </a:ext>
              </a:extLst>
            </p:cNvPr>
            <p:cNvSpPr/>
            <p:nvPr/>
          </p:nvSpPr>
          <p:spPr bwMode="auto">
            <a:xfrm>
              <a:off x="8305800" y="1778000"/>
              <a:ext cx="22225" cy="12700"/>
            </a:xfrm>
            <a:custGeom>
              <a:avLst/>
              <a:gdLst>
                <a:gd name="T0" fmla="*/ 0 w 7"/>
                <a:gd name="T1" fmla="*/ 3 h 4"/>
                <a:gd name="T2" fmla="*/ 7 w 7"/>
                <a:gd name="T3" fmla="*/ 1 h 4"/>
                <a:gd name="T4" fmla="*/ 0 w 7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0" y="3"/>
                  </a:moveTo>
                  <a:cubicBezTo>
                    <a:pt x="0" y="0"/>
                    <a:pt x="4" y="1"/>
                    <a:pt x="7" y="1"/>
                  </a:cubicBezTo>
                  <a:cubicBezTo>
                    <a:pt x="7" y="4"/>
                    <a:pt x="3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50">
              <a:extLst>
                <a:ext uri="{FF2B5EF4-FFF2-40B4-BE49-F238E27FC236}">
                  <a16:creationId xmlns:a16="http://schemas.microsoft.com/office/drawing/2014/main" id="{E852EFC2-89E6-414C-918E-964FEAA27228}"/>
                </a:ext>
              </a:extLst>
            </p:cNvPr>
            <p:cNvSpPr/>
            <p:nvPr/>
          </p:nvSpPr>
          <p:spPr bwMode="auto">
            <a:xfrm>
              <a:off x="8412163" y="2063750"/>
              <a:ext cx="19050" cy="12700"/>
            </a:xfrm>
            <a:custGeom>
              <a:avLst/>
              <a:gdLst>
                <a:gd name="T0" fmla="*/ 0 w 6"/>
                <a:gd name="T1" fmla="*/ 3 h 4"/>
                <a:gd name="T2" fmla="*/ 5 w 6"/>
                <a:gd name="T3" fmla="*/ 4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0" y="0"/>
                    <a:pt x="6" y="0"/>
                    <a:pt x="5" y="4"/>
                  </a:cubicBezTo>
                  <a:cubicBezTo>
                    <a:pt x="2" y="4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51">
              <a:extLst>
                <a:ext uri="{FF2B5EF4-FFF2-40B4-BE49-F238E27FC236}">
                  <a16:creationId xmlns:a16="http://schemas.microsoft.com/office/drawing/2014/main" id="{33056CAF-BE5B-4358-86F4-A808C7EC7533}"/>
                </a:ext>
              </a:extLst>
            </p:cNvPr>
            <p:cNvSpPr/>
            <p:nvPr/>
          </p:nvSpPr>
          <p:spPr bwMode="auto">
            <a:xfrm>
              <a:off x="8421688" y="1479550"/>
              <a:ext cx="723900" cy="234950"/>
            </a:xfrm>
            <a:custGeom>
              <a:avLst/>
              <a:gdLst>
                <a:gd name="T0" fmla="*/ 0 w 228"/>
                <a:gd name="T1" fmla="*/ 1 h 74"/>
                <a:gd name="T2" fmla="*/ 2 w 228"/>
                <a:gd name="T3" fmla="*/ 0 h 74"/>
                <a:gd name="T4" fmla="*/ 186 w 228"/>
                <a:gd name="T5" fmla="*/ 63 h 74"/>
                <a:gd name="T6" fmla="*/ 211 w 228"/>
                <a:gd name="T7" fmla="*/ 70 h 74"/>
                <a:gd name="T8" fmla="*/ 228 w 228"/>
                <a:gd name="T9" fmla="*/ 74 h 74"/>
                <a:gd name="T10" fmla="*/ 115 w 228"/>
                <a:gd name="T11" fmla="*/ 40 h 74"/>
                <a:gd name="T12" fmla="*/ 3 w 228"/>
                <a:gd name="T13" fmla="*/ 3 h 74"/>
                <a:gd name="T14" fmla="*/ 0 w 228"/>
                <a:gd name="T15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74">
                  <a:moveTo>
                    <a:pt x="0" y="1"/>
                  </a:moveTo>
                  <a:cubicBezTo>
                    <a:pt x="0" y="0"/>
                    <a:pt x="2" y="0"/>
                    <a:pt x="2" y="0"/>
                  </a:cubicBezTo>
                  <a:cubicBezTo>
                    <a:pt x="63" y="17"/>
                    <a:pt x="126" y="41"/>
                    <a:pt x="186" y="63"/>
                  </a:cubicBezTo>
                  <a:cubicBezTo>
                    <a:pt x="194" y="66"/>
                    <a:pt x="204" y="69"/>
                    <a:pt x="211" y="70"/>
                  </a:cubicBezTo>
                  <a:cubicBezTo>
                    <a:pt x="217" y="71"/>
                    <a:pt x="224" y="67"/>
                    <a:pt x="228" y="74"/>
                  </a:cubicBezTo>
                  <a:cubicBezTo>
                    <a:pt x="189" y="69"/>
                    <a:pt x="152" y="53"/>
                    <a:pt x="115" y="40"/>
                  </a:cubicBezTo>
                  <a:cubicBezTo>
                    <a:pt x="78" y="27"/>
                    <a:pt x="41" y="13"/>
                    <a:pt x="3" y="3"/>
                  </a:cubicBezTo>
                  <a:cubicBezTo>
                    <a:pt x="2" y="2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52">
              <a:extLst>
                <a:ext uri="{FF2B5EF4-FFF2-40B4-BE49-F238E27FC236}">
                  <a16:creationId xmlns:a16="http://schemas.microsoft.com/office/drawing/2014/main" id="{BAA44FA8-A3CD-429E-9584-86C55E0176DA}"/>
                </a:ext>
              </a:extLst>
            </p:cNvPr>
            <p:cNvSpPr/>
            <p:nvPr/>
          </p:nvSpPr>
          <p:spPr bwMode="auto">
            <a:xfrm>
              <a:off x="8418513" y="3233738"/>
              <a:ext cx="320675" cy="25400"/>
            </a:xfrm>
            <a:custGeom>
              <a:avLst/>
              <a:gdLst>
                <a:gd name="T0" fmla="*/ 0 w 101"/>
                <a:gd name="T1" fmla="*/ 3 h 8"/>
                <a:gd name="T2" fmla="*/ 101 w 101"/>
                <a:gd name="T3" fmla="*/ 5 h 8"/>
                <a:gd name="T4" fmla="*/ 81 w 101"/>
                <a:gd name="T5" fmla="*/ 6 h 8"/>
                <a:gd name="T6" fmla="*/ 0 w 101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">
                  <a:moveTo>
                    <a:pt x="0" y="3"/>
                  </a:moveTo>
                  <a:cubicBezTo>
                    <a:pt x="33" y="0"/>
                    <a:pt x="63" y="6"/>
                    <a:pt x="101" y="5"/>
                  </a:cubicBezTo>
                  <a:cubicBezTo>
                    <a:pt x="99" y="8"/>
                    <a:pt x="89" y="7"/>
                    <a:pt x="81" y="6"/>
                  </a:cubicBezTo>
                  <a:cubicBezTo>
                    <a:pt x="57" y="5"/>
                    <a:pt x="29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53">
              <a:extLst>
                <a:ext uri="{FF2B5EF4-FFF2-40B4-BE49-F238E27FC236}">
                  <a16:creationId xmlns:a16="http://schemas.microsoft.com/office/drawing/2014/main" id="{FE411F9F-5FDD-4861-A200-712A7519F039}"/>
                </a:ext>
              </a:extLst>
            </p:cNvPr>
            <p:cNvSpPr/>
            <p:nvPr/>
          </p:nvSpPr>
          <p:spPr bwMode="auto">
            <a:xfrm>
              <a:off x="8437563" y="2928938"/>
              <a:ext cx="95250" cy="12700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2 h 4"/>
                <a:gd name="T4" fmla="*/ 0 w 3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">
                  <a:moveTo>
                    <a:pt x="0" y="2"/>
                  </a:moveTo>
                  <a:cubicBezTo>
                    <a:pt x="10" y="0"/>
                    <a:pt x="22" y="2"/>
                    <a:pt x="30" y="2"/>
                  </a:cubicBezTo>
                  <a:cubicBezTo>
                    <a:pt x="20" y="4"/>
                    <a:pt x="8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54">
              <a:extLst>
                <a:ext uri="{FF2B5EF4-FFF2-40B4-BE49-F238E27FC236}">
                  <a16:creationId xmlns:a16="http://schemas.microsoft.com/office/drawing/2014/main" id="{3686A496-9B42-40DD-8FFE-F0274D80A56B}"/>
                </a:ext>
              </a:extLst>
            </p:cNvPr>
            <p:cNvSpPr/>
            <p:nvPr/>
          </p:nvSpPr>
          <p:spPr bwMode="auto">
            <a:xfrm>
              <a:off x="8472488" y="3929063"/>
              <a:ext cx="44450" cy="15875"/>
            </a:xfrm>
            <a:custGeom>
              <a:avLst/>
              <a:gdLst>
                <a:gd name="T0" fmla="*/ 0 w 14"/>
                <a:gd name="T1" fmla="*/ 3 h 5"/>
                <a:gd name="T2" fmla="*/ 14 w 14"/>
                <a:gd name="T3" fmla="*/ 0 h 5"/>
                <a:gd name="T4" fmla="*/ 0 w 14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5">
                  <a:moveTo>
                    <a:pt x="0" y="3"/>
                  </a:moveTo>
                  <a:cubicBezTo>
                    <a:pt x="4" y="1"/>
                    <a:pt x="9" y="1"/>
                    <a:pt x="14" y="0"/>
                  </a:cubicBezTo>
                  <a:cubicBezTo>
                    <a:pt x="13" y="5"/>
                    <a:pt x="5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55">
              <a:extLst>
                <a:ext uri="{FF2B5EF4-FFF2-40B4-BE49-F238E27FC236}">
                  <a16:creationId xmlns:a16="http://schemas.microsoft.com/office/drawing/2014/main" id="{8E54C581-065E-4897-BA71-4BF1BC22D3C7}"/>
                </a:ext>
              </a:extLst>
            </p:cNvPr>
            <p:cNvSpPr/>
            <p:nvPr/>
          </p:nvSpPr>
          <p:spPr bwMode="auto">
            <a:xfrm>
              <a:off x="8488363" y="4568825"/>
              <a:ext cx="282575" cy="25400"/>
            </a:xfrm>
            <a:custGeom>
              <a:avLst/>
              <a:gdLst>
                <a:gd name="T0" fmla="*/ 0 w 89"/>
                <a:gd name="T1" fmla="*/ 4 h 8"/>
                <a:gd name="T2" fmla="*/ 89 w 89"/>
                <a:gd name="T3" fmla="*/ 2 h 8"/>
                <a:gd name="T4" fmla="*/ 0 w 89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8">
                  <a:moveTo>
                    <a:pt x="0" y="4"/>
                  </a:moveTo>
                  <a:cubicBezTo>
                    <a:pt x="18" y="0"/>
                    <a:pt x="65" y="5"/>
                    <a:pt x="89" y="2"/>
                  </a:cubicBezTo>
                  <a:cubicBezTo>
                    <a:pt x="65" y="8"/>
                    <a:pt x="22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56">
              <a:extLst>
                <a:ext uri="{FF2B5EF4-FFF2-40B4-BE49-F238E27FC236}">
                  <a16:creationId xmlns:a16="http://schemas.microsoft.com/office/drawing/2014/main" id="{003FD6E7-C662-4464-8037-B9BF2E88FDCF}"/>
                </a:ext>
              </a:extLst>
            </p:cNvPr>
            <p:cNvSpPr/>
            <p:nvPr/>
          </p:nvSpPr>
          <p:spPr bwMode="auto">
            <a:xfrm>
              <a:off x="8564563" y="3001963"/>
              <a:ext cx="73025" cy="25400"/>
            </a:xfrm>
            <a:custGeom>
              <a:avLst/>
              <a:gdLst>
                <a:gd name="T0" fmla="*/ 0 w 23"/>
                <a:gd name="T1" fmla="*/ 6 h 8"/>
                <a:gd name="T2" fmla="*/ 8 w 23"/>
                <a:gd name="T3" fmla="*/ 2 h 8"/>
                <a:gd name="T4" fmla="*/ 23 w 23"/>
                <a:gd name="T5" fmla="*/ 2 h 8"/>
                <a:gd name="T6" fmla="*/ 15 w 23"/>
                <a:gd name="T7" fmla="*/ 3 h 8"/>
                <a:gd name="T8" fmla="*/ 21 w 23"/>
                <a:gd name="T9" fmla="*/ 7 h 8"/>
                <a:gd name="T10" fmla="*/ 0 w 23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8">
                  <a:moveTo>
                    <a:pt x="0" y="6"/>
                  </a:moveTo>
                  <a:cubicBezTo>
                    <a:pt x="1" y="3"/>
                    <a:pt x="10" y="8"/>
                    <a:pt x="8" y="2"/>
                  </a:cubicBezTo>
                  <a:cubicBezTo>
                    <a:pt x="15" y="2"/>
                    <a:pt x="20" y="0"/>
                    <a:pt x="23" y="2"/>
                  </a:cubicBezTo>
                  <a:cubicBezTo>
                    <a:pt x="22" y="4"/>
                    <a:pt x="18" y="2"/>
                    <a:pt x="15" y="3"/>
                  </a:cubicBezTo>
                  <a:cubicBezTo>
                    <a:pt x="14" y="7"/>
                    <a:pt x="22" y="3"/>
                    <a:pt x="21" y="7"/>
                  </a:cubicBezTo>
                  <a:cubicBezTo>
                    <a:pt x="15" y="5"/>
                    <a:pt x="7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57">
              <a:extLst>
                <a:ext uri="{FF2B5EF4-FFF2-40B4-BE49-F238E27FC236}">
                  <a16:creationId xmlns:a16="http://schemas.microsoft.com/office/drawing/2014/main" id="{C87F5CC6-7EC0-4287-996A-95D7B97574C1}"/>
                </a:ext>
              </a:extLst>
            </p:cNvPr>
            <p:cNvSpPr/>
            <p:nvPr/>
          </p:nvSpPr>
          <p:spPr bwMode="auto">
            <a:xfrm>
              <a:off x="8621713" y="3817938"/>
              <a:ext cx="463550" cy="38100"/>
            </a:xfrm>
            <a:custGeom>
              <a:avLst/>
              <a:gdLst>
                <a:gd name="T0" fmla="*/ 0 w 146"/>
                <a:gd name="T1" fmla="*/ 5 h 12"/>
                <a:gd name="T2" fmla="*/ 82 w 146"/>
                <a:gd name="T3" fmla="*/ 3 h 12"/>
                <a:gd name="T4" fmla="*/ 146 w 146"/>
                <a:gd name="T5" fmla="*/ 12 h 12"/>
                <a:gd name="T6" fmla="*/ 0 w 146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12">
                  <a:moveTo>
                    <a:pt x="0" y="5"/>
                  </a:moveTo>
                  <a:cubicBezTo>
                    <a:pt x="18" y="0"/>
                    <a:pt x="54" y="2"/>
                    <a:pt x="82" y="3"/>
                  </a:cubicBezTo>
                  <a:cubicBezTo>
                    <a:pt x="109" y="4"/>
                    <a:pt x="132" y="4"/>
                    <a:pt x="146" y="12"/>
                  </a:cubicBezTo>
                  <a:cubicBezTo>
                    <a:pt x="99" y="4"/>
                    <a:pt x="4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58">
              <a:extLst>
                <a:ext uri="{FF2B5EF4-FFF2-40B4-BE49-F238E27FC236}">
                  <a16:creationId xmlns:a16="http://schemas.microsoft.com/office/drawing/2014/main" id="{0B0405CB-9EC1-4AB0-A002-4252E0BDE561}"/>
                </a:ext>
              </a:extLst>
            </p:cNvPr>
            <p:cNvSpPr/>
            <p:nvPr/>
          </p:nvSpPr>
          <p:spPr bwMode="auto">
            <a:xfrm>
              <a:off x="8634413" y="3030538"/>
              <a:ext cx="400050" cy="44450"/>
            </a:xfrm>
            <a:custGeom>
              <a:avLst/>
              <a:gdLst>
                <a:gd name="T0" fmla="*/ 0 w 126"/>
                <a:gd name="T1" fmla="*/ 12 h 14"/>
                <a:gd name="T2" fmla="*/ 1 w 126"/>
                <a:gd name="T3" fmla="*/ 9 h 14"/>
                <a:gd name="T4" fmla="*/ 126 w 126"/>
                <a:gd name="T5" fmla="*/ 0 h 14"/>
                <a:gd name="T6" fmla="*/ 99 w 126"/>
                <a:gd name="T7" fmla="*/ 4 h 14"/>
                <a:gd name="T8" fmla="*/ 13 w 126"/>
                <a:gd name="T9" fmla="*/ 10 h 14"/>
                <a:gd name="T10" fmla="*/ 3 w 126"/>
                <a:gd name="T11" fmla="*/ 13 h 14"/>
                <a:gd name="T12" fmla="*/ 0 w 126"/>
                <a:gd name="T1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4">
                  <a:moveTo>
                    <a:pt x="0" y="12"/>
                  </a:moveTo>
                  <a:cubicBezTo>
                    <a:pt x="0" y="10"/>
                    <a:pt x="1" y="10"/>
                    <a:pt x="1" y="9"/>
                  </a:cubicBezTo>
                  <a:cubicBezTo>
                    <a:pt x="42" y="8"/>
                    <a:pt x="83" y="3"/>
                    <a:pt x="126" y="0"/>
                  </a:cubicBezTo>
                  <a:cubicBezTo>
                    <a:pt x="118" y="6"/>
                    <a:pt x="108" y="3"/>
                    <a:pt x="99" y="4"/>
                  </a:cubicBezTo>
                  <a:cubicBezTo>
                    <a:pt x="71" y="6"/>
                    <a:pt x="44" y="10"/>
                    <a:pt x="13" y="10"/>
                  </a:cubicBezTo>
                  <a:cubicBezTo>
                    <a:pt x="9" y="10"/>
                    <a:pt x="8" y="14"/>
                    <a:pt x="3" y="13"/>
                  </a:cubicBezTo>
                  <a:cubicBezTo>
                    <a:pt x="3" y="12"/>
                    <a:pt x="1" y="12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59">
              <a:extLst>
                <a:ext uri="{FF2B5EF4-FFF2-40B4-BE49-F238E27FC236}">
                  <a16:creationId xmlns:a16="http://schemas.microsoft.com/office/drawing/2014/main" id="{6238C680-0EA9-4521-B4E7-903E3DCFC087}"/>
                </a:ext>
              </a:extLst>
            </p:cNvPr>
            <p:cNvSpPr/>
            <p:nvPr/>
          </p:nvSpPr>
          <p:spPr bwMode="auto">
            <a:xfrm>
              <a:off x="8650288" y="3087688"/>
              <a:ext cx="374650" cy="38100"/>
            </a:xfrm>
            <a:custGeom>
              <a:avLst/>
              <a:gdLst>
                <a:gd name="T0" fmla="*/ 0 w 118"/>
                <a:gd name="T1" fmla="*/ 8 h 12"/>
                <a:gd name="T2" fmla="*/ 1 w 118"/>
                <a:gd name="T3" fmla="*/ 5 h 12"/>
                <a:gd name="T4" fmla="*/ 118 w 118"/>
                <a:gd name="T5" fmla="*/ 0 h 12"/>
                <a:gd name="T6" fmla="*/ 82 w 118"/>
                <a:gd name="T7" fmla="*/ 5 h 12"/>
                <a:gd name="T8" fmla="*/ 8 w 118"/>
                <a:gd name="T9" fmla="*/ 7 h 12"/>
                <a:gd name="T10" fmla="*/ 15 w 118"/>
                <a:gd name="T11" fmla="*/ 9 h 12"/>
                <a:gd name="T12" fmla="*/ 0 w 118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2">
                  <a:moveTo>
                    <a:pt x="0" y="8"/>
                  </a:moveTo>
                  <a:cubicBezTo>
                    <a:pt x="0" y="6"/>
                    <a:pt x="1" y="6"/>
                    <a:pt x="1" y="5"/>
                  </a:cubicBezTo>
                  <a:cubicBezTo>
                    <a:pt x="40" y="2"/>
                    <a:pt x="82" y="4"/>
                    <a:pt x="118" y="0"/>
                  </a:cubicBezTo>
                  <a:cubicBezTo>
                    <a:pt x="108" y="5"/>
                    <a:pt x="94" y="4"/>
                    <a:pt x="82" y="5"/>
                  </a:cubicBezTo>
                  <a:cubicBezTo>
                    <a:pt x="57" y="6"/>
                    <a:pt x="32" y="5"/>
                    <a:pt x="8" y="7"/>
                  </a:cubicBezTo>
                  <a:cubicBezTo>
                    <a:pt x="9" y="9"/>
                    <a:pt x="12" y="9"/>
                    <a:pt x="15" y="9"/>
                  </a:cubicBezTo>
                  <a:cubicBezTo>
                    <a:pt x="11" y="12"/>
                    <a:pt x="4" y="9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60">
              <a:extLst>
                <a:ext uri="{FF2B5EF4-FFF2-40B4-BE49-F238E27FC236}">
                  <a16:creationId xmlns:a16="http://schemas.microsoft.com/office/drawing/2014/main" id="{DB1E8CD0-86D4-4D00-8CCC-7217FD4CF7FF}"/>
                </a:ext>
              </a:extLst>
            </p:cNvPr>
            <p:cNvSpPr/>
            <p:nvPr/>
          </p:nvSpPr>
          <p:spPr bwMode="auto">
            <a:xfrm>
              <a:off x="8659813" y="2995613"/>
              <a:ext cx="107950" cy="15875"/>
            </a:xfrm>
            <a:custGeom>
              <a:avLst/>
              <a:gdLst>
                <a:gd name="T0" fmla="*/ 0 w 34"/>
                <a:gd name="T1" fmla="*/ 5 h 5"/>
                <a:gd name="T2" fmla="*/ 34 w 34"/>
                <a:gd name="T3" fmla="*/ 3 h 5"/>
                <a:gd name="T4" fmla="*/ 0 w 34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5">
                  <a:moveTo>
                    <a:pt x="0" y="5"/>
                  </a:moveTo>
                  <a:cubicBezTo>
                    <a:pt x="2" y="1"/>
                    <a:pt x="28" y="0"/>
                    <a:pt x="34" y="3"/>
                  </a:cubicBezTo>
                  <a:cubicBezTo>
                    <a:pt x="20" y="4"/>
                    <a:pt x="14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61">
              <a:extLst>
                <a:ext uri="{FF2B5EF4-FFF2-40B4-BE49-F238E27FC236}">
                  <a16:creationId xmlns:a16="http://schemas.microsoft.com/office/drawing/2014/main" id="{FD538643-D1B5-4B1D-B679-06F2D9B4DE83}"/>
                </a:ext>
              </a:extLst>
            </p:cNvPr>
            <p:cNvSpPr/>
            <p:nvPr/>
          </p:nvSpPr>
          <p:spPr bwMode="auto">
            <a:xfrm>
              <a:off x="8656638" y="3894138"/>
              <a:ext cx="450850" cy="38100"/>
            </a:xfrm>
            <a:custGeom>
              <a:avLst/>
              <a:gdLst>
                <a:gd name="T0" fmla="*/ 0 w 142"/>
                <a:gd name="T1" fmla="*/ 4 h 12"/>
                <a:gd name="T2" fmla="*/ 123 w 142"/>
                <a:gd name="T3" fmla="*/ 8 h 12"/>
                <a:gd name="T4" fmla="*/ 142 w 142"/>
                <a:gd name="T5" fmla="*/ 9 h 12"/>
                <a:gd name="T6" fmla="*/ 0 w 142"/>
                <a:gd name="T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2">
                  <a:moveTo>
                    <a:pt x="0" y="4"/>
                  </a:moveTo>
                  <a:cubicBezTo>
                    <a:pt x="39" y="0"/>
                    <a:pt x="83" y="9"/>
                    <a:pt x="123" y="8"/>
                  </a:cubicBezTo>
                  <a:cubicBezTo>
                    <a:pt x="129" y="8"/>
                    <a:pt x="137" y="4"/>
                    <a:pt x="142" y="9"/>
                  </a:cubicBezTo>
                  <a:cubicBezTo>
                    <a:pt x="95" y="12"/>
                    <a:pt x="40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562">
              <a:extLst>
                <a:ext uri="{FF2B5EF4-FFF2-40B4-BE49-F238E27FC236}">
                  <a16:creationId xmlns:a16="http://schemas.microsoft.com/office/drawing/2014/main" id="{A37C0D55-B652-4FC7-800F-675E17B6A512}"/>
                </a:ext>
              </a:extLst>
            </p:cNvPr>
            <p:cNvSpPr/>
            <p:nvPr/>
          </p:nvSpPr>
          <p:spPr bwMode="auto">
            <a:xfrm>
              <a:off x="8662988" y="3868738"/>
              <a:ext cx="390525" cy="22225"/>
            </a:xfrm>
            <a:custGeom>
              <a:avLst/>
              <a:gdLst>
                <a:gd name="T0" fmla="*/ 1 w 123"/>
                <a:gd name="T1" fmla="*/ 2 h 7"/>
                <a:gd name="T2" fmla="*/ 2 w 123"/>
                <a:gd name="T3" fmla="*/ 0 h 7"/>
                <a:gd name="T4" fmla="*/ 55 w 123"/>
                <a:gd name="T5" fmla="*/ 4 h 7"/>
                <a:gd name="T6" fmla="*/ 123 w 123"/>
                <a:gd name="T7" fmla="*/ 7 h 7"/>
                <a:gd name="T8" fmla="*/ 1 w 12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">
                  <a:moveTo>
                    <a:pt x="1" y="2"/>
                  </a:moveTo>
                  <a:cubicBezTo>
                    <a:pt x="0" y="1"/>
                    <a:pt x="1" y="1"/>
                    <a:pt x="2" y="0"/>
                  </a:cubicBezTo>
                  <a:cubicBezTo>
                    <a:pt x="18" y="0"/>
                    <a:pt x="31" y="3"/>
                    <a:pt x="55" y="4"/>
                  </a:cubicBezTo>
                  <a:cubicBezTo>
                    <a:pt x="77" y="5"/>
                    <a:pt x="102" y="2"/>
                    <a:pt x="123" y="7"/>
                  </a:cubicBezTo>
                  <a:cubicBezTo>
                    <a:pt x="86" y="6"/>
                    <a:pt x="39" y="6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63">
              <a:extLst>
                <a:ext uri="{FF2B5EF4-FFF2-40B4-BE49-F238E27FC236}">
                  <a16:creationId xmlns:a16="http://schemas.microsoft.com/office/drawing/2014/main" id="{19411580-B18F-4F3F-9C48-2F576E390A92}"/>
                </a:ext>
              </a:extLst>
            </p:cNvPr>
            <p:cNvSpPr/>
            <p:nvPr/>
          </p:nvSpPr>
          <p:spPr bwMode="auto">
            <a:xfrm>
              <a:off x="8751888" y="3198813"/>
              <a:ext cx="212725" cy="92075"/>
            </a:xfrm>
            <a:custGeom>
              <a:avLst/>
              <a:gdLst>
                <a:gd name="T0" fmla="*/ 0 w 67"/>
                <a:gd name="T1" fmla="*/ 18 h 29"/>
                <a:gd name="T2" fmla="*/ 53 w 67"/>
                <a:gd name="T3" fmla="*/ 16 h 29"/>
                <a:gd name="T4" fmla="*/ 16 w 67"/>
                <a:gd name="T5" fmla="*/ 9 h 29"/>
                <a:gd name="T6" fmla="*/ 67 w 67"/>
                <a:gd name="T7" fmla="*/ 0 h 29"/>
                <a:gd name="T8" fmla="*/ 27 w 67"/>
                <a:gd name="T9" fmla="*/ 8 h 29"/>
                <a:gd name="T10" fmla="*/ 56 w 67"/>
                <a:gd name="T11" fmla="*/ 15 h 29"/>
                <a:gd name="T12" fmla="*/ 27 w 67"/>
                <a:gd name="T13" fmla="*/ 29 h 29"/>
                <a:gd name="T14" fmla="*/ 41 w 67"/>
                <a:gd name="T15" fmla="*/ 21 h 29"/>
                <a:gd name="T16" fmla="*/ 0 w 67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9">
                  <a:moveTo>
                    <a:pt x="0" y="18"/>
                  </a:moveTo>
                  <a:cubicBezTo>
                    <a:pt x="18" y="15"/>
                    <a:pt x="35" y="22"/>
                    <a:pt x="53" y="16"/>
                  </a:cubicBezTo>
                  <a:cubicBezTo>
                    <a:pt x="45" y="8"/>
                    <a:pt x="30" y="15"/>
                    <a:pt x="16" y="9"/>
                  </a:cubicBezTo>
                  <a:cubicBezTo>
                    <a:pt x="31" y="2"/>
                    <a:pt x="56" y="7"/>
                    <a:pt x="67" y="0"/>
                  </a:cubicBezTo>
                  <a:cubicBezTo>
                    <a:pt x="61" y="9"/>
                    <a:pt x="39" y="6"/>
                    <a:pt x="27" y="8"/>
                  </a:cubicBezTo>
                  <a:cubicBezTo>
                    <a:pt x="36" y="11"/>
                    <a:pt x="51" y="8"/>
                    <a:pt x="56" y="15"/>
                  </a:cubicBezTo>
                  <a:cubicBezTo>
                    <a:pt x="51" y="25"/>
                    <a:pt x="36" y="24"/>
                    <a:pt x="27" y="29"/>
                  </a:cubicBezTo>
                  <a:cubicBezTo>
                    <a:pt x="26" y="25"/>
                    <a:pt x="37" y="24"/>
                    <a:pt x="41" y="21"/>
                  </a:cubicBezTo>
                  <a:cubicBezTo>
                    <a:pt x="27" y="18"/>
                    <a:pt x="12" y="2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564">
              <a:extLst>
                <a:ext uri="{FF2B5EF4-FFF2-40B4-BE49-F238E27FC236}">
                  <a16:creationId xmlns:a16="http://schemas.microsoft.com/office/drawing/2014/main" id="{1BD2A757-B6CF-457D-B8EA-A641CA3F5DE6}"/>
                </a:ext>
              </a:extLst>
            </p:cNvPr>
            <p:cNvSpPr/>
            <p:nvPr/>
          </p:nvSpPr>
          <p:spPr bwMode="auto">
            <a:xfrm>
              <a:off x="8793163" y="2989263"/>
              <a:ext cx="63500" cy="19050"/>
            </a:xfrm>
            <a:custGeom>
              <a:avLst/>
              <a:gdLst>
                <a:gd name="T0" fmla="*/ 0 w 20"/>
                <a:gd name="T1" fmla="*/ 5 h 6"/>
                <a:gd name="T2" fmla="*/ 3 w 20"/>
                <a:gd name="T3" fmla="*/ 4 h 6"/>
                <a:gd name="T4" fmla="*/ 0 w 20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6">
                  <a:moveTo>
                    <a:pt x="0" y="5"/>
                  </a:moveTo>
                  <a:cubicBezTo>
                    <a:pt x="5" y="0"/>
                    <a:pt x="20" y="6"/>
                    <a:pt x="3" y="4"/>
                  </a:cubicBezTo>
                  <a:cubicBezTo>
                    <a:pt x="3" y="6"/>
                    <a:pt x="2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65">
              <a:extLst>
                <a:ext uri="{FF2B5EF4-FFF2-40B4-BE49-F238E27FC236}">
                  <a16:creationId xmlns:a16="http://schemas.microsoft.com/office/drawing/2014/main" id="{4B0D9992-2397-46C7-B79E-D90D15943A84}"/>
                </a:ext>
              </a:extLst>
            </p:cNvPr>
            <p:cNvSpPr/>
            <p:nvPr/>
          </p:nvSpPr>
          <p:spPr bwMode="auto">
            <a:xfrm>
              <a:off x="8805863" y="3976688"/>
              <a:ext cx="92075" cy="28575"/>
            </a:xfrm>
            <a:custGeom>
              <a:avLst/>
              <a:gdLst>
                <a:gd name="T0" fmla="*/ 0 w 29"/>
                <a:gd name="T1" fmla="*/ 6 h 9"/>
                <a:gd name="T2" fmla="*/ 0 w 29"/>
                <a:gd name="T3" fmla="*/ 3 h 9"/>
                <a:gd name="T4" fmla="*/ 29 w 29"/>
                <a:gd name="T5" fmla="*/ 6 h 9"/>
                <a:gd name="T6" fmla="*/ 0 w 29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9">
                  <a:moveTo>
                    <a:pt x="0" y="6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10" y="6"/>
                    <a:pt x="20" y="0"/>
                    <a:pt x="29" y="6"/>
                  </a:cubicBezTo>
                  <a:cubicBezTo>
                    <a:pt x="16" y="9"/>
                    <a:pt x="13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66">
              <a:extLst>
                <a:ext uri="{FF2B5EF4-FFF2-40B4-BE49-F238E27FC236}">
                  <a16:creationId xmlns:a16="http://schemas.microsoft.com/office/drawing/2014/main" id="{C0981179-5322-4536-B7F7-2FF86328D7B3}"/>
                </a:ext>
              </a:extLst>
            </p:cNvPr>
            <p:cNvSpPr/>
            <p:nvPr/>
          </p:nvSpPr>
          <p:spPr bwMode="auto">
            <a:xfrm>
              <a:off x="8818563" y="2944813"/>
              <a:ext cx="28575" cy="9525"/>
            </a:xfrm>
            <a:custGeom>
              <a:avLst/>
              <a:gdLst>
                <a:gd name="T0" fmla="*/ 0 w 9"/>
                <a:gd name="T1" fmla="*/ 2 h 3"/>
                <a:gd name="T2" fmla="*/ 9 w 9"/>
                <a:gd name="T3" fmla="*/ 3 h 3"/>
                <a:gd name="T4" fmla="*/ 0 w 9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2"/>
                  </a:moveTo>
                  <a:cubicBezTo>
                    <a:pt x="0" y="0"/>
                    <a:pt x="8" y="0"/>
                    <a:pt x="9" y="3"/>
                  </a:cubicBezTo>
                  <a:cubicBezTo>
                    <a:pt x="5" y="2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67">
              <a:extLst>
                <a:ext uri="{FF2B5EF4-FFF2-40B4-BE49-F238E27FC236}">
                  <a16:creationId xmlns:a16="http://schemas.microsoft.com/office/drawing/2014/main" id="{72461071-882D-4F8D-94FB-4D990AEB72A5}"/>
                </a:ext>
              </a:extLst>
            </p:cNvPr>
            <p:cNvSpPr/>
            <p:nvPr/>
          </p:nvSpPr>
          <p:spPr bwMode="auto">
            <a:xfrm>
              <a:off x="8850313" y="2947988"/>
              <a:ext cx="34925" cy="15875"/>
            </a:xfrm>
            <a:custGeom>
              <a:avLst/>
              <a:gdLst>
                <a:gd name="T0" fmla="*/ 0 w 11"/>
                <a:gd name="T1" fmla="*/ 1 h 5"/>
                <a:gd name="T2" fmla="*/ 11 w 11"/>
                <a:gd name="T3" fmla="*/ 2 h 5"/>
                <a:gd name="T4" fmla="*/ 0 w 11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0" y="1"/>
                  </a:moveTo>
                  <a:cubicBezTo>
                    <a:pt x="1" y="0"/>
                    <a:pt x="9" y="0"/>
                    <a:pt x="11" y="2"/>
                  </a:cubicBezTo>
                  <a:cubicBezTo>
                    <a:pt x="10" y="5"/>
                    <a:pt x="3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68">
              <a:extLst>
                <a:ext uri="{FF2B5EF4-FFF2-40B4-BE49-F238E27FC236}">
                  <a16:creationId xmlns:a16="http://schemas.microsoft.com/office/drawing/2014/main" id="{9A3EB750-1440-4A35-98D9-7BB18276C751}"/>
                </a:ext>
              </a:extLst>
            </p:cNvPr>
            <p:cNvSpPr/>
            <p:nvPr/>
          </p:nvSpPr>
          <p:spPr bwMode="auto">
            <a:xfrm>
              <a:off x="8853488" y="3948113"/>
              <a:ext cx="142875" cy="34925"/>
            </a:xfrm>
            <a:custGeom>
              <a:avLst/>
              <a:gdLst>
                <a:gd name="T0" fmla="*/ 0 w 45"/>
                <a:gd name="T1" fmla="*/ 7 h 11"/>
                <a:gd name="T2" fmla="*/ 0 w 45"/>
                <a:gd name="T3" fmla="*/ 4 h 11"/>
                <a:gd name="T4" fmla="*/ 45 w 45"/>
                <a:gd name="T5" fmla="*/ 4 h 11"/>
                <a:gd name="T6" fmla="*/ 24 w 45"/>
                <a:gd name="T7" fmla="*/ 5 h 11"/>
                <a:gd name="T8" fmla="*/ 43 w 45"/>
                <a:gd name="T9" fmla="*/ 11 h 11"/>
                <a:gd name="T10" fmla="*/ 0 w 45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6" y="4"/>
                    <a:pt x="33" y="0"/>
                    <a:pt x="45" y="4"/>
                  </a:cubicBezTo>
                  <a:cubicBezTo>
                    <a:pt x="40" y="8"/>
                    <a:pt x="33" y="4"/>
                    <a:pt x="24" y="5"/>
                  </a:cubicBezTo>
                  <a:cubicBezTo>
                    <a:pt x="28" y="9"/>
                    <a:pt x="38" y="7"/>
                    <a:pt x="43" y="11"/>
                  </a:cubicBezTo>
                  <a:cubicBezTo>
                    <a:pt x="30" y="11"/>
                    <a:pt x="18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69">
              <a:extLst>
                <a:ext uri="{FF2B5EF4-FFF2-40B4-BE49-F238E27FC236}">
                  <a16:creationId xmlns:a16="http://schemas.microsoft.com/office/drawing/2014/main" id="{9FE33316-1829-40C2-B7A1-4234D2A5BAC2}"/>
                </a:ext>
              </a:extLst>
            </p:cNvPr>
            <p:cNvSpPr/>
            <p:nvPr/>
          </p:nvSpPr>
          <p:spPr bwMode="auto">
            <a:xfrm>
              <a:off x="8866188" y="2992438"/>
              <a:ext cx="53975" cy="15875"/>
            </a:xfrm>
            <a:custGeom>
              <a:avLst/>
              <a:gdLst>
                <a:gd name="T0" fmla="*/ 2 w 17"/>
                <a:gd name="T1" fmla="*/ 4 h 5"/>
                <a:gd name="T2" fmla="*/ 17 w 17"/>
                <a:gd name="T3" fmla="*/ 1 h 5"/>
                <a:gd name="T4" fmla="*/ 2 w 1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5">
                  <a:moveTo>
                    <a:pt x="2" y="4"/>
                  </a:moveTo>
                  <a:cubicBezTo>
                    <a:pt x="0" y="0"/>
                    <a:pt x="11" y="1"/>
                    <a:pt x="17" y="1"/>
                  </a:cubicBezTo>
                  <a:cubicBezTo>
                    <a:pt x="17" y="5"/>
                    <a:pt x="5" y="1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70">
              <a:extLst>
                <a:ext uri="{FF2B5EF4-FFF2-40B4-BE49-F238E27FC236}">
                  <a16:creationId xmlns:a16="http://schemas.microsoft.com/office/drawing/2014/main" id="{B4DA919F-A651-42B0-9851-57F452A42145}"/>
                </a:ext>
              </a:extLst>
            </p:cNvPr>
            <p:cNvSpPr/>
            <p:nvPr/>
          </p:nvSpPr>
          <p:spPr bwMode="auto">
            <a:xfrm>
              <a:off x="8920173" y="2387600"/>
              <a:ext cx="444500" cy="142875"/>
            </a:xfrm>
            <a:custGeom>
              <a:avLst/>
              <a:gdLst>
                <a:gd name="T0" fmla="*/ 0 w 140"/>
                <a:gd name="T1" fmla="*/ 3 h 45"/>
                <a:gd name="T2" fmla="*/ 2 w 140"/>
                <a:gd name="T3" fmla="*/ 0 h 45"/>
                <a:gd name="T4" fmla="*/ 72 w 140"/>
                <a:gd name="T5" fmla="*/ 21 h 45"/>
                <a:gd name="T6" fmla="*/ 140 w 140"/>
                <a:gd name="T7" fmla="*/ 45 h 45"/>
                <a:gd name="T8" fmla="*/ 0 w 140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45">
                  <a:moveTo>
                    <a:pt x="0" y="3"/>
                  </a:moveTo>
                  <a:cubicBezTo>
                    <a:pt x="0" y="1"/>
                    <a:pt x="1" y="1"/>
                    <a:pt x="2" y="0"/>
                  </a:cubicBezTo>
                  <a:cubicBezTo>
                    <a:pt x="26" y="5"/>
                    <a:pt x="49" y="14"/>
                    <a:pt x="72" y="21"/>
                  </a:cubicBezTo>
                  <a:cubicBezTo>
                    <a:pt x="95" y="29"/>
                    <a:pt x="119" y="34"/>
                    <a:pt x="140" y="45"/>
                  </a:cubicBezTo>
                  <a:cubicBezTo>
                    <a:pt x="93" y="31"/>
                    <a:pt x="49" y="1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71">
              <a:extLst>
                <a:ext uri="{FF2B5EF4-FFF2-40B4-BE49-F238E27FC236}">
                  <a16:creationId xmlns:a16="http://schemas.microsoft.com/office/drawing/2014/main" id="{72A68C90-1774-4417-B89F-E53BF960F53C}"/>
                </a:ext>
              </a:extLst>
            </p:cNvPr>
            <p:cNvSpPr/>
            <p:nvPr/>
          </p:nvSpPr>
          <p:spPr bwMode="auto">
            <a:xfrm>
              <a:off x="8929688" y="2951163"/>
              <a:ext cx="69850" cy="12700"/>
            </a:xfrm>
            <a:custGeom>
              <a:avLst/>
              <a:gdLst>
                <a:gd name="T0" fmla="*/ 0 w 22"/>
                <a:gd name="T1" fmla="*/ 2 h 4"/>
                <a:gd name="T2" fmla="*/ 22 w 22"/>
                <a:gd name="T3" fmla="*/ 2 h 4"/>
                <a:gd name="T4" fmla="*/ 0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2"/>
                  </a:moveTo>
                  <a:cubicBezTo>
                    <a:pt x="8" y="0"/>
                    <a:pt x="16" y="2"/>
                    <a:pt x="22" y="2"/>
                  </a:cubicBezTo>
                  <a:cubicBezTo>
                    <a:pt x="17" y="4"/>
                    <a:pt x="5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72">
              <a:extLst>
                <a:ext uri="{FF2B5EF4-FFF2-40B4-BE49-F238E27FC236}">
                  <a16:creationId xmlns:a16="http://schemas.microsoft.com/office/drawing/2014/main" id="{72B21371-96C0-4B1C-AA71-929B4E54F56B}"/>
                </a:ext>
              </a:extLst>
            </p:cNvPr>
            <p:cNvSpPr/>
            <p:nvPr/>
          </p:nvSpPr>
          <p:spPr bwMode="auto">
            <a:xfrm>
              <a:off x="9009063" y="2954338"/>
              <a:ext cx="31750" cy="15875"/>
            </a:xfrm>
            <a:custGeom>
              <a:avLst/>
              <a:gdLst>
                <a:gd name="T0" fmla="*/ 0 w 10"/>
                <a:gd name="T1" fmla="*/ 2 h 5"/>
                <a:gd name="T2" fmla="*/ 10 w 10"/>
                <a:gd name="T3" fmla="*/ 1 h 5"/>
                <a:gd name="T4" fmla="*/ 0 w 1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3" y="0"/>
                    <a:pt x="8" y="2"/>
                    <a:pt x="10" y="1"/>
                  </a:cubicBezTo>
                  <a:cubicBezTo>
                    <a:pt x="10" y="5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73">
              <a:extLst>
                <a:ext uri="{FF2B5EF4-FFF2-40B4-BE49-F238E27FC236}">
                  <a16:creationId xmlns:a16="http://schemas.microsoft.com/office/drawing/2014/main" id="{5D498B56-DDD1-432A-8925-5F5884270A8B}"/>
                </a:ext>
              </a:extLst>
            </p:cNvPr>
            <p:cNvSpPr/>
            <p:nvPr/>
          </p:nvSpPr>
          <p:spPr bwMode="auto">
            <a:xfrm>
              <a:off x="9009063" y="3779838"/>
              <a:ext cx="44450" cy="28575"/>
            </a:xfrm>
            <a:custGeom>
              <a:avLst/>
              <a:gdLst>
                <a:gd name="T0" fmla="*/ 0 w 14"/>
                <a:gd name="T1" fmla="*/ 2 h 9"/>
                <a:gd name="T2" fmla="*/ 14 w 14"/>
                <a:gd name="T3" fmla="*/ 5 h 9"/>
                <a:gd name="T4" fmla="*/ 0 w 14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9">
                  <a:moveTo>
                    <a:pt x="0" y="2"/>
                  </a:moveTo>
                  <a:cubicBezTo>
                    <a:pt x="4" y="0"/>
                    <a:pt x="9" y="4"/>
                    <a:pt x="14" y="5"/>
                  </a:cubicBezTo>
                  <a:cubicBezTo>
                    <a:pt x="10" y="9"/>
                    <a:pt x="6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74">
              <a:extLst>
                <a:ext uri="{FF2B5EF4-FFF2-40B4-BE49-F238E27FC236}">
                  <a16:creationId xmlns:a16="http://schemas.microsoft.com/office/drawing/2014/main" id="{8BFFF0AD-68B5-4E08-B84B-F4EACF1073CC}"/>
                </a:ext>
              </a:extLst>
            </p:cNvPr>
            <p:cNvSpPr/>
            <p:nvPr/>
          </p:nvSpPr>
          <p:spPr bwMode="auto">
            <a:xfrm>
              <a:off x="9015413" y="3713163"/>
              <a:ext cx="44450" cy="12700"/>
            </a:xfrm>
            <a:custGeom>
              <a:avLst/>
              <a:gdLst>
                <a:gd name="T0" fmla="*/ 0 w 14"/>
                <a:gd name="T1" fmla="*/ 2 h 4"/>
                <a:gd name="T2" fmla="*/ 14 w 14"/>
                <a:gd name="T3" fmla="*/ 2 h 4"/>
                <a:gd name="T4" fmla="*/ 0 w 1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0" y="2"/>
                  </a:moveTo>
                  <a:cubicBezTo>
                    <a:pt x="4" y="0"/>
                    <a:pt x="8" y="1"/>
                    <a:pt x="14" y="2"/>
                  </a:cubicBezTo>
                  <a:cubicBezTo>
                    <a:pt x="9" y="3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75">
              <a:extLst>
                <a:ext uri="{FF2B5EF4-FFF2-40B4-BE49-F238E27FC236}">
                  <a16:creationId xmlns:a16="http://schemas.microsoft.com/office/drawing/2014/main" id="{F51C8B86-491F-4814-954D-D16FA1B1C214}"/>
                </a:ext>
              </a:extLst>
            </p:cNvPr>
            <p:cNvSpPr/>
            <p:nvPr/>
          </p:nvSpPr>
          <p:spPr bwMode="auto">
            <a:xfrm>
              <a:off x="9066213" y="3716338"/>
              <a:ext cx="19050" cy="15875"/>
            </a:xfrm>
            <a:custGeom>
              <a:avLst/>
              <a:gdLst>
                <a:gd name="T0" fmla="*/ 0 w 6"/>
                <a:gd name="T1" fmla="*/ 2 h 5"/>
                <a:gd name="T2" fmla="*/ 6 w 6"/>
                <a:gd name="T3" fmla="*/ 2 h 5"/>
                <a:gd name="T4" fmla="*/ 0 w 6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cubicBezTo>
                    <a:pt x="0" y="0"/>
                    <a:pt x="5" y="2"/>
                    <a:pt x="6" y="2"/>
                  </a:cubicBezTo>
                  <a:cubicBezTo>
                    <a:pt x="5" y="5"/>
                    <a:pt x="0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76">
              <a:extLst>
                <a:ext uri="{FF2B5EF4-FFF2-40B4-BE49-F238E27FC236}">
                  <a16:creationId xmlns:a16="http://schemas.microsoft.com/office/drawing/2014/main" id="{7089B60E-41BF-43D8-8183-0D68F97D6305}"/>
                </a:ext>
              </a:extLst>
            </p:cNvPr>
            <p:cNvSpPr/>
            <p:nvPr/>
          </p:nvSpPr>
          <p:spPr bwMode="auto">
            <a:xfrm>
              <a:off x="9237663" y="3071813"/>
              <a:ext cx="12700" cy="25400"/>
            </a:xfrm>
            <a:custGeom>
              <a:avLst/>
              <a:gdLst>
                <a:gd name="T0" fmla="*/ 4 w 4"/>
                <a:gd name="T1" fmla="*/ 1 h 8"/>
                <a:gd name="T2" fmla="*/ 4 w 4"/>
                <a:gd name="T3" fmla="*/ 8 h 8"/>
                <a:gd name="T4" fmla="*/ 4 w 4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3"/>
                    <a:pt x="4" y="6"/>
                    <a:pt x="4" y="8"/>
                  </a:cubicBezTo>
                  <a:cubicBezTo>
                    <a:pt x="2" y="8"/>
                    <a:pt x="0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577">
              <a:extLst>
                <a:ext uri="{FF2B5EF4-FFF2-40B4-BE49-F238E27FC236}">
                  <a16:creationId xmlns:a16="http://schemas.microsoft.com/office/drawing/2014/main" id="{A2992E7D-9ED2-4ECA-8DC4-0BD3FD347C86}"/>
                </a:ext>
              </a:extLst>
            </p:cNvPr>
            <p:cNvSpPr/>
            <p:nvPr/>
          </p:nvSpPr>
          <p:spPr bwMode="auto">
            <a:xfrm>
              <a:off x="9272588" y="288448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4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0" y="0"/>
                    <a:pt x="5" y="3"/>
                    <a:pt x="9" y="4"/>
                  </a:cubicBezTo>
                  <a:cubicBezTo>
                    <a:pt x="6" y="6"/>
                    <a:pt x="4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78">
              <a:extLst>
                <a:ext uri="{FF2B5EF4-FFF2-40B4-BE49-F238E27FC236}">
                  <a16:creationId xmlns:a16="http://schemas.microsoft.com/office/drawing/2014/main" id="{C4DF716D-B833-4ABF-AD35-B8F006EE9E23}"/>
                </a:ext>
              </a:extLst>
            </p:cNvPr>
            <p:cNvSpPr/>
            <p:nvPr/>
          </p:nvSpPr>
          <p:spPr bwMode="auto">
            <a:xfrm>
              <a:off x="9282113" y="2592388"/>
              <a:ext cx="349250" cy="120650"/>
            </a:xfrm>
            <a:custGeom>
              <a:avLst/>
              <a:gdLst>
                <a:gd name="T0" fmla="*/ 0 w 110"/>
                <a:gd name="T1" fmla="*/ 0 h 38"/>
                <a:gd name="T2" fmla="*/ 110 w 110"/>
                <a:gd name="T3" fmla="*/ 36 h 38"/>
                <a:gd name="T4" fmla="*/ 83 w 110"/>
                <a:gd name="T5" fmla="*/ 29 h 38"/>
                <a:gd name="T6" fmla="*/ 0 w 110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38">
                  <a:moveTo>
                    <a:pt x="0" y="0"/>
                  </a:moveTo>
                  <a:cubicBezTo>
                    <a:pt x="37" y="9"/>
                    <a:pt x="72" y="24"/>
                    <a:pt x="110" y="36"/>
                  </a:cubicBezTo>
                  <a:cubicBezTo>
                    <a:pt x="101" y="38"/>
                    <a:pt x="92" y="32"/>
                    <a:pt x="83" y="29"/>
                  </a:cubicBezTo>
                  <a:cubicBezTo>
                    <a:pt x="56" y="19"/>
                    <a:pt x="2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79">
              <a:extLst>
                <a:ext uri="{FF2B5EF4-FFF2-40B4-BE49-F238E27FC236}">
                  <a16:creationId xmlns:a16="http://schemas.microsoft.com/office/drawing/2014/main" id="{B4CE4F86-07B4-47CC-9E73-2AC9AE19321E}"/>
                </a:ext>
              </a:extLst>
            </p:cNvPr>
            <p:cNvSpPr/>
            <p:nvPr/>
          </p:nvSpPr>
          <p:spPr bwMode="auto">
            <a:xfrm>
              <a:off x="9301163" y="3684588"/>
              <a:ext cx="12700" cy="22225"/>
            </a:xfrm>
            <a:custGeom>
              <a:avLst/>
              <a:gdLst>
                <a:gd name="T0" fmla="*/ 0 w 4"/>
                <a:gd name="T1" fmla="*/ 0 h 7"/>
                <a:gd name="T2" fmla="*/ 3 w 4"/>
                <a:gd name="T3" fmla="*/ 7 h 7"/>
                <a:gd name="T4" fmla="*/ 0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2" y="2"/>
                    <a:pt x="4" y="3"/>
                    <a:pt x="3" y="7"/>
                  </a:cubicBezTo>
                  <a:cubicBezTo>
                    <a:pt x="2" y="5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80">
              <a:extLst>
                <a:ext uri="{FF2B5EF4-FFF2-40B4-BE49-F238E27FC236}">
                  <a16:creationId xmlns:a16="http://schemas.microsoft.com/office/drawing/2014/main" id="{FC62FCC1-B8B7-4525-A12F-09E431B945AF}"/>
                </a:ext>
              </a:extLst>
            </p:cNvPr>
            <p:cNvSpPr/>
            <p:nvPr/>
          </p:nvSpPr>
          <p:spPr bwMode="auto">
            <a:xfrm>
              <a:off x="9361488" y="2479675"/>
              <a:ext cx="25400" cy="22225"/>
            </a:xfrm>
            <a:custGeom>
              <a:avLst/>
              <a:gdLst>
                <a:gd name="T0" fmla="*/ 0 w 8"/>
                <a:gd name="T1" fmla="*/ 2 h 7"/>
                <a:gd name="T2" fmla="*/ 8 w 8"/>
                <a:gd name="T3" fmla="*/ 3 h 7"/>
                <a:gd name="T4" fmla="*/ 0 w 8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2"/>
                  </a:moveTo>
                  <a:cubicBezTo>
                    <a:pt x="1" y="0"/>
                    <a:pt x="6" y="3"/>
                    <a:pt x="8" y="3"/>
                  </a:cubicBezTo>
                  <a:cubicBezTo>
                    <a:pt x="7" y="7"/>
                    <a:pt x="2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81">
              <a:extLst>
                <a:ext uri="{FF2B5EF4-FFF2-40B4-BE49-F238E27FC236}">
                  <a16:creationId xmlns:a16="http://schemas.microsoft.com/office/drawing/2014/main" id="{1055A53D-ECDB-4376-B72D-8C0A931E3FD1}"/>
                </a:ext>
              </a:extLst>
            </p:cNvPr>
            <p:cNvSpPr/>
            <p:nvPr/>
          </p:nvSpPr>
          <p:spPr bwMode="auto">
            <a:xfrm>
              <a:off x="9367838" y="2728913"/>
              <a:ext cx="528638" cy="146050"/>
            </a:xfrm>
            <a:custGeom>
              <a:avLst/>
              <a:gdLst>
                <a:gd name="T0" fmla="*/ 0 w 166"/>
                <a:gd name="T1" fmla="*/ 2 h 46"/>
                <a:gd name="T2" fmla="*/ 2 w 166"/>
                <a:gd name="T3" fmla="*/ 0 h 46"/>
                <a:gd name="T4" fmla="*/ 166 w 166"/>
                <a:gd name="T5" fmla="*/ 46 h 46"/>
                <a:gd name="T6" fmla="*/ 0 w 166"/>
                <a:gd name="T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46">
                  <a:moveTo>
                    <a:pt x="0" y="2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55" y="10"/>
                    <a:pt x="114" y="29"/>
                    <a:pt x="166" y="46"/>
                  </a:cubicBezTo>
                  <a:cubicBezTo>
                    <a:pt x="112" y="34"/>
                    <a:pt x="56" y="1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82">
              <a:extLst>
                <a:ext uri="{FF2B5EF4-FFF2-40B4-BE49-F238E27FC236}">
                  <a16:creationId xmlns:a16="http://schemas.microsoft.com/office/drawing/2014/main" id="{6FBF3E3A-0407-42BF-8E1E-E24FC27B8489}"/>
                </a:ext>
              </a:extLst>
            </p:cNvPr>
            <p:cNvSpPr/>
            <p:nvPr/>
          </p:nvSpPr>
          <p:spPr bwMode="auto">
            <a:xfrm>
              <a:off x="9371013" y="2530475"/>
              <a:ext cx="114300" cy="41275"/>
            </a:xfrm>
            <a:custGeom>
              <a:avLst/>
              <a:gdLst>
                <a:gd name="T0" fmla="*/ 0 w 36"/>
                <a:gd name="T1" fmla="*/ 1 h 13"/>
                <a:gd name="T2" fmla="*/ 36 w 36"/>
                <a:gd name="T3" fmla="*/ 13 h 13"/>
                <a:gd name="T4" fmla="*/ 0 w 36"/>
                <a:gd name="T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3">
                  <a:moveTo>
                    <a:pt x="0" y="1"/>
                  </a:moveTo>
                  <a:cubicBezTo>
                    <a:pt x="9" y="0"/>
                    <a:pt x="27" y="7"/>
                    <a:pt x="36" y="13"/>
                  </a:cubicBezTo>
                  <a:cubicBezTo>
                    <a:pt x="24" y="11"/>
                    <a:pt x="11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583">
              <a:extLst>
                <a:ext uri="{FF2B5EF4-FFF2-40B4-BE49-F238E27FC236}">
                  <a16:creationId xmlns:a16="http://schemas.microsoft.com/office/drawing/2014/main" id="{629B157F-F4C1-47C7-A143-5B67ABA7A049}"/>
                </a:ext>
              </a:extLst>
            </p:cNvPr>
            <p:cNvSpPr/>
            <p:nvPr/>
          </p:nvSpPr>
          <p:spPr bwMode="auto">
            <a:xfrm>
              <a:off x="9402763" y="2495550"/>
              <a:ext cx="50800" cy="25400"/>
            </a:xfrm>
            <a:custGeom>
              <a:avLst/>
              <a:gdLst>
                <a:gd name="T0" fmla="*/ 0 w 16"/>
                <a:gd name="T1" fmla="*/ 2 h 8"/>
                <a:gd name="T2" fmla="*/ 16 w 16"/>
                <a:gd name="T3" fmla="*/ 6 h 8"/>
                <a:gd name="T4" fmla="*/ 0 w 16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2"/>
                  </a:moveTo>
                  <a:cubicBezTo>
                    <a:pt x="5" y="0"/>
                    <a:pt x="10" y="6"/>
                    <a:pt x="16" y="6"/>
                  </a:cubicBezTo>
                  <a:cubicBezTo>
                    <a:pt x="11" y="8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84">
              <a:extLst>
                <a:ext uri="{FF2B5EF4-FFF2-40B4-BE49-F238E27FC236}">
                  <a16:creationId xmlns:a16="http://schemas.microsoft.com/office/drawing/2014/main" id="{5CE0C4FC-5073-4E32-BAE3-1DCF2676E671}"/>
                </a:ext>
              </a:extLst>
            </p:cNvPr>
            <p:cNvSpPr/>
            <p:nvPr/>
          </p:nvSpPr>
          <p:spPr bwMode="auto">
            <a:xfrm>
              <a:off x="9453563" y="3665538"/>
              <a:ext cx="31750" cy="19050"/>
            </a:xfrm>
            <a:custGeom>
              <a:avLst/>
              <a:gdLst>
                <a:gd name="T0" fmla="*/ 1 w 10"/>
                <a:gd name="T1" fmla="*/ 4 h 6"/>
                <a:gd name="T2" fmla="*/ 10 w 10"/>
                <a:gd name="T3" fmla="*/ 4 h 6"/>
                <a:gd name="T4" fmla="*/ 1 w 10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1" y="4"/>
                  </a:moveTo>
                  <a:cubicBezTo>
                    <a:pt x="0" y="0"/>
                    <a:pt x="8" y="3"/>
                    <a:pt x="10" y="4"/>
                  </a:cubicBezTo>
                  <a:cubicBezTo>
                    <a:pt x="8" y="6"/>
                    <a:pt x="3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585">
              <a:extLst>
                <a:ext uri="{FF2B5EF4-FFF2-40B4-BE49-F238E27FC236}">
                  <a16:creationId xmlns:a16="http://schemas.microsoft.com/office/drawing/2014/main" id="{17427E58-9D29-4CCD-B05C-A37E62C1A311}"/>
                </a:ext>
              </a:extLst>
            </p:cNvPr>
            <p:cNvSpPr/>
            <p:nvPr/>
          </p:nvSpPr>
          <p:spPr bwMode="auto">
            <a:xfrm>
              <a:off x="9488488" y="2617788"/>
              <a:ext cx="25400" cy="12700"/>
            </a:xfrm>
            <a:custGeom>
              <a:avLst/>
              <a:gdLst>
                <a:gd name="T0" fmla="*/ 0 w 8"/>
                <a:gd name="T1" fmla="*/ 2 h 4"/>
                <a:gd name="T2" fmla="*/ 7 w 8"/>
                <a:gd name="T3" fmla="*/ 4 h 4"/>
                <a:gd name="T4" fmla="*/ 0 w 8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cubicBezTo>
                    <a:pt x="1" y="0"/>
                    <a:pt x="8" y="1"/>
                    <a:pt x="7" y="4"/>
                  </a:cubicBezTo>
                  <a:cubicBezTo>
                    <a:pt x="5" y="3"/>
                    <a:pt x="2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86">
              <a:extLst>
                <a:ext uri="{FF2B5EF4-FFF2-40B4-BE49-F238E27FC236}">
                  <a16:creationId xmlns:a16="http://schemas.microsoft.com/office/drawing/2014/main" id="{65080C56-A36A-4531-B928-F72DCF14D02B}"/>
                </a:ext>
              </a:extLst>
            </p:cNvPr>
            <p:cNvSpPr/>
            <p:nvPr/>
          </p:nvSpPr>
          <p:spPr bwMode="auto">
            <a:xfrm>
              <a:off x="9491663" y="2527300"/>
              <a:ext cx="22225" cy="19050"/>
            </a:xfrm>
            <a:custGeom>
              <a:avLst/>
              <a:gdLst>
                <a:gd name="T0" fmla="*/ 0 w 7"/>
                <a:gd name="T1" fmla="*/ 4 h 6"/>
                <a:gd name="T2" fmla="*/ 6 w 7"/>
                <a:gd name="T3" fmla="*/ 6 h 6"/>
                <a:gd name="T4" fmla="*/ 0 w 7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cubicBezTo>
                    <a:pt x="0" y="0"/>
                    <a:pt x="7" y="3"/>
                    <a:pt x="6" y="6"/>
                  </a:cubicBezTo>
                  <a:cubicBezTo>
                    <a:pt x="4" y="5"/>
                    <a:pt x="2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587">
              <a:extLst>
                <a:ext uri="{FF2B5EF4-FFF2-40B4-BE49-F238E27FC236}">
                  <a16:creationId xmlns:a16="http://schemas.microsoft.com/office/drawing/2014/main" id="{E94A835F-39AA-4283-AB78-5ACF6806FDDD}"/>
                </a:ext>
              </a:extLst>
            </p:cNvPr>
            <p:cNvSpPr/>
            <p:nvPr/>
          </p:nvSpPr>
          <p:spPr bwMode="auto">
            <a:xfrm>
              <a:off x="9488488" y="3678238"/>
              <a:ext cx="104775" cy="25400"/>
            </a:xfrm>
            <a:custGeom>
              <a:avLst/>
              <a:gdLst>
                <a:gd name="T0" fmla="*/ 0 w 33"/>
                <a:gd name="T1" fmla="*/ 1 h 8"/>
                <a:gd name="T2" fmla="*/ 33 w 33"/>
                <a:gd name="T3" fmla="*/ 8 h 8"/>
                <a:gd name="T4" fmla="*/ 0 w 33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8">
                  <a:moveTo>
                    <a:pt x="0" y="1"/>
                  </a:moveTo>
                  <a:cubicBezTo>
                    <a:pt x="9" y="0"/>
                    <a:pt x="24" y="4"/>
                    <a:pt x="33" y="8"/>
                  </a:cubicBezTo>
                  <a:cubicBezTo>
                    <a:pt x="24" y="8"/>
                    <a:pt x="10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88">
              <a:extLst>
                <a:ext uri="{FF2B5EF4-FFF2-40B4-BE49-F238E27FC236}">
                  <a16:creationId xmlns:a16="http://schemas.microsoft.com/office/drawing/2014/main" id="{4A9DC7F2-9510-48E1-A658-C8348F31EE90}"/>
                </a:ext>
              </a:extLst>
            </p:cNvPr>
            <p:cNvSpPr/>
            <p:nvPr/>
          </p:nvSpPr>
          <p:spPr bwMode="auto">
            <a:xfrm>
              <a:off x="9513888" y="2627313"/>
              <a:ext cx="31750" cy="1587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4 h 5"/>
                <a:gd name="T4" fmla="*/ 0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cubicBezTo>
                    <a:pt x="4" y="0"/>
                    <a:pt x="6" y="3"/>
                    <a:pt x="10" y="4"/>
                  </a:cubicBezTo>
                  <a:cubicBezTo>
                    <a:pt x="8" y="5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89">
              <a:extLst>
                <a:ext uri="{FF2B5EF4-FFF2-40B4-BE49-F238E27FC236}">
                  <a16:creationId xmlns:a16="http://schemas.microsoft.com/office/drawing/2014/main" id="{562198B5-BF51-4193-B1A2-C0B432CAACD1}"/>
                </a:ext>
              </a:extLst>
            </p:cNvPr>
            <p:cNvSpPr/>
            <p:nvPr/>
          </p:nvSpPr>
          <p:spPr bwMode="auto">
            <a:xfrm>
              <a:off x="9520238" y="4518025"/>
              <a:ext cx="420688" cy="25400"/>
            </a:xfrm>
            <a:custGeom>
              <a:avLst/>
              <a:gdLst>
                <a:gd name="T0" fmla="*/ 0 w 132"/>
                <a:gd name="T1" fmla="*/ 2 h 8"/>
                <a:gd name="T2" fmla="*/ 65 w 132"/>
                <a:gd name="T3" fmla="*/ 3 h 8"/>
                <a:gd name="T4" fmla="*/ 132 w 132"/>
                <a:gd name="T5" fmla="*/ 8 h 8"/>
                <a:gd name="T6" fmla="*/ 0 w 132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8">
                  <a:moveTo>
                    <a:pt x="0" y="2"/>
                  </a:moveTo>
                  <a:cubicBezTo>
                    <a:pt x="24" y="0"/>
                    <a:pt x="45" y="2"/>
                    <a:pt x="65" y="3"/>
                  </a:cubicBezTo>
                  <a:cubicBezTo>
                    <a:pt x="87" y="3"/>
                    <a:pt x="111" y="3"/>
                    <a:pt x="132" y="8"/>
                  </a:cubicBezTo>
                  <a:cubicBezTo>
                    <a:pt x="97" y="5"/>
                    <a:pt x="4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590">
              <a:extLst>
                <a:ext uri="{FF2B5EF4-FFF2-40B4-BE49-F238E27FC236}">
                  <a16:creationId xmlns:a16="http://schemas.microsoft.com/office/drawing/2014/main" id="{17477FEE-01D9-43C5-86CB-693A6D598ACE}"/>
                </a:ext>
              </a:extLst>
            </p:cNvPr>
            <p:cNvSpPr/>
            <p:nvPr/>
          </p:nvSpPr>
          <p:spPr bwMode="auto">
            <a:xfrm>
              <a:off x="9545638" y="4413250"/>
              <a:ext cx="41275" cy="9525"/>
            </a:xfrm>
            <a:custGeom>
              <a:avLst/>
              <a:gdLst>
                <a:gd name="T0" fmla="*/ 3 w 13"/>
                <a:gd name="T1" fmla="*/ 2 h 3"/>
                <a:gd name="T2" fmla="*/ 11 w 13"/>
                <a:gd name="T3" fmla="*/ 1 h 3"/>
                <a:gd name="T4" fmla="*/ 3 w 1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3" y="2"/>
                  </a:moveTo>
                  <a:cubicBezTo>
                    <a:pt x="0" y="0"/>
                    <a:pt x="8" y="1"/>
                    <a:pt x="11" y="1"/>
                  </a:cubicBezTo>
                  <a:cubicBezTo>
                    <a:pt x="13" y="3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91">
              <a:extLst>
                <a:ext uri="{FF2B5EF4-FFF2-40B4-BE49-F238E27FC236}">
                  <a16:creationId xmlns:a16="http://schemas.microsoft.com/office/drawing/2014/main" id="{40D6B8E0-7627-4E0A-A7BB-9CB471EDB3AE}"/>
                </a:ext>
              </a:extLst>
            </p:cNvPr>
            <p:cNvSpPr/>
            <p:nvPr/>
          </p:nvSpPr>
          <p:spPr bwMode="auto">
            <a:xfrm>
              <a:off x="9596438" y="3700463"/>
              <a:ext cx="82550" cy="28575"/>
            </a:xfrm>
            <a:custGeom>
              <a:avLst/>
              <a:gdLst>
                <a:gd name="T0" fmla="*/ 0 w 26"/>
                <a:gd name="T1" fmla="*/ 3 h 9"/>
                <a:gd name="T2" fmla="*/ 26 w 26"/>
                <a:gd name="T3" fmla="*/ 9 h 9"/>
                <a:gd name="T4" fmla="*/ 0 w 26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9">
                  <a:moveTo>
                    <a:pt x="0" y="3"/>
                  </a:moveTo>
                  <a:cubicBezTo>
                    <a:pt x="6" y="0"/>
                    <a:pt x="21" y="4"/>
                    <a:pt x="26" y="9"/>
                  </a:cubicBezTo>
                  <a:cubicBezTo>
                    <a:pt x="18" y="7"/>
                    <a:pt x="10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92">
              <a:extLst>
                <a:ext uri="{FF2B5EF4-FFF2-40B4-BE49-F238E27FC236}">
                  <a16:creationId xmlns:a16="http://schemas.microsoft.com/office/drawing/2014/main" id="{0981FC96-A298-41EC-A288-4F6DDFC07962}"/>
                </a:ext>
              </a:extLst>
            </p:cNvPr>
            <p:cNvSpPr/>
            <p:nvPr/>
          </p:nvSpPr>
          <p:spPr bwMode="auto">
            <a:xfrm>
              <a:off x="9628188" y="2617788"/>
              <a:ext cx="38100" cy="15875"/>
            </a:xfrm>
            <a:custGeom>
              <a:avLst/>
              <a:gdLst>
                <a:gd name="T0" fmla="*/ 0 w 12"/>
                <a:gd name="T1" fmla="*/ 1 h 5"/>
                <a:gd name="T2" fmla="*/ 12 w 12"/>
                <a:gd name="T3" fmla="*/ 5 h 5"/>
                <a:gd name="T4" fmla="*/ 0 w 1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1"/>
                  </a:moveTo>
                  <a:cubicBezTo>
                    <a:pt x="3" y="0"/>
                    <a:pt x="11" y="2"/>
                    <a:pt x="12" y="5"/>
                  </a:cubicBezTo>
                  <a:cubicBezTo>
                    <a:pt x="8" y="4"/>
                    <a:pt x="4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593">
              <a:extLst>
                <a:ext uri="{FF2B5EF4-FFF2-40B4-BE49-F238E27FC236}">
                  <a16:creationId xmlns:a16="http://schemas.microsoft.com/office/drawing/2014/main" id="{FAD7871B-4DCC-439A-BBAA-935A1567CF56}"/>
                </a:ext>
              </a:extLst>
            </p:cNvPr>
            <p:cNvSpPr/>
            <p:nvPr/>
          </p:nvSpPr>
          <p:spPr bwMode="auto">
            <a:xfrm>
              <a:off x="9650413" y="3690938"/>
              <a:ext cx="139700" cy="28575"/>
            </a:xfrm>
            <a:custGeom>
              <a:avLst/>
              <a:gdLst>
                <a:gd name="T0" fmla="*/ 0 w 44"/>
                <a:gd name="T1" fmla="*/ 0 h 9"/>
                <a:gd name="T2" fmla="*/ 44 w 44"/>
                <a:gd name="T3" fmla="*/ 9 h 9"/>
                <a:gd name="T4" fmla="*/ 0 w 4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9">
                  <a:moveTo>
                    <a:pt x="0" y="0"/>
                  </a:moveTo>
                  <a:cubicBezTo>
                    <a:pt x="13" y="0"/>
                    <a:pt x="29" y="6"/>
                    <a:pt x="44" y="9"/>
                  </a:cubicBezTo>
                  <a:cubicBezTo>
                    <a:pt x="28" y="9"/>
                    <a:pt x="15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594">
              <a:extLst>
                <a:ext uri="{FF2B5EF4-FFF2-40B4-BE49-F238E27FC236}">
                  <a16:creationId xmlns:a16="http://schemas.microsoft.com/office/drawing/2014/main" id="{30DEE239-14B4-442B-86DD-32CC46697433}"/>
                </a:ext>
              </a:extLst>
            </p:cNvPr>
            <p:cNvSpPr/>
            <p:nvPr/>
          </p:nvSpPr>
          <p:spPr bwMode="auto">
            <a:xfrm>
              <a:off x="9675813" y="2630488"/>
              <a:ext cx="22225" cy="22225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3 h 7"/>
                <a:gd name="T4" fmla="*/ 0 w 7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2" y="0"/>
                    <a:pt x="5" y="3"/>
                    <a:pt x="7" y="3"/>
                  </a:cubicBezTo>
                  <a:cubicBezTo>
                    <a:pt x="5" y="7"/>
                    <a:pt x="3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95">
              <a:extLst>
                <a:ext uri="{FF2B5EF4-FFF2-40B4-BE49-F238E27FC236}">
                  <a16:creationId xmlns:a16="http://schemas.microsoft.com/office/drawing/2014/main" id="{FFE1C0CA-24F1-4BDC-926C-94CC85745A1A}"/>
                </a:ext>
              </a:extLst>
            </p:cNvPr>
            <p:cNvSpPr/>
            <p:nvPr/>
          </p:nvSpPr>
          <p:spPr bwMode="auto">
            <a:xfrm>
              <a:off x="9678988" y="2605088"/>
              <a:ext cx="31750" cy="15875"/>
            </a:xfrm>
            <a:custGeom>
              <a:avLst/>
              <a:gdLst>
                <a:gd name="T0" fmla="*/ 0 w 10"/>
                <a:gd name="T1" fmla="*/ 2 h 5"/>
                <a:gd name="T2" fmla="*/ 10 w 10"/>
                <a:gd name="T3" fmla="*/ 5 h 5"/>
                <a:gd name="T4" fmla="*/ 0 w 1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3" y="0"/>
                    <a:pt x="9" y="3"/>
                    <a:pt x="10" y="5"/>
                  </a:cubicBezTo>
                  <a:cubicBezTo>
                    <a:pt x="7" y="4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96">
              <a:extLst>
                <a:ext uri="{FF2B5EF4-FFF2-40B4-BE49-F238E27FC236}">
                  <a16:creationId xmlns:a16="http://schemas.microsoft.com/office/drawing/2014/main" id="{427445D4-2546-4BD5-9E1B-D136A6B9E31E}"/>
                </a:ext>
              </a:extLst>
            </p:cNvPr>
            <p:cNvSpPr/>
            <p:nvPr/>
          </p:nvSpPr>
          <p:spPr bwMode="auto">
            <a:xfrm>
              <a:off x="9685338" y="2744788"/>
              <a:ext cx="28575" cy="28575"/>
            </a:xfrm>
            <a:custGeom>
              <a:avLst/>
              <a:gdLst>
                <a:gd name="T0" fmla="*/ 0 w 9"/>
                <a:gd name="T1" fmla="*/ 5 h 9"/>
                <a:gd name="T2" fmla="*/ 9 w 9"/>
                <a:gd name="T3" fmla="*/ 5 h 9"/>
                <a:gd name="T4" fmla="*/ 0 w 9"/>
                <a:gd name="T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cubicBezTo>
                    <a:pt x="1" y="0"/>
                    <a:pt x="5" y="6"/>
                    <a:pt x="9" y="5"/>
                  </a:cubicBezTo>
                  <a:cubicBezTo>
                    <a:pt x="8" y="9"/>
                    <a:pt x="3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97">
              <a:extLst>
                <a:ext uri="{FF2B5EF4-FFF2-40B4-BE49-F238E27FC236}">
                  <a16:creationId xmlns:a16="http://schemas.microsoft.com/office/drawing/2014/main" id="{061FB35B-15C6-48CB-BEDC-6BC10C9B7A22}"/>
                </a:ext>
              </a:extLst>
            </p:cNvPr>
            <p:cNvSpPr/>
            <p:nvPr/>
          </p:nvSpPr>
          <p:spPr bwMode="auto">
            <a:xfrm>
              <a:off x="9793288" y="2652713"/>
              <a:ext cx="25400" cy="12700"/>
            </a:xfrm>
            <a:custGeom>
              <a:avLst/>
              <a:gdLst>
                <a:gd name="T0" fmla="*/ 0 w 8"/>
                <a:gd name="T1" fmla="*/ 0 h 4"/>
                <a:gd name="T2" fmla="*/ 8 w 8"/>
                <a:gd name="T3" fmla="*/ 4 h 4"/>
                <a:gd name="T4" fmla="*/ 0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cubicBezTo>
                    <a:pt x="4" y="0"/>
                    <a:pt x="8" y="0"/>
                    <a:pt x="8" y="4"/>
                  </a:cubicBezTo>
                  <a:cubicBezTo>
                    <a:pt x="6" y="2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98">
              <a:extLst>
                <a:ext uri="{FF2B5EF4-FFF2-40B4-BE49-F238E27FC236}">
                  <a16:creationId xmlns:a16="http://schemas.microsoft.com/office/drawing/2014/main" id="{3942C20C-0C3C-4E8A-A53E-0DDDAA40C51B}"/>
                </a:ext>
              </a:extLst>
            </p:cNvPr>
            <p:cNvSpPr/>
            <p:nvPr/>
          </p:nvSpPr>
          <p:spPr bwMode="auto">
            <a:xfrm>
              <a:off x="9906000" y="2732088"/>
              <a:ext cx="28575" cy="22225"/>
            </a:xfrm>
            <a:custGeom>
              <a:avLst/>
              <a:gdLst>
                <a:gd name="T0" fmla="*/ 0 w 9"/>
                <a:gd name="T1" fmla="*/ 3 h 7"/>
                <a:gd name="T2" fmla="*/ 9 w 9"/>
                <a:gd name="T3" fmla="*/ 4 h 7"/>
                <a:gd name="T4" fmla="*/ 0 w 9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3"/>
                  </a:moveTo>
                  <a:cubicBezTo>
                    <a:pt x="3" y="0"/>
                    <a:pt x="6" y="5"/>
                    <a:pt x="9" y="4"/>
                  </a:cubicBezTo>
                  <a:cubicBezTo>
                    <a:pt x="7" y="7"/>
                    <a:pt x="2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99">
              <a:extLst>
                <a:ext uri="{FF2B5EF4-FFF2-40B4-BE49-F238E27FC236}">
                  <a16:creationId xmlns:a16="http://schemas.microsoft.com/office/drawing/2014/main" id="{F5F38C7F-4F9D-4A55-816C-AC33C577F2D2}"/>
                </a:ext>
              </a:extLst>
            </p:cNvPr>
            <p:cNvSpPr/>
            <p:nvPr/>
          </p:nvSpPr>
          <p:spPr bwMode="auto">
            <a:xfrm>
              <a:off x="9931400" y="2703513"/>
              <a:ext cx="53975" cy="25400"/>
            </a:xfrm>
            <a:custGeom>
              <a:avLst/>
              <a:gdLst>
                <a:gd name="T0" fmla="*/ 0 w 17"/>
                <a:gd name="T1" fmla="*/ 1 h 8"/>
                <a:gd name="T2" fmla="*/ 17 w 17"/>
                <a:gd name="T3" fmla="*/ 8 h 8"/>
                <a:gd name="T4" fmla="*/ 0 w 17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1"/>
                  </a:moveTo>
                  <a:cubicBezTo>
                    <a:pt x="6" y="0"/>
                    <a:pt x="15" y="4"/>
                    <a:pt x="17" y="8"/>
                  </a:cubicBezTo>
                  <a:cubicBezTo>
                    <a:pt x="12" y="5"/>
                    <a:pt x="6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00">
              <a:extLst>
                <a:ext uri="{FF2B5EF4-FFF2-40B4-BE49-F238E27FC236}">
                  <a16:creationId xmlns:a16="http://schemas.microsoft.com/office/drawing/2014/main" id="{76E6563D-F156-45D6-89CD-9BE4A5E0DEEC}"/>
                </a:ext>
              </a:extLst>
            </p:cNvPr>
            <p:cNvSpPr/>
            <p:nvPr/>
          </p:nvSpPr>
          <p:spPr bwMode="auto">
            <a:xfrm>
              <a:off x="10013950" y="3792538"/>
              <a:ext cx="12700" cy="31750"/>
            </a:xfrm>
            <a:custGeom>
              <a:avLst/>
              <a:gdLst>
                <a:gd name="T0" fmla="*/ 0 w 4"/>
                <a:gd name="T1" fmla="*/ 0 h 10"/>
                <a:gd name="T2" fmla="*/ 3 w 4"/>
                <a:gd name="T3" fmla="*/ 10 h 10"/>
                <a:gd name="T4" fmla="*/ 0 w 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cubicBezTo>
                    <a:pt x="4" y="3"/>
                    <a:pt x="2" y="6"/>
                    <a:pt x="3" y="10"/>
                  </a:cubicBezTo>
                  <a:cubicBezTo>
                    <a:pt x="0" y="10"/>
                    <a:pt x="1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601">
              <a:extLst>
                <a:ext uri="{FF2B5EF4-FFF2-40B4-BE49-F238E27FC236}">
                  <a16:creationId xmlns:a16="http://schemas.microsoft.com/office/drawing/2014/main" id="{B4D4E87B-24E6-43A9-BE68-F79DDBC4C6B4}"/>
                </a:ext>
              </a:extLst>
            </p:cNvPr>
            <p:cNvSpPr/>
            <p:nvPr/>
          </p:nvSpPr>
          <p:spPr bwMode="auto">
            <a:xfrm>
              <a:off x="10140950" y="3675063"/>
              <a:ext cx="38100" cy="25400"/>
            </a:xfrm>
            <a:custGeom>
              <a:avLst/>
              <a:gdLst>
                <a:gd name="T0" fmla="*/ 0 w 12"/>
                <a:gd name="T1" fmla="*/ 4 h 8"/>
                <a:gd name="T2" fmla="*/ 12 w 12"/>
                <a:gd name="T3" fmla="*/ 5 h 8"/>
                <a:gd name="T4" fmla="*/ 5 w 12"/>
                <a:gd name="T5" fmla="*/ 7 h 8"/>
                <a:gd name="T6" fmla="*/ 0 w 12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4"/>
                  </a:moveTo>
                  <a:cubicBezTo>
                    <a:pt x="2" y="0"/>
                    <a:pt x="8" y="4"/>
                    <a:pt x="12" y="5"/>
                  </a:cubicBezTo>
                  <a:cubicBezTo>
                    <a:pt x="12" y="8"/>
                    <a:pt x="5" y="4"/>
                    <a:pt x="5" y="7"/>
                  </a:cubicBezTo>
                  <a:cubicBezTo>
                    <a:pt x="2" y="7"/>
                    <a:pt x="4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602">
              <a:extLst>
                <a:ext uri="{FF2B5EF4-FFF2-40B4-BE49-F238E27FC236}">
                  <a16:creationId xmlns:a16="http://schemas.microsoft.com/office/drawing/2014/main" id="{927BF3ED-C6DE-4D33-B0A2-D8C0DBE02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24" y="1168400"/>
              <a:ext cx="3025775" cy="3771900"/>
            </a:xfrm>
            <a:custGeom>
              <a:avLst/>
              <a:gdLst>
                <a:gd name="T0" fmla="*/ 545 w 952"/>
                <a:gd name="T1" fmla="*/ 1185 h 1187"/>
                <a:gd name="T2" fmla="*/ 88 w 952"/>
                <a:gd name="T3" fmla="*/ 324 h 1187"/>
                <a:gd name="T4" fmla="*/ 46 w 952"/>
                <a:gd name="T5" fmla="*/ 350 h 1187"/>
                <a:gd name="T6" fmla="*/ 68 w 952"/>
                <a:gd name="T7" fmla="*/ 962 h 1187"/>
                <a:gd name="T8" fmla="*/ 67 w 952"/>
                <a:gd name="T9" fmla="*/ 394 h 1187"/>
                <a:gd name="T10" fmla="*/ 80 w 952"/>
                <a:gd name="T11" fmla="*/ 1093 h 1187"/>
                <a:gd name="T12" fmla="*/ 110 w 952"/>
                <a:gd name="T13" fmla="*/ 518 h 1187"/>
                <a:gd name="T14" fmla="*/ 338 w 952"/>
                <a:gd name="T15" fmla="*/ 514 h 1187"/>
                <a:gd name="T16" fmla="*/ 380 w 952"/>
                <a:gd name="T17" fmla="*/ 158 h 1187"/>
                <a:gd name="T18" fmla="*/ 438 w 952"/>
                <a:gd name="T19" fmla="*/ 758 h 1187"/>
                <a:gd name="T20" fmla="*/ 436 w 952"/>
                <a:gd name="T21" fmla="*/ 505 h 1187"/>
                <a:gd name="T22" fmla="*/ 431 w 952"/>
                <a:gd name="T23" fmla="*/ 310 h 1187"/>
                <a:gd name="T24" fmla="*/ 478 w 952"/>
                <a:gd name="T25" fmla="*/ 214 h 1187"/>
                <a:gd name="T26" fmla="*/ 501 w 952"/>
                <a:gd name="T27" fmla="*/ 185 h 1187"/>
                <a:gd name="T28" fmla="*/ 885 w 952"/>
                <a:gd name="T29" fmla="*/ 587 h 1187"/>
                <a:gd name="T30" fmla="*/ 520 w 952"/>
                <a:gd name="T31" fmla="*/ 462 h 1187"/>
                <a:gd name="T32" fmla="*/ 508 w 952"/>
                <a:gd name="T33" fmla="*/ 1092 h 1187"/>
                <a:gd name="T34" fmla="*/ 533 w 952"/>
                <a:gd name="T35" fmla="*/ 426 h 1187"/>
                <a:gd name="T36" fmla="*/ 533 w 952"/>
                <a:gd name="T37" fmla="*/ 448 h 1187"/>
                <a:gd name="T38" fmla="*/ 546 w 952"/>
                <a:gd name="T39" fmla="*/ 1020 h 1187"/>
                <a:gd name="T40" fmla="*/ 587 w 952"/>
                <a:gd name="T41" fmla="*/ 1087 h 1187"/>
                <a:gd name="T42" fmla="*/ 558 w 952"/>
                <a:gd name="T43" fmla="*/ 344 h 1187"/>
                <a:gd name="T44" fmla="*/ 593 w 952"/>
                <a:gd name="T45" fmla="*/ 1003 h 1187"/>
                <a:gd name="T46" fmla="*/ 810 w 952"/>
                <a:gd name="T47" fmla="*/ 997 h 1187"/>
                <a:gd name="T48" fmla="*/ 661 w 952"/>
                <a:gd name="T49" fmla="*/ 298 h 1187"/>
                <a:gd name="T50" fmla="*/ 867 w 952"/>
                <a:gd name="T51" fmla="*/ 1102 h 1187"/>
                <a:gd name="T52" fmla="*/ 610 w 952"/>
                <a:gd name="T53" fmla="*/ 348 h 1187"/>
                <a:gd name="T54" fmla="*/ 606 w 952"/>
                <a:gd name="T55" fmla="*/ 281 h 1187"/>
                <a:gd name="T56" fmla="*/ 639 w 952"/>
                <a:gd name="T57" fmla="*/ 1064 h 1187"/>
                <a:gd name="T58" fmla="*/ 618 w 952"/>
                <a:gd name="T59" fmla="*/ 844 h 1187"/>
                <a:gd name="T60" fmla="*/ 643 w 952"/>
                <a:gd name="T61" fmla="*/ 575 h 1187"/>
                <a:gd name="T62" fmla="*/ 636 w 952"/>
                <a:gd name="T63" fmla="*/ 947 h 1187"/>
                <a:gd name="T64" fmla="*/ 665 w 952"/>
                <a:gd name="T65" fmla="*/ 596 h 1187"/>
                <a:gd name="T66" fmla="*/ 675 w 952"/>
                <a:gd name="T67" fmla="*/ 304 h 1187"/>
                <a:gd name="T68" fmla="*/ 665 w 952"/>
                <a:gd name="T69" fmla="*/ 906 h 1187"/>
                <a:gd name="T70" fmla="*/ 666 w 952"/>
                <a:gd name="T71" fmla="*/ 926 h 1187"/>
                <a:gd name="T72" fmla="*/ 675 w 952"/>
                <a:gd name="T73" fmla="*/ 851 h 1187"/>
                <a:gd name="T74" fmla="*/ 689 w 952"/>
                <a:gd name="T75" fmla="*/ 703 h 1187"/>
                <a:gd name="T76" fmla="*/ 696 w 952"/>
                <a:gd name="T77" fmla="*/ 832 h 1187"/>
                <a:gd name="T78" fmla="*/ 705 w 952"/>
                <a:gd name="T79" fmla="*/ 823 h 1187"/>
                <a:gd name="T80" fmla="*/ 710 w 952"/>
                <a:gd name="T81" fmla="*/ 398 h 1187"/>
                <a:gd name="T82" fmla="*/ 722 w 952"/>
                <a:gd name="T83" fmla="*/ 683 h 1187"/>
                <a:gd name="T84" fmla="*/ 738 w 952"/>
                <a:gd name="T85" fmla="*/ 300 h 1187"/>
                <a:gd name="T86" fmla="*/ 731 w 952"/>
                <a:gd name="T87" fmla="*/ 603 h 1187"/>
                <a:gd name="T88" fmla="*/ 735 w 952"/>
                <a:gd name="T89" fmla="*/ 663 h 1187"/>
                <a:gd name="T90" fmla="*/ 744 w 952"/>
                <a:gd name="T91" fmla="*/ 869 h 1187"/>
                <a:gd name="T92" fmla="*/ 748 w 952"/>
                <a:gd name="T93" fmla="*/ 923 h 1187"/>
                <a:gd name="T94" fmla="*/ 769 w 952"/>
                <a:gd name="T95" fmla="*/ 856 h 1187"/>
                <a:gd name="T96" fmla="*/ 769 w 952"/>
                <a:gd name="T97" fmla="*/ 623 h 1187"/>
                <a:gd name="T98" fmla="*/ 786 w 952"/>
                <a:gd name="T99" fmla="*/ 830 h 1187"/>
                <a:gd name="T100" fmla="*/ 784 w 952"/>
                <a:gd name="T101" fmla="*/ 893 h 1187"/>
                <a:gd name="T102" fmla="*/ 800 w 952"/>
                <a:gd name="T103" fmla="*/ 749 h 1187"/>
                <a:gd name="T104" fmla="*/ 883 w 952"/>
                <a:gd name="T105" fmla="*/ 471 h 1187"/>
                <a:gd name="T106" fmla="*/ 816 w 952"/>
                <a:gd name="T107" fmla="*/ 870 h 1187"/>
                <a:gd name="T108" fmla="*/ 818 w 952"/>
                <a:gd name="T109" fmla="*/ 754 h 1187"/>
                <a:gd name="T110" fmla="*/ 842 w 952"/>
                <a:gd name="T111" fmla="*/ 654 h 1187"/>
                <a:gd name="T112" fmla="*/ 835 w 952"/>
                <a:gd name="T113" fmla="*/ 753 h 1187"/>
                <a:gd name="T114" fmla="*/ 842 w 952"/>
                <a:gd name="T115" fmla="*/ 1145 h 1187"/>
                <a:gd name="T116" fmla="*/ 857 w 952"/>
                <a:gd name="T117" fmla="*/ 670 h 1187"/>
                <a:gd name="T118" fmla="*/ 886 w 952"/>
                <a:gd name="T119" fmla="*/ 849 h 1187"/>
                <a:gd name="T120" fmla="*/ 878 w 952"/>
                <a:gd name="T121" fmla="*/ 928 h 1187"/>
                <a:gd name="T122" fmla="*/ 892 w 952"/>
                <a:gd name="T123" fmla="*/ 507 h 1187"/>
                <a:gd name="T124" fmla="*/ 907 w 952"/>
                <a:gd name="T125" fmla="*/ 720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2" h="1187">
                  <a:moveTo>
                    <a:pt x="260" y="15"/>
                  </a:moveTo>
                  <a:cubicBezTo>
                    <a:pt x="272" y="19"/>
                    <a:pt x="284" y="9"/>
                    <a:pt x="296" y="15"/>
                  </a:cubicBezTo>
                  <a:cubicBezTo>
                    <a:pt x="285" y="22"/>
                    <a:pt x="270" y="21"/>
                    <a:pt x="258" y="23"/>
                  </a:cubicBezTo>
                  <a:cubicBezTo>
                    <a:pt x="237" y="26"/>
                    <a:pt x="218" y="30"/>
                    <a:pt x="195" y="34"/>
                  </a:cubicBezTo>
                  <a:cubicBezTo>
                    <a:pt x="149" y="41"/>
                    <a:pt x="101" y="44"/>
                    <a:pt x="58" y="55"/>
                  </a:cubicBezTo>
                  <a:cubicBezTo>
                    <a:pt x="48" y="58"/>
                    <a:pt x="30" y="62"/>
                    <a:pt x="17" y="58"/>
                  </a:cubicBezTo>
                  <a:cubicBezTo>
                    <a:pt x="29" y="50"/>
                    <a:pt x="44" y="51"/>
                    <a:pt x="57" y="48"/>
                  </a:cubicBezTo>
                  <a:cubicBezTo>
                    <a:pt x="109" y="38"/>
                    <a:pt x="160" y="27"/>
                    <a:pt x="214" y="19"/>
                  </a:cubicBezTo>
                  <a:cubicBezTo>
                    <a:pt x="148" y="22"/>
                    <a:pt x="84" y="37"/>
                    <a:pt x="24" y="45"/>
                  </a:cubicBezTo>
                  <a:cubicBezTo>
                    <a:pt x="28" y="41"/>
                    <a:pt x="37" y="41"/>
                    <a:pt x="41" y="37"/>
                  </a:cubicBezTo>
                  <a:cubicBezTo>
                    <a:pt x="44" y="36"/>
                    <a:pt x="44" y="39"/>
                    <a:pt x="46" y="39"/>
                  </a:cubicBezTo>
                  <a:cubicBezTo>
                    <a:pt x="119" y="24"/>
                    <a:pt x="214" y="15"/>
                    <a:pt x="289" y="4"/>
                  </a:cubicBezTo>
                  <a:cubicBezTo>
                    <a:pt x="292" y="4"/>
                    <a:pt x="296" y="2"/>
                    <a:pt x="299" y="1"/>
                  </a:cubicBezTo>
                  <a:cubicBezTo>
                    <a:pt x="305" y="1"/>
                    <a:pt x="309" y="5"/>
                    <a:pt x="313" y="1"/>
                  </a:cubicBezTo>
                  <a:cubicBezTo>
                    <a:pt x="318" y="0"/>
                    <a:pt x="316" y="6"/>
                    <a:pt x="320" y="6"/>
                  </a:cubicBezTo>
                  <a:cubicBezTo>
                    <a:pt x="335" y="5"/>
                    <a:pt x="349" y="14"/>
                    <a:pt x="365" y="19"/>
                  </a:cubicBezTo>
                  <a:cubicBezTo>
                    <a:pt x="401" y="31"/>
                    <a:pt x="438" y="43"/>
                    <a:pt x="470" y="56"/>
                  </a:cubicBezTo>
                  <a:cubicBezTo>
                    <a:pt x="493" y="66"/>
                    <a:pt x="515" y="78"/>
                    <a:pt x="538" y="86"/>
                  </a:cubicBezTo>
                  <a:cubicBezTo>
                    <a:pt x="550" y="91"/>
                    <a:pt x="563" y="94"/>
                    <a:pt x="575" y="99"/>
                  </a:cubicBezTo>
                  <a:cubicBezTo>
                    <a:pt x="589" y="104"/>
                    <a:pt x="599" y="113"/>
                    <a:pt x="617" y="115"/>
                  </a:cubicBezTo>
                  <a:cubicBezTo>
                    <a:pt x="622" y="121"/>
                    <a:pt x="634" y="120"/>
                    <a:pt x="637" y="128"/>
                  </a:cubicBezTo>
                  <a:cubicBezTo>
                    <a:pt x="632" y="130"/>
                    <a:pt x="633" y="126"/>
                    <a:pt x="630" y="126"/>
                  </a:cubicBezTo>
                  <a:cubicBezTo>
                    <a:pt x="631" y="132"/>
                    <a:pt x="629" y="141"/>
                    <a:pt x="632" y="144"/>
                  </a:cubicBezTo>
                  <a:cubicBezTo>
                    <a:pt x="639" y="142"/>
                    <a:pt x="632" y="134"/>
                    <a:pt x="634" y="130"/>
                  </a:cubicBezTo>
                  <a:cubicBezTo>
                    <a:pt x="640" y="132"/>
                    <a:pt x="643" y="137"/>
                    <a:pt x="645" y="144"/>
                  </a:cubicBezTo>
                  <a:cubicBezTo>
                    <a:pt x="642" y="144"/>
                    <a:pt x="645" y="139"/>
                    <a:pt x="642" y="141"/>
                  </a:cubicBezTo>
                  <a:cubicBezTo>
                    <a:pt x="641" y="152"/>
                    <a:pt x="646" y="163"/>
                    <a:pt x="645" y="176"/>
                  </a:cubicBezTo>
                  <a:cubicBezTo>
                    <a:pt x="644" y="191"/>
                    <a:pt x="634" y="203"/>
                    <a:pt x="630" y="214"/>
                  </a:cubicBezTo>
                  <a:cubicBezTo>
                    <a:pt x="627" y="200"/>
                    <a:pt x="646" y="185"/>
                    <a:pt x="641" y="164"/>
                  </a:cubicBezTo>
                  <a:cubicBezTo>
                    <a:pt x="635" y="183"/>
                    <a:pt x="630" y="202"/>
                    <a:pt x="623" y="218"/>
                  </a:cubicBezTo>
                  <a:cubicBezTo>
                    <a:pt x="666" y="234"/>
                    <a:pt x="713" y="253"/>
                    <a:pt x="757" y="270"/>
                  </a:cubicBezTo>
                  <a:cubicBezTo>
                    <a:pt x="772" y="276"/>
                    <a:pt x="789" y="281"/>
                    <a:pt x="801" y="288"/>
                  </a:cubicBezTo>
                  <a:cubicBezTo>
                    <a:pt x="807" y="291"/>
                    <a:pt x="813" y="298"/>
                    <a:pt x="820" y="296"/>
                  </a:cubicBezTo>
                  <a:cubicBezTo>
                    <a:pt x="831" y="343"/>
                    <a:pt x="820" y="397"/>
                    <a:pt x="807" y="434"/>
                  </a:cubicBezTo>
                  <a:cubicBezTo>
                    <a:pt x="854" y="461"/>
                    <a:pt x="917" y="471"/>
                    <a:pt x="952" y="510"/>
                  </a:cubicBezTo>
                  <a:cubicBezTo>
                    <a:pt x="947" y="508"/>
                    <a:pt x="946" y="511"/>
                    <a:pt x="945" y="513"/>
                  </a:cubicBezTo>
                  <a:cubicBezTo>
                    <a:pt x="937" y="514"/>
                    <a:pt x="923" y="514"/>
                    <a:pt x="910" y="512"/>
                  </a:cubicBezTo>
                  <a:cubicBezTo>
                    <a:pt x="912" y="517"/>
                    <a:pt x="910" y="515"/>
                    <a:pt x="906" y="517"/>
                  </a:cubicBezTo>
                  <a:cubicBezTo>
                    <a:pt x="903" y="533"/>
                    <a:pt x="899" y="555"/>
                    <a:pt x="900" y="569"/>
                  </a:cubicBezTo>
                  <a:cubicBezTo>
                    <a:pt x="900" y="572"/>
                    <a:pt x="905" y="569"/>
                    <a:pt x="906" y="573"/>
                  </a:cubicBezTo>
                  <a:cubicBezTo>
                    <a:pt x="907" y="578"/>
                    <a:pt x="901" y="575"/>
                    <a:pt x="900" y="577"/>
                  </a:cubicBezTo>
                  <a:cubicBezTo>
                    <a:pt x="898" y="591"/>
                    <a:pt x="908" y="598"/>
                    <a:pt x="910" y="605"/>
                  </a:cubicBezTo>
                  <a:cubicBezTo>
                    <a:pt x="917" y="604"/>
                    <a:pt x="922" y="612"/>
                    <a:pt x="928" y="617"/>
                  </a:cubicBezTo>
                  <a:cubicBezTo>
                    <a:pt x="928" y="621"/>
                    <a:pt x="919" y="620"/>
                    <a:pt x="922" y="624"/>
                  </a:cubicBezTo>
                  <a:cubicBezTo>
                    <a:pt x="920" y="624"/>
                    <a:pt x="917" y="623"/>
                    <a:pt x="911" y="624"/>
                  </a:cubicBezTo>
                  <a:cubicBezTo>
                    <a:pt x="922" y="683"/>
                    <a:pt x="912" y="751"/>
                    <a:pt x="894" y="793"/>
                  </a:cubicBezTo>
                  <a:cubicBezTo>
                    <a:pt x="893" y="796"/>
                    <a:pt x="896" y="795"/>
                    <a:pt x="897" y="797"/>
                  </a:cubicBezTo>
                  <a:cubicBezTo>
                    <a:pt x="898" y="800"/>
                    <a:pt x="894" y="798"/>
                    <a:pt x="893" y="799"/>
                  </a:cubicBezTo>
                  <a:cubicBezTo>
                    <a:pt x="896" y="807"/>
                    <a:pt x="904" y="820"/>
                    <a:pt x="915" y="824"/>
                  </a:cubicBezTo>
                  <a:cubicBezTo>
                    <a:pt x="922" y="840"/>
                    <a:pt x="931" y="859"/>
                    <a:pt x="932" y="883"/>
                  </a:cubicBezTo>
                  <a:cubicBezTo>
                    <a:pt x="934" y="916"/>
                    <a:pt x="922" y="950"/>
                    <a:pt x="915" y="972"/>
                  </a:cubicBezTo>
                  <a:cubicBezTo>
                    <a:pt x="912" y="975"/>
                    <a:pt x="918" y="974"/>
                    <a:pt x="917" y="977"/>
                  </a:cubicBezTo>
                  <a:cubicBezTo>
                    <a:pt x="911" y="975"/>
                    <a:pt x="912" y="982"/>
                    <a:pt x="909" y="984"/>
                  </a:cubicBezTo>
                  <a:cubicBezTo>
                    <a:pt x="912" y="986"/>
                    <a:pt x="914" y="989"/>
                    <a:pt x="915" y="992"/>
                  </a:cubicBezTo>
                  <a:cubicBezTo>
                    <a:pt x="919" y="990"/>
                    <a:pt x="919" y="984"/>
                    <a:pt x="924" y="984"/>
                  </a:cubicBezTo>
                  <a:cubicBezTo>
                    <a:pt x="926" y="994"/>
                    <a:pt x="920" y="1004"/>
                    <a:pt x="913" y="1008"/>
                  </a:cubicBezTo>
                  <a:cubicBezTo>
                    <a:pt x="909" y="1004"/>
                    <a:pt x="915" y="999"/>
                    <a:pt x="912" y="994"/>
                  </a:cubicBezTo>
                  <a:cubicBezTo>
                    <a:pt x="911" y="998"/>
                    <a:pt x="908" y="998"/>
                    <a:pt x="910" y="1005"/>
                  </a:cubicBezTo>
                  <a:cubicBezTo>
                    <a:pt x="899" y="1008"/>
                    <a:pt x="884" y="1000"/>
                    <a:pt x="875" y="1006"/>
                  </a:cubicBezTo>
                  <a:cubicBezTo>
                    <a:pt x="875" y="1011"/>
                    <a:pt x="888" y="1009"/>
                    <a:pt x="885" y="1015"/>
                  </a:cubicBezTo>
                  <a:cubicBezTo>
                    <a:pt x="884" y="1019"/>
                    <a:pt x="881" y="1013"/>
                    <a:pt x="877" y="1016"/>
                  </a:cubicBezTo>
                  <a:cubicBezTo>
                    <a:pt x="872" y="1030"/>
                    <a:pt x="869" y="1052"/>
                    <a:pt x="869" y="1071"/>
                  </a:cubicBezTo>
                  <a:cubicBezTo>
                    <a:pt x="869" y="1082"/>
                    <a:pt x="868" y="1097"/>
                    <a:pt x="877" y="1103"/>
                  </a:cubicBezTo>
                  <a:cubicBezTo>
                    <a:pt x="874" y="1100"/>
                    <a:pt x="874" y="1116"/>
                    <a:pt x="874" y="1120"/>
                  </a:cubicBezTo>
                  <a:cubicBezTo>
                    <a:pt x="875" y="1128"/>
                    <a:pt x="882" y="1134"/>
                    <a:pt x="878" y="1138"/>
                  </a:cubicBezTo>
                  <a:cubicBezTo>
                    <a:pt x="890" y="1137"/>
                    <a:pt x="895" y="1142"/>
                    <a:pt x="904" y="1140"/>
                  </a:cubicBezTo>
                  <a:cubicBezTo>
                    <a:pt x="906" y="1142"/>
                    <a:pt x="905" y="1142"/>
                    <a:pt x="903" y="1144"/>
                  </a:cubicBezTo>
                  <a:cubicBezTo>
                    <a:pt x="905" y="1146"/>
                    <a:pt x="910" y="1144"/>
                    <a:pt x="913" y="1145"/>
                  </a:cubicBezTo>
                  <a:cubicBezTo>
                    <a:pt x="915" y="1155"/>
                    <a:pt x="907" y="1162"/>
                    <a:pt x="909" y="1170"/>
                  </a:cubicBezTo>
                  <a:cubicBezTo>
                    <a:pt x="903" y="1174"/>
                    <a:pt x="896" y="1170"/>
                    <a:pt x="889" y="1170"/>
                  </a:cubicBezTo>
                  <a:cubicBezTo>
                    <a:pt x="849" y="1166"/>
                    <a:pt x="805" y="1171"/>
                    <a:pt x="761" y="1172"/>
                  </a:cubicBezTo>
                  <a:cubicBezTo>
                    <a:pt x="694" y="1175"/>
                    <a:pt x="621" y="1182"/>
                    <a:pt x="560" y="1182"/>
                  </a:cubicBezTo>
                  <a:cubicBezTo>
                    <a:pt x="559" y="1183"/>
                    <a:pt x="558" y="1184"/>
                    <a:pt x="556" y="1185"/>
                  </a:cubicBezTo>
                  <a:cubicBezTo>
                    <a:pt x="551" y="1184"/>
                    <a:pt x="549" y="1186"/>
                    <a:pt x="545" y="1185"/>
                  </a:cubicBezTo>
                  <a:cubicBezTo>
                    <a:pt x="541" y="1187"/>
                    <a:pt x="543" y="1181"/>
                    <a:pt x="541" y="1180"/>
                  </a:cubicBezTo>
                  <a:cubicBezTo>
                    <a:pt x="497" y="1184"/>
                    <a:pt x="454" y="1174"/>
                    <a:pt x="416" y="1180"/>
                  </a:cubicBezTo>
                  <a:cubicBezTo>
                    <a:pt x="402" y="1183"/>
                    <a:pt x="380" y="1181"/>
                    <a:pt x="358" y="1181"/>
                  </a:cubicBezTo>
                  <a:cubicBezTo>
                    <a:pt x="282" y="1179"/>
                    <a:pt x="187" y="1172"/>
                    <a:pt x="116" y="1174"/>
                  </a:cubicBezTo>
                  <a:cubicBezTo>
                    <a:pt x="112" y="1175"/>
                    <a:pt x="113" y="1172"/>
                    <a:pt x="111" y="1171"/>
                  </a:cubicBezTo>
                  <a:cubicBezTo>
                    <a:pt x="106" y="1172"/>
                    <a:pt x="101" y="1175"/>
                    <a:pt x="96" y="1172"/>
                  </a:cubicBezTo>
                  <a:cubicBezTo>
                    <a:pt x="93" y="1172"/>
                    <a:pt x="97" y="1178"/>
                    <a:pt x="93" y="1176"/>
                  </a:cubicBezTo>
                  <a:cubicBezTo>
                    <a:pt x="79" y="1175"/>
                    <a:pt x="79" y="1159"/>
                    <a:pt x="75" y="1149"/>
                  </a:cubicBezTo>
                  <a:cubicBezTo>
                    <a:pt x="72" y="1146"/>
                    <a:pt x="69" y="1145"/>
                    <a:pt x="67" y="1143"/>
                  </a:cubicBezTo>
                  <a:cubicBezTo>
                    <a:pt x="54" y="1121"/>
                    <a:pt x="42" y="1091"/>
                    <a:pt x="39" y="1058"/>
                  </a:cubicBezTo>
                  <a:cubicBezTo>
                    <a:pt x="38" y="1042"/>
                    <a:pt x="43" y="1021"/>
                    <a:pt x="45" y="1003"/>
                  </a:cubicBezTo>
                  <a:cubicBezTo>
                    <a:pt x="48" y="977"/>
                    <a:pt x="57" y="952"/>
                    <a:pt x="68" y="939"/>
                  </a:cubicBezTo>
                  <a:cubicBezTo>
                    <a:pt x="72" y="940"/>
                    <a:pt x="76" y="940"/>
                    <a:pt x="79" y="939"/>
                  </a:cubicBezTo>
                  <a:cubicBezTo>
                    <a:pt x="80" y="932"/>
                    <a:pt x="75" y="925"/>
                    <a:pt x="77" y="917"/>
                  </a:cubicBezTo>
                  <a:cubicBezTo>
                    <a:pt x="78" y="912"/>
                    <a:pt x="84" y="910"/>
                    <a:pt x="85" y="905"/>
                  </a:cubicBezTo>
                  <a:cubicBezTo>
                    <a:pt x="89" y="905"/>
                    <a:pt x="87" y="910"/>
                    <a:pt x="90" y="911"/>
                  </a:cubicBezTo>
                  <a:cubicBezTo>
                    <a:pt x="109" y="907"/>
                    <a:pt x="129" y="908"/>
                    <a:pt x="149" y="909"/>
                  </a:cubicBezTo>
                  <a:cubicBezTo>
                    <a:pt x="214" y="912"/>
                    <a:pt x="284" y="907"/>
                    <a:pt x="349" y="905"/>
                  </a:cubicBezTo>
                  <a:cubicBezTo>
                    <a:pt x="425" y="902"/>
                    <a:pt x="498" y="913"/>
                    <a:pt x="574" y="906"/>
                  </a:cubicBezTo>
                  <a:cubicBezTo>
                    <a:pt x="582" y="867"/>
                    <a:pt x="583" y="808"/>
                    <a:pt x="567" y="776"/>
                  </a:cubicBezTo>
                  <a:cubicBezTo>
                    <a:pt x="521" y="777"/>
                    <a:pt x="471" y="772"/>
                    <a:pt x="425" y="767"/>
                  </a:cubicBezTo>
                  <a:cubicBezTo>
                    <a:pt x="386" y="763"/>
                    <a:pt x="346" y="766"/>
                    <a:pt x="306" y="764"/>
                  </a:cubicBezTo>
                  <a:cubicBezTo>
                    <a:pt x="263" y="761"/>
                    <a:pt x="218" y="762"/>
                    <a:pt x="173" y="765"/>
                  </a:cubicBezTo>
                  <a:cubicBezTo>
                    <a:pt x="139" y="766"/>
                    <a:pt x="106" y="768"/>
                    <a:pt x="73" y="765"/>
                  </a:cubicBezTo>
                  <a:cubicBezTo>
                    <a:pt x="71" y="761"/>
                    <a:pt x="78" y="761"/>
                    <a:pt x="81" y="760"/>
                  </a:cubicBezTo>
                  <a:cubicBezTo>
                    <a:pt x="79" y="757"/>
                    <a:pt x="70" y="761"/>
                    <a:pt x="71" y="755"/>
                  </a:cubicBezTo>
                  <a:cubicBezTo>
                    <a:pt x="76" y="749"/>
                    <a:pt x="85" y="751"/>
                    <a:pt x="94" y="753"/>
                  </a:cubicBezTo>
                  <a:cubicBezTo>
                    <a:pt x="94" y="749"/>
                    <a:pt x="93" y="742"/>
                    <a:pt x="93" y="739"/>
                  </a:cubicBezTo>
                  <a:cubicBezTo>
                    <a:pt x="85" y="738"/>
                    <a:pt x="79" y="740"/>
                    <a:pt x="74" y="741"/>
                  </a:cubicBezTo>
                  <a:cubicBezTo>
                    <a:pt x="71" y="744"/>
                    <a:pt x="74" y="752"/>
                    <a:pt x="71" y="752"/>
                  </a:cubicBezTo>
                  <a:cubicBezTo>
                    <a:pt x="64" y="751"/>
                    <a:pt x="63" y="738"/>
                    <a:pt x="67" y="733"/>
                  </a:cubicBezTo>
                  <a:cubicBezTo>
                    <a:pt x="69" y="734"/>
                    <a:pt x="72" y="735"/>
                    <a:pt x="71" y="738"/>
                  </a:cubicBezTo>
                  <a:cubicBezTo>
                    <a:pt x="125" y="729"/>
                    <a:pt x="197" y="738"/>
                    <a:pt x="263" y="735"/>
                  </a:cubicBezTo>
                  <a:cubicBezTo>
                    <a:pt x="331" y="733"/>
                    <a:pt x="397" y="738"/>
                    <a:pt x="460" y="737"/>
                  </a:cubicBezTo>
                  <a:cubicBezTo>
                    <a:pt x="394" y="728"/>
                    <a:pt x="318" y="730"/>
                    <a:pt x="243" y="730"/>
                  </a:cubicBezTo>
                  <a:cubicBezTo>
                    <a:pt x="222" y="730"/>
                    <a:pt x="201" y="732"/>
                    <a:pt x="178" y="731"/>
                  </a:cubicBezTo>
                  <a:cubicBezTo>
                    <a:pt x="150" y="731"/>
                    <a:pt x="115" y="734"/>
                    <a:pt x="96" y="725"/>
                  </a:cubicBezTo>
                  <a:cubicBezTo>
                    <a:pt x="95" y="727"/>
                    <a:pt x="92" y="727"/>
                    <a:pt x="91" y="730"/>
                  </a:cubicBezTo>
                  <a:cubicBezTo>
                    <a:pt x="88" y="724"/>
                    <a:pt x="90" y="715"/>
                    <a:pt x="87" y="707"/>
                  </a:cubicBezTo>
                  <a:cubicBezTo>
                    <a:pt x="92" y="705"/>
                    <a:pt x="96" y="706"/>
                    <a:pt x="100" y="709"/>
                  </a:cubicBezTo>
                  <a:cubicBezTo>
                    <a:pt x="173" y="706"/>
                    <a:pt x="246" y="709"/>
                    <a:pt x="302" y="708"/>
                  </a:cubicBezTo>
                  <a:cubicBezTo>
                    <a:pt x="379" y="708"/>
                    <a:pt x="476" y="709"/>
                    <a:pt x="551" y="713"/>
                  </a:cubicBezTo>
                  <a:cubicBezTo>
                    <a:pt x="555" y="666"/>
                    <a:pt x="563" y="603"/>
                    <a:pt x="552" y="557"/>
                  </a:cubicBezTo>
                  <a:cubicBezTo>
                    <a:pt x="528" y="550"/>
                    <a:pt x="500" y="558"/>
                    <a:pt x="471" y="558"/>
                  </a:cubicBezTo>
                  <a:cubicBezTo>
                    <a:pt x="472" y="560"/>
                    <a:pt x="478" y="559"/>
                    <a:pt x="480" y="560"/>
                  </a:cubicBezTo>
                  <a:cubicBezTo>
                    <a:pt x="475" y="563"/>
                    <a:pt x="467" y="560"/>
                    <a:pt x="464" y="561"/>
                  </a:cubicBezTo>
                  <a:cubicBezTo>
                    <a:pt x="468" y="556"/>
                    <a:pt x="455" y="563"/>
                    <a:pt x="448" y="560"/>
                  </a:cubicBezTo>
                  <a:cubicBezTo>
                    <a:pt x="480" y="555"/>
                    <a:pt x="518" y="552"/>
                    <a:pt x="551" y="552"/>
                  </a:cubicBezTo>
                  <a:cubicBezTo>
                    <a:pt x="553" y="548"/>
                    <a:pt x="549" y="546"/>
                    <a:pt x="550" y="540"/>
                  </a:cubicBezTo>
                  <a:cubicBezTo>
                    <a:pt x="518" y="537"/>
                    <a:pt x="485" y="538"/>
                    <a:pt x="451" y="538"/>
                  </a:cubicBezTo>
                  <a:cubicBezTo>
                    <a:pt x="417" y="538"/>
                    <a:pt x="382" y="535"/>
                    <a:pt x="347" y="536"/>
                  </a:cubicBezTo>
                  <a:cubicBezTo>
                    <a:pt x="266" y="539"/>
                    <a:pt x="190" y="531"/>
                    <a:pt x="116" y="536"/>
                  </a:cubicBezTo>
                  <a:cubicBezTo>
                    <a:pt x="111" y="531"/>
                    <a:pt x="99" y="528"/>
                    <a:pt x="93" y="530"/>
                  </a:cubicBezTo>
                  <a:cubicBezTo>
                    <a:pt x="86" y="521"/>
                    <a:pt x="67" y="513"/>
                    <a:pt x="79" y="497"/>
                  </a:cubicBezTo>
                  <a:cubicBezTo>
                    <a:pt x="85" y="496"/>
                    <a:pt x="87" y="500"/>
                    <a:pt x="91" y="501"/>
                  </a:cubicBezTo>
                  <a:cubicBezTo>
                    <a:pt x="136" y="503"/>
                    <a:pt x="185" y="501"/>
                    <a:pt x="228" y="503"/>
                  </a:cubicBezTo>
                  <a:cubicBezTo>
                    <a:pt x="291" y="504"/>
                    <a:pt x="359" y="500"/>
                    <a:pt x="433" y="501"/>
                  </a:cubicBezTo>
                  <a:cubicBezTo>
                    <a:pt x="474" y="501"/>
                    <a:pt x="514" y="509"/>
                    <a:pt x="552" y="504"/>
                  </a:cubicBezTo>
                  <a:cubicBezTo>
                    <a:pt x="557" y="506"/>
                    <a:pt x="559" y="506"/>
                    <a:pt x="567" y="506"/>
                  </a:cubicBezTo>
                  <a:cubicBezTo>
                    <a:pt x="549" y="496"/>
                    <a:pt x="527" y="498"/>
                    <a:pt x="508" y="488"/>
                  </a:cubicBezTo>
                  <a:cubicBezTo>
                    <a:pt x="506" y="490"/>
                    <a:pt x="504" y="491"/>
                    <a:pt x="501" y="491"/>
                  </a:cubicBezTo>
                  <a:cubicBezTo>
                    <a:pt x="484" y="493"/>
                    <a:pt x="460" y="490"/>
                    <a:pt x="439" y="491"/>
                  </a:cubicBezTo>
                  <a:cubicBezTo>
                    <a:pt x="429" y="491"/>
                    <a:pt x="420" y="491"/>
                    <a:pt x="410" y="490"/>
                  </a:cubicBezTo>
                  <a:cubicBezTo>
                    <a:pt x="326" y="488"/>
                    <a:pt x="224" y="492"/>
                    <a:pt x="131" y="493"/>
                  </a:cubicBezTo>
                  <a:cubicBezTo>
                    <a:pt x="107" y="493"/>
                    <a:pt x="83" y="492"/>
                    <a:pt x="63" y="485"/>
                  </a:cubicBezTo>
                  <a:cubicBezTo>
                    <a:pt x="60" y="485"/>
                    <a:pt x="61" y="491"/>
                    <a:pt x="58" y="491"/>
                  </a:cubicBezTo>
                  <a:cubicBezTo>
                    <a:pt x="46" y="487"/>
                    <a:pt x="49" y="477"/>
                    <a:pt x="46" y="468"/>
                  </a:cubicBezTo>
                  <a:cubicBezTo>
                    <a:pt x="39" y="465"/>
                    <a:pt x="32" y="471"/>
                    <a:pt x="27" y="465"/>
                  </a:cubicBezTo>
                  <a:cubicBezTo>
                    <a:pt x="29" y="460"/>
                    <a:pt x="38" y="467"/>
                    <a:pt x="43" y="464"/>
                  </a:cubicBezTo>
                  <a:cubicBezTo>
                    <a:pt x="29" y="434"/>
                    <a:pt x="25" y="358"/>
                    <a:pt x="49" y="336"/>
                  </a:cubicBezTo>
                  <a:cubicBezTo>
                    <a:pt x="48" y="333"/>
                    <a:pt x="40" y="336"/>
                    <a:pt x="39" y="332"/>
                  </a:cubicBezTo>
                  <a:cubicBezTo>
                    <a:pt x="43" y="327"/>
                    <a:pt x="51" y="331"/>
                    <a:pt x="57" y="329"/>
                  </a:cubicBezTo>
                  <a:cubicBezTo>
                    <a:pt x="60" y="328"/>
                    <a:pt x="63" y="326"/>
                    <a:pt x="66" y="325"/>
                  </a:cubicBezTo>
                  <a:cubicBezTo>
                    <a:pt x="74" y="324"/>
                    <a:pt x="82" y="326"/>
                    <a:pt x="88" y="324"/>
                  </a:cubicBezTo>
                  <a:cubicBezTo>
                    <a:pt x="88" y="322"/>
                    <a:pt x="87" y="318"/>
                    <a:pt x="90" y="318"/>
                  </a:cubicBezTo>
                  <a:cubicBezTo>
                    <a:pt x="88" y="315"/>
                    <a:pt x="86" y="321"/>
                    <a:pt x="83" y="320"/>
                  </a:cubicBezTo>
                  <a:cubicBezTo>
                    <a:pt x="85" y="317"/>
                    <a:pt x="86" y="314"/>
                    <a:pt x="88" y="309"/>
                  </a:cubicBezTo>
                  <a:cubicBezTo>
                    <a:pt x="89" y="306"/>
                    <a:pt x="89" y="301"/>
                    <a:pt x="90" y="298"/>
                  </a:cubicBezTo>
                  <a:cubicBezTo>
                    <a:pt x="91" y="296"/>
                    <a:pt x="93" y="295"/>
                    <a:pt x="94" y="293"/>
                  </a:cubicBezTo>
                  <a:cubicBezTo>
                    <a:pt x="101" y="271"/>
                    <a:pt x="99" y="246"/>
                    <a:pt x="93" y="226"/>
                  </a:cubicBezTo>
                  <a:cubicBezTo>
                    <a:pt x="93" y="222"/>
                    <a:pt x="88" y="222"/>
                    <a:pt x="87" y="220"/>
                  </a:cubicBezTo>
                  <a:cubicBezTo>
                    <a:pt x="87" y="216"/>
                    <a:pt x="87" y="212"/>
                    <a:pt x="87" y="209"/>
                  </a:cubicBezTo>
                  <a:cubicBezTo>
                    <a:pt x="76" y="208"/>
                    <a:pt x="66" y="211"/>
                    <a:pt x="57" y="208"/>
                  </a:cubicBezTo>
                  <a:cubicBezTo>
                    <a:pt x="59" y="201"/>
                    <a:pt x="70" y="203"/>
                    <a:pt x="77" y="200"/>
                  </a:cubicBezTo>
                  <a:cubicBezTo>
                    <a:pt x="71" y="196"/>
                    <a:pt x="57" y="203"/>
                    <a:pt x="52" y="200"/>
                  </a:cubicBezTo>
                  <a:cubicBezTo>
                    <a:pt x="52" y="197"/>
                    <a:pt x="52" y="198"/>
                    <a:pt x="52" y="195"/>
                  </a:cubicBezTo>
                  <a:cubicBezTo>
                    <a:pt x="53" y="190"/>
                    <a:pt x="56" y="198"/>
                    <a:pt x="60" y="196"/>
                  </a:cubicBezTo>
                  <a:cubicBezTo>
                    <a:pt x="63" y="197"/>
                    <a:pt x="61" y="192"/>
                    <a:pt x="65" y="193"/>
                  </a:cubicBezTo>
                  <a:cubicBezTo>
                    <a:pt x="85" y="197"/>
                    <a:pt x="103" y="191"/>
                    <a:pt x="125" y="188"/>
                  </a:cubicBezTo>
                  <a:cubicBezTo>
                    <a:pt x="142" y="185"/>
                    <a:pt x="160" y="183"/>
                    <a:pt x="178" y="181"/>
                  </a:cubicBezTo>
                  <a:cubicBezTo>
                    <a:pt x="222" y="176"/>
                    <a:pt x="265" y="168"/>
                    <a:pt x="305" y="163"/>
                  </a:cubicBezTo>
                  <a:cubicBezTo>
                    <a:pt x="320" y="162"/>
                    <a:pt x="335" y="160"/>
                    <a:pt x="350" y="158"/>
                  </a:cubicBezTo>
                  <a:cubicBezTo>
                    <a:pt x="368" y="155"/>
                    <a:pt x="387" y="153"/>
                    <a:pt x="405" y="152"/>
                  </a:cubicBezTo>
                  <a:cubicBezTo>
                    <a:pt x="406" y="148"/>
                    <a:pt x="399" y="147"/>
                    <a:pt x="397" y="149"/>
                  </a:cubicBezTo>
                  <a:cubicBezTo>
                    <a:pt x="394" y="147"/>
                    <a:pt x="400" y="146"/>
                    <a:pt x="402" y="146"/>
                  </a:cubicBezTo>
                  <a:cubicBezTo>
                    <a:pt x="383" y="145"/>
                    <a:pt x="367" y="152"/>
                    <a:pt x="345" y="153"/>
                  </a:cubicBezTo>
                  <a:cubicBezTo>
                    <a:pt x="271" y="156"/>
                    <a:pt x="199" y="170"/>
                    <a:pt x="126" y="178"/>
                  </a:cubicBezTo>
                  <a:cubicBezTo>
                    <a:pt x="118" y="179"/>
                    <a:pt x="109" y="181"/>
                    <a:pt x="101" y="183"/>
                  </a:cubicBezTo>
                  <a:cubicBezTo>
                    <a:pt x="86" y="185"/>
                    <a:pt x="70" y="186"/>
                    <a:pt x="54" y="190"/>
                  </a:cubicBezTo>
                  <a:cubicBezTo>
                    <a:pt x="50" y="192"/>
                    <a:pt x="50" y="198"/>
                    <a:pt x="46" y="199"/>
                  </a:cubicBezTo>
                  <a:cubicBezTo>
                    <a:pt x="46" y="192"/>
                    <a:pt x="42" y="189"/>
                    <a:pt x="38" y="188"/>
                  </a:cubicBezTo>
                  <a:cubicBezTo>
                    <a:pt x="45" y="184"/>
                    <a:pt x="59" y="186"/>
                    <a:pt x="71" y="184"/>
                  </a:cubicBezTo>
                  <a:cubicBezTo>
                    <a:pt x="104" y="180"/>
                    <a:pt x="138" y="174"/>
                    <a:pt x="172" y="169"/>
                  </a:cubicBezTo>
                  <a:cubicBezTo>
                    <a:pt x="236" y="160"/>
                    <a:pt x="304" y="155"/>
                    <a:pt x="373" y="146"/>
                  </a:cubicBezTo>
                  <a:cubicBezTo>
                    <a:pt x="358" y="142"/>
                    <a:pt x="337" y="140"/>
                    <a:pt x="324" y="137"/>
                  </a:cubicBezTo>
                  <a:cubicBezTo>
                    <a:pt x="321" y="141"/>
                    <a:pt x="319" y="145"/>
                    <a:pt x="317" y="148"/>
                  </a:cubicBezTo>
                  <a:cubicBezTo>
                    <a:pt x="313" y="145"/>
                    <a:pt x="327" y="133"/>
                    <a:pt x="321" y="127"/>
                  </a:cubicBezTo>
                  <a:cubicBezTo>
                    <a:pt x="320" y="124"/>
                    <a:pt x="325" y="127"/>
                    <a:pt x="325" y="123"/>
                  </a:cubicBezTo>
                  <a:cubicBezTo>
                    <a:pt x="334" y="93"/>
                    <a:pt x="334" y="47"/>
                    <a:pt x="326" y="17"/>
                  </a:cubicBezTo>
                  <a:cubicBezTo>
                    <a:pt x="325" y="13"/>
                    <a:pt x="326" y="20"/>
                    <a:pt x="323" y="18"/>
                  </a:cubicBezTo>
                  <a:cubicBezTo>
                    <a:pt x="322" y="13"/>
                    <a:pt x="323" y="12"/>
                    <a:pt x="324" y="8"/>
                  </a:cubicBezTo>
                  <a:cubicBezTo>
                    <a:pt x="321" y="8"/>
                    <a:pt x="321" y="6"/>
                    <a:pt x="318" y="7"/>
                  </a:cubicBezTo>
                  <a:cubicBezTo>
                    <a:pt x="323" y="43"/>
                    <a:pt x="339" y="116"/>
                    <a:pt x="308" y="140"/>
                  </a:cubicBezTo>
                  <a:cubicBezTo>
                    <a:pt x="306" y="133"/>
                    <a:pt x="314" y="127"/>
                    <a:pt x="317" y="124"/>
                  </a:cubicBezTo>
                  <a:cubicBezTo>
                    <a:pt x="330" y="88"/>
                    <a:pt x="320" y="40"/>
                    <a:pt x="314" y="7"/>
                  </a:cubicBezTo>
                  <a:cubicBezTo>
                    <a:pt x="311" y="14"/>
                    <a:pt x="310" y="2"/>
                    <a:pt x="305" y="8"/>
                  </a:cubicBezTo>
                  <a:cubicBezTo>
                    <a:pt x="315" y="33"/>
                    <a:pt x="323" y="106"/>
                    <a:pt x="300" y="133"/>
                  </a:cubicBezTo>
                  <a:cubicBezTo>
                    <a:pt x="296" y="133"/>
                    <a:pt x="296" y="129"/>
                    <a:pt x="292" y="129"/>
                  </a:cubicBezTo>
                  <a:cubicBezTo>
                    <a:pt x="209" y="151"/>
                    <a:pt x="114" y="152"/>
                    <a:pt x="33" y="174"/>
                  </a:cubicBezTo>
                  <a:cubicBezTo>
                    <a:pt x="29" y="174"/>
                    <a:pt x="29" y="178"/>
                    <a:pt x="27" y="180"/>
                  </a:cubicBezTo>
                  <a:cubicBezTo>
                    <a:pt x="23" y="173"/>
                    <a:pt x="19" y="181"/>
                    <a:pt x="16" y="183"/>
                  </a:cubicBezTo>
                  <a:cubicBezTo>
                    <a:pt x="15" y="181"/>
                    <a:pt x="14" y="180"/>
                    <a:pt x="14" y="178"/>
                  </a:cubicBezTo>
                  <a:cubicBezTo>
                    <a:pt x="12" y="180"/>
                    <a:pt x="13" y="185"/>
                    <a:pt x="8" y="184"/>
                  </a:cubicBezTo>
                  <a:cubicBezTo>
                    <a:pt x="87" y="174"/>
                    <a:pt x="167" y="157"/>
                    <a:pt x="245" y="146"/>
                  </a:cubicBezTo>
                  <a:cubicBezTo>
                    <a:pt x="263" y="143"/>
                    <a:pt x="281" y="138"/>
                    <a:pt x="300" y="139"/>
                  </a:cubicBezTo>
                  <a:cubicBezTo>
                    <a:pt x="295" y="144"/>
                    <a:pt x="290" y="142"/>
                    <a:pt x="285" y="143"/>
                  </a:cubicBezTo>
                  <a:cubicBezTo>
                    <a:pt x="252" y="148"/>
                    <a:pt x="217" y="154"/>
                    <a:pt x="183" y="161"/>
                  </a:cubicBezTo>
                  <a:cubicBezTo>
                    <a:pt x="160" y="166"/>
                    <a:pt x="140" y="169"/>
                    <a:pt x="119" y="170"/>
                  </a:cubicBezTo>
                  <a:cubicBezTo>
                    <a:pt x="110" y="170"/>
                    <a:pt x="101" y="174"/>
                    <a:pt x="92" y="175"/>
                  </a:cubicBezTo>
                  <a:cubicBezTo>
                    <a:pt x="63" y="181"/>
                    <a:pt x="33" y="185"/>
                    <a:pt x="4" y="189"/>
                  </a:cubicBezTo>
                  <a:cubicBezTo>
                    <a:pt x="0" y="171"/>
                    <a:pt x="15" y="171"/>
                    <a:pt x="21" y="163"/>
                  </a:cubicBezTo>
                  <a:cubicBezTo>
                    <a:pt x="24" y="163"/>
                    <a:pt x="24" y="167"/>
                    <a:pt x="25" y="170"/>
                  </a:cubicBezTo>
                  <a:cubicBezTo>
                    <a:pt x="28" y="170"/>
                    <a:pt x="26" y="165"/>
                    <a:pt x="30" y="166"/>
                  </a:cubicBezTo>
                  <a:cubicBezTo>
                    <a:pt x="35" y="166"/>
                    <a:pt x="28" y="168"/>
                    <a:pt x="30" y="171"/>
                  </a:cubicBezTo>
                  <a:cubicBezTo>
                    <a:pt x="111" y="149"/>
                    <a:pt x="216" y="147"/>
                    <a:pt x="295" y="124"/>
                  </a:cubicBezTo>
                  <a:cubicBezTo>
                    <a:pt x="297" y="121"/>
                    <a:pt x="298" y="125"/>
                    <a:pt x="301" y="125"/>
                  </a:cubicBezTo>
                  <a:cubicBezTo>
                    <a:pt x="318" y="93"/>
                    <a:pt x="315" y="38"/>
                    <a:pt x="299" y="8"/>
                  </a:cubicBezTo>
                  <a:cubicBezTo>
                    <a:pt x="288" y="12"/>
                    <a:pt x="274" y="13"/>
                    <a:pt x="260" y="15"/>
                  </a:cubicBezTo>
                  <a:close/>
                  <a:moveTo>
                    <a:pt x="23" y="172"/>
                  </a:moveTo>
                  <a:cubicBezTo>
                    <a:pt x="22" y="170"/>
                    <a:pt x="22" y="167"/>
                    <a:pt x="20" y="168"/>
                  </a:cubicBezTo>
                  <a:cubicBezTo>
                    <a:pt x="21" y="171"/>
                    <a:pt x="18" y="170"/>
                    <a:pt x="19" y="173"/>
                  </a:cubicBezTo>
                  <a:cubicBezTo>
                    <a:pt x="21" y="173"/>
                    <a:pt x="22" y="173"/>
                    <a:pt x="23" y="172"/>
                  </a:cubicBezTo>
                  <a:close/>
                  <a:moveTo>
                    <a:pt x="37" y="399"/>
                  </a:moveTo>
                  <a:cubicBezTo>
                    <a:pt x="36" y="384"/>
                    <a:pt x="35" y="395"/>
                    <a:pt x="34" y="404"/>
                  </a:cubicBezTo>
                  <a:cubicBezTo>
                    <a:pt x="36" y="415"/>
                    <a:pt x="34" y="431"/>
                    <a:pt x="39" y="438"/>
                  </a:cubicBezTo>
                  <a:cubicBezTo>
                    <a:pt x="37" y="429"/>
                    <a:pt x="37" y="410"/>
                    <a:pt x="37" y="399"/>
                  </a:cubicBezTo>
                  <a:close/>
                  <a:moveTo>
                    <a:pt x="57" y="347"/>
                  </a:moveTo>
                  <a:cubicBezTo>
                    <a:pt x="52" y="347"/>
                    <a:pt x="49" y="348"/>
                    <a:pt x="46" y="350"/>
                  </a:cubicBezTo>
                  <a:cubicBezTo>
                    <a:pt x="44" y="360"/>
                    <a:pt x="49" y="365"/>
                    <a:pt x="44" y="370"/>
                  </a:cubicBezTo>
                  <a:cubicBezTo>
                    <a:pt x="41" y="370"/>
                    <a:pt x="43" y="366"/>
                    <a:pt x="40" y="367"/>
                  </a:cubicBezTo>
                  <a:cubicBezTo>
                    <a:pt x="37" y="380"/>
                    <a:pt x="40" y="395"/>
                    <a:pt x="40" y="409"/>
                  </a:cubicBezTo>
                  <a:cubicBezTo>
                    <a:pt x="42" y="408"/>
                    <a:pt x="40" y="402"/>
                    <a:pt x="41" y="399"/>
                  </a:cubicBezTo>
                  <a:cubicBezTo>
                    <a:pt x="44" y="385"/>
                    <a:pt x="47" y="371"/>
                    <a:pt x="52" y="359"/>
                  </a:cubicBezTo>
                  <a:cubicBezTo>
                    <a:pt x="54" y="358"/>
                    <a:pt x="56" y="356"/>
                    <a:pt x="57" y="355"/>
                  </a:cubicBezTo>
                  <a:cubicBezTo>
                    <a:pt x="55" y="355"/>
                    <a:pt x="51" y="356"/>
                    <a:pt x="51" y="353"/>
                  </a:cubicBezTo>
                  <a:cubicBezTo>
                    <a:pt x="49" y="347"/>
                    <a:pt x="55" y="349"/>
                    <a:pt x="57" y="347"/>
                  </a:cubicBezTo>
                  <a:close/>
                  <a:moveTo>
                    <a:pt x="41" y="353"/>
                  </a:moveTo>
                  <a:cubicBezTo>
                    <a:pt x="41" y="356"/>
                    <a:pt x="39" y="357"/>
                    <a:pt x="39" y="360"/>
                  </a:cubicBezTo>
                  <a:cubicBezTo>
                    <a:pt x="43" y="361"/>
                    <a:pt x="43" y="354"/>
                    <a:pt x="41" y="353"/>
                  </a:cubicBezTo>
                  <a:close/>
                  <a:moveTo>
                    <a:pt x="50" y="464"/>
                  </a:moveTo>
                  <a:cubicBezTo>
                    <a:pt x="46" y="453"/>
                    <a:pt x="45" y="440"/>
                    <a:pt x="41" y="428"/>
                  </a:cubicBezTo>
                  <a:cubicBezTo>
                    <a:pt x="43" y="441"/>
                    <a:pt x="43" y="456"/>
                    <a:pt x="50" y="464"/>
                  </a:cubicBezTo>
                  <a:close/>
                  <a:moveTo>
                    <a:pt x="55" y="463"/>
                  </a:moveTo>
                  <a:cubicBezTo>
                    <a:pt x="52" y="453"/>
                    <a:pt x="48" y="439"/>
                    <a:pt x="46" y="428"/>
                  </a:cubicBezTo>
                  <a:cubicBezTo>
                    <a:pt x="46" y="425"/>
                    <a:pt x="47" y="419"/>
                    <a:pt x="44" y="418"/>
                  </a:cubicBezTo>
                  <a:cubicBezTo>
                    <a:pt x="47" y="434"/>
                    <a:pt x="47" y="453"/>
                    <a:pt x="55" y="463"/>
                  </a:cubicBezTo>
                  <a:close/>
                  <a:moveTo>
                    <a:pt x="51" y="434"/>
                  </a:moveTo>
                  <a:cubicBezTo>
                    <a:pt x="48" y="409"/>
                    <a:pt x="52" y="388"/>
                    <a:pt x="55" y="365"/>
                  </a:cubicBezTo>
                  <a:cubicBezTo>
                    <a:pt x="44" y="387"/>
                    <a:pt x="45" y="408"/>
                    <a:pt x="51" y="434"/>
                  </a:cubicBezTo>
                  <a:close/>
                  <a:moveTo>
                    <a:pt x="64" y="339"/>
                  </a:moveTo>
                  <a:cubicBezTo>
                    <a:pt x="61" y="334"/>
                    <a:pt x="49" y="337"/>
                    <a:pt x="49" y="343"/>
                  </a:cubicBezTo>
                  <a:cubicBezTo>
                    <a:pt x="53" y="340"/>
                    <a:pt x="64" y="345"/>
                    <a:pt x="64" y="339"/>
                  </a:cubicBezTo>
                  <a:close/>
                  <a:moveTo>
                    <a:pt x="66" y="1133"/>
                  </a:moveTo>
                  <a:cubicBezTo>
                    <a:pt x="59" y="1115"/>
                    <a:pt x="53" y="1091"/>
                    <a:pt x="50" y="1067"/>
                  </a:cubicBezTo>
                  <a:cubicBezTo>
                    <a:pt x="47" y="1040"/>
                    <a:pt x="52" y="1012"/>
                    <a:pt x="50" y="991"/>
                  </a:cubicBezTo>
                  <a:cubicBezTo>
                    <a:pt x="41" y="1043"/>
                    <a:pt x="41" y="1099"/>
                    <a:pt x="66" y="1133"/>
                  </a:cubicBezTo>
                  <a:close/>
                  <a:moveTo>
                    <a:pt x="63" y="462"/>
                  </a:moveTo>
                  <a:cubicBezTo>
                    <a:pt x="114" y="461"/>
                    <a:pt x="162" y="459"/>
                    <a:pt x="213" y="463"/>
                  </a:cubicBezTo>
                  <a:cubicBezTo>
                    <a:pt x="301" y="471"/>
                    <a:pt x="398" y="471"/>
                    <a:pt x="494" y="471"/>
                  </a:cubicBezTo>
                  <a:cubicBezTo>
                    <a:pt x="491" y="451"/>
                    <a:pt x="481" y="438"/>
                    <a:pt x="479" y="418"/>
                  </a:cubicBezTo>
                  <a:cubicBezTo>
                    <a:pt x="454" y="417"/>
                    <a:pt x="434" y="420"/>
                    <a:pt x="418" y="418"/>
                  </a:cubicBezTo>
                  <a:cubicBezTo>
                    <a:pt x="436" y="414"/>
                    <a:pt x="459" y="416"/>
                    <a:pt x="479" y="414"/>
                  </a:cubicBezTo>
                  <a:cubicBezTo>
                    <a:pt x="478" y="401"/>
                    <a:pt x="481" y="391"/>
                    <a:pt x="483" y="380"/>
                  </a:cubicBezTo>
                  <a:cubicBezTo>
                    <a:pt x="477" y="380"/>
                    <a:pt x="472" y="382"/>
                    <a:pt x="465" y="381"/>
                  </a:cubicBezTo>
                  <a:cubicBezTo>
                    <a:pt x="465" y="385"/>
                    <a:pt x="472" y="383"/>
                    <a:pt x="468" y="386"/>
                  </a:cubicBezTo>
                  <a:cubicBezTo>
                    <a:pt x="365" y="382"/>
                    <a:pt x="244" y="376"/>
                    <a:pt x="150" y="385"/>
                  </a:cubicBezTo>
                  <a:cubicBezTo>
                    <a:pt x="138" y="386"/>
                    <a:pt x="123" y="390"/>
                    <a:pt x="113" y="385"/>
                  </a:cubicBezTo>
                  <a:cubicBezTo>
                    <a:pt x="138" y="386"/>
                    <a:pt x="164" y="379"/>
                    <a:pt x="194" y="379"/>
                  </a:cubicBezTo>
                  <a:cubicBezTo>
                    <a:pt x="270" y="376"/>
                    <a:pt x="360" y="382"/>
                    <a:pt x="434" y="382"/>
                  </a:cubicBezTo>
                  <a:cubicBezTo>
                    <a:pt x="443" y="382"/>
                    <a:pt x="452" y="380"/>
                    <a:pt x="461" y="379"/>
                  </a:cubicBezTo>
                  <a:cubicBezTo>
                    <a:pt x="470" y="378"/>
                    <a:pt x="480" y="380"/>
                    <a:pt x="486" y="374"/>
                  </a:cubicBezTo>
                  <a:cubicBezTo>
                    <a:pt x="483" y="370"/>
                    <a:pt x="470" y="373"/>
                    <a:pt x="463" y="373"/>
                  </a:cubicBezTo>
                  <a:cubicBezTo>
                    <a:pt x="425" y="374"/>
                    <a:pt x="387" y="373"/>
                    <a:pt x="349" y="373"/>
                  </a:cubicBezTo>
                  <a:cubicBezTo>
                    <a:pt x="340" y="373"/>
                    <a:pt x="329" y="375"/>
                    <a:pt x="322" y="370"/>
                  </a:cubicBezTo>
                  <a:cubicBezTo>
                    <a:pt x="367" y="373"/>
                    <a:pt x="422" y="372"/>
                    <a:pt x="466" y="370"/>
                  </a:cubicBezTo>
                  <a:cubicBezTo>
                    <a:pt x="474" y="370"/>
                    <a:pt x="489" y="374"/>
                    <a:pt x="489" y="363"/>
                  </a:cubicBezTo>
                  <a:cubicBezTo>
                    <a:pt x="462" y="364"/>
                    <a:pt x="436" y="364"/>
                    <a:pt x="405" y="363"/>
                  </a:cubicBezTo>
                  <a:cubicBezTo>
                    <a:pt x="390" y="363"/>
                    <a:pt x="360" y="365"/>
                    <a:pt x="352" y="361"/>
                  </a:cubicBezTo>
                  <a:cubicBezTo>
                    <a:pt x="319" y="362"/>
                    <a:pt x="285" y="363"/>
                    <a:pt x="249" y="364"/>
                  </a:cubicBezTo>
                  <a:cubicBezTo>
                    <a:pt x="212" y="365"/>
                    <a:pt x="173" y="364"/>
                    <a:pt x="136" y="368"/>
                  </a:cubicBezTo>
                  <a:cubicBezTo>
                    <a:pt x="121" y="369"/>
                    <a:pt x="107" y="371"/>
                    <a:pt x="93" y="372"/>
                  </a:cubicBezTo>
                  <a:cubicBezTo>
                    <a:pt x="89" y="372"/>
                    <a:pt x="80" y="375"/>
                    <a:pt x="79" y="368"/>
                  </a:cubicBezTo>
                  <a:cubicBezTo>
                    <a:pt x="92" y="367"/>
                    <a:pt x="103" y="364"/>
                    <a:pt x="115" y="362"/>
                  </a:cubicBezTo>
                  <a:cubicBezTo>
                    <a:pt x="98" y="361"/>
                    <a:pt x="84" y="363"/>
                    <a:pt x="68" y="363"/>
                  </a:cubicBezTo>
                  <a:cubicBezTo>
                    <a:pt x="67" y="359"/>
                    <a:pt x="72" y="361"/>
                    <a:pt x="70" y="357"/>
                  </a:cubicBezTo>
                  <a:cubicBezTo>
                    <a:pt x="68" y="355"/>
                    <a:pt x="61" y="357"/>
                    <a:pt x="58" y="355"/>
                  </a:cubicBezTo>
                  <a:cubicBezTo>
                    <a:pt x="58" y="362"/>
                    <a:pt x="62" y="362"/>
                    <a:pt x="63" y="366"/>
                  </a:cubicBezTo>
                  <a:cubicBezTo>
                    <a:pt x="58" y="370"/>
                    <a:pt x="59" y="379"/>
                    <a:pt x="56" y="384"/>
                  </a:cubicBezTo>
                  <a:cubicBezTo>
                    <a:pt x="63" y="386"/>
                    <a:pt x="58" y="399"/>
                    <a:pt x="62" y="405"/>
                  </a:cubicBezTo>
                  <a:cubicBezTo>
                    <a:pt x="62" y="389"/>
                    <a:pt x="70" y="382"/>
                    <a:pt x="79" y="374"/>
                  </a:cubicBezTo>
                  <a:cubicBezTo>
                    <a:pt x="78" y="384"/>
                    <a:pt x="71" y="398"/>
                    <a:pt x="71" y="414"/>
                  </a:cubicBezTo>
                  <a:cubicBezTo>
                    <a:pt x="71" y="427"/>
                    <a:pt x="74" y="438"/>
                    <a:pt x="79" y="448"/>
                  </a:cubicBezTo>
                  <a:cubicBezTo>
                    <a:pt x="68" y="448"/>
                    <a:pt x="69" y="433"/>
                    <a:pt x="66" y="423"/>
                  </a:cubicBezTo>
                  <a:cubicBezTo>
                    <a:pt x="63" y="430"/>
                    <a:pt x="72" y="441"/>
                    <a:pt x="65" y="447"/>
                  </a:cubicBezTo>
                  <a:cubicBezTo>
                    <a:pt x="56" y="433"/>
                    <a:pt x="61" y="409"/>
                    <a:pt x="55" y="389"/>
                  </a:cubicBezTo>
                  <a:cubicBezTo>
                    <a:pt x="53" y="413"/>
                    <a:pt x="54" y="440"/>
                    <a:pt x="63" y="462"/>
                  </a:cubicBezTo>
                  <a:close/>
                  <a:moveTo>
                    <a:pt x="60" y="480"/>
                  </a:moveTo>
                  <a:cubicBezTo>
                    <a:pt x="63" y="481"/>
                    <a:pt x="64" y="479"/>
                    <a:pt x="68" y="480"/>
                  </a:cubicBezTo>
                  <a:cubicBezTo>
                    <a:pt x="66" y="473"/>
                    <a:pt x="59" y="471"/>
                    <a:pt x="55" y="466"/>
                  </a:cubicBezTo>
                  <a:cubicBezTo>
                    <a:pt x="55" y="472"/>
                    <a:pt x="59" y="475"/>
                    <a:pt x="60" y="480"/>
                  </a:cubicBezTo>
                  <a:close/>
                  <a:moveTo>
                    <a:pt x="73" y="958"/>
                  </a:moveTo>
                  <a:cubicBezTo>
                    <a:pt x="72" y="959"/>
                    <a:pt x="72" y="962"/>
                    <a:pt x="68" y="962"/>
                  </a:cubicBezTo>
                  <a:cubicBezTo>
                    <a:pt x="49" y="998"/>
                    <a:pt x="51" y="1073"/>
                    <a:pt x="64" y="1111"/>
                  </a:cubicBezTo>
                  <a:cubicBezTo>
                    <a:pt x="66" y="1117"/>
                    <a:pt x="67" y="1125"/>
                    <a:pt x="72" y="1128"/>
                  </a:cubicBezTo>
                  <a:cubicBezTo>
                    <a:pt x="77" y="1123"/>
                    <a:pt x="72" y="1116"/>
                    <a:pt x="71" y="1110"/>
                  </a:cubicBezTo>
                  <a:cubicBezTo>
                    <a:pt x="67" y="1089"/>
                    <a:pt x="65" y="1065"/>
                    <a:pt x="65" y="1044"/>
                  </a:cubicBezTo>
                  <a:cubicBezTo>
                    <a:pt x="64" y="1015"/>
                    <a:pt x="68" y="968"/>
                    <a:pt x="91" y="956"/>
                  </a:cubicBezTo>
                  <a:cubicBezTo>
                    <a:pt x="91" y="958"/>
                    <a:pt x="88" y="960"/>
                    <a:pt x="92" y="960"/>
                  </a:cubicBezTo>
                  <a:cubicBezTo>
                    <a:pt x="104" y="952"/>
                    <a:pt x="111" y="959"/>
                    <a:pt x="131" y="957"/>
                  </a:cubicBezTo>
                  <a:cubicBezTo>
                    <a:pt x="138" y="957"/>
                    <a:pt x="145" y="954"/>
                    <a:pt x="152" y="953"/>
                  </a:cubicBezTo>
                  <a:cubicBezTo>
                    <a:pt x="266" y="946"/>
                    <a:pt x="434" y="952"/>
                    <a:pt x="543" y="951"/>
                  </a:cubicBezTo>
                  <a:cubicBezTo>
                    <a:pt x="544" y="947"/>
                    <a:pt x="539" y="943"/>
                    <a:pt x="543" y="941"/>
                  </a:cubicBezTo>
                  <a:cubicBezTo>
                    <a:pt x="545" y="941"/>
                    <a:pt x="546" y="947"/>
                    <a:pt x="546" y="942"/>
                  </a:cubicBezTo>
                  <a:cubicBezTo>
                    <a:pt x="546" y="939"/>
                    <a:pt x="540" y="939"/>
                    <a:pt x="533" y="939"/>
                  </a:cubicBezTo>
                  <a:cubicBezTo>
                    <a:pt x="530" y="939"/>
                    <a:pt x="536" y="943"/>
                    <a:pt x="532" y="944"/>
                  </a:cubicBezTo>
                  <a:cubicBezTo>
                    <a:pt x="473" y="943"/>
                    <a:pt x="402" y="939"/>
                    <a:pt x="334" y="941"/>
                  </a:cubicBezTo>
                  <a:cubicBezTo>
                    <a:pt x="264" y="944"/>
                    <a:pt x="182" y="942"/>
                    <a:pt x="117" y="950"/>
                  </a:cubicBezTo>
                  <a:cubicBezTo>
                    <a:pt x="122" y="944"/>
                    <a:pt x="132" y="945"/>
                    <a:pt x="138" y="944"/>
                  </a:cubicBezTo>
                  <a:cubicBezTo>
                    <a:pt x="198" y="938"/>
                    <a:pt x="259" y="941"/>
                    <a:pt x="317" y="939"/>
                  </a:cubicBezTo>
                  <a:cubicBezTo>
                    <a:pt x="324" y="939"/>
                    <a:pt x="331" y="940"/>
                    <a:pt x="333" y="939"/>
                  </a:cubicBezTo>
                  <a:cubicBezTo>
                    <a:pt x="331" y="940"/>
                    <a:pt x="303" y="938"/>
                    <a:pt x="297" y="938"/>
                  </a:cubicBezTo>
                  <a:cubicBezTo>
                    <a:pt x="248" y="938"/>
                    <a:pt x="194" y="932"/>
                    <a:pt x="151" y="936"/>
                  </a:cubicBezTo>
                  <a:cubicBezTo>
                    <a:pt x="145" y="937"/>
                    <a:pt x="138" y="943"/>
                    <a:pt x="133" y="935"/>
                  </a:cubicBezTo>
                  <a:cubicBezTo>
                    <a:pt x="180" y="930"/>
                    <a:pt x="227" y="935"/>
                    <a:pt x="274" y="934"/>
                  </a:cubicBezTo>
                  <a:cubicBezTo>
                    <a:pt x="363" y="934"/>
                    <a:pt x="463" y="935"/>
                    <a:pt x="548" y="935"/>
                  </a:cubicBezTo>
                  <a:cubicBezTo>
                    <a:pt x="547" y="935"/>
                    <a:pt x="546" y="934"/>
                    <a:pt x="547" y="933"/>
                  </a:cubicBezTo>
                  <a:cubicBezTo>
                    <a:pt x="558" y="933"/>
                    <a:pt x="570" y="932"/>
                    <a:pt x="583" y="934"/>
                  </a:cubicBezTo>
                  <a:cubicBezTo>
                    <a:pt x="584" y="930"/>
                    <a:pt x="588" y="930"/>
                    <a:pt x="592" y="928"/>
                  </a:cubicBezTo>
                  <a:cubicBezTo>
                    <a:pt x="605" y="888"/>
                    <a:pt x="615" y="846"/>
                    <a:pt x="606" y="805"/>
                  </a:cubicBezTo>
                  <a:cubicBezTo>
                    <a:pt x="603" y="791"/>
                    <a:pt x="595" y="778"/>
                    <a:pt x="592" y="765"/>
                  </a:cubicBezTo>
                  <a:cubicBezTo>
                    <a:pt x="591" y="757"/>
                    <a:pt x="591" y="751"/>
                    <a:pt x="586" y="746"/>
                  </a:cubicBezTo>
                  <a:cubicBezTo>
                    <a:pt x="577" y="747"/>
                    <a:pt x="567" y="741"/>
                    <a:pt x="559" y="745"/>
                  </a:cubicBezTo>
                  <a:cubicBezTo>
                    <a:pt x="552" y="740"/>
                    <a:pt x="548" y="743"/>
                    <a:pt x="539" y="743"/>
                  </a:cubicBezTo>
                  <a:cubicBezTo>
                    <a:pt x="515" y="742"/>
                    <a:pt x="488" y="739"/>
                    <a:pt x="462" y="740"/>
                  </a:cubicBezTo>
                  <a:cubicBezTo>
                    <a:pt x="422" y="742"/>
                    <a:pt x="381" y="738"/>
                    <a:pt x="340" y="739"/>
                  </a:cubicBezTo>
                  <a:cubicBezTo>
                    <a:pt x="257" y="741"/>
                    <a:pt x="170" y="735"/>
                    <a:pt x="100" y="738"/>
                  </a:cubicBezTo>
                  <a:cubicBezTo>
                    <a:pt x="102" y="743"/>
                    <a:pt x="105" y="750"/>
                    <a:pt x="99" y="753"/>
                  </a:cubicBezTo>
                  <a:cubicBezTo>
                    <a:pt x="217" y="752"/>
                    <a:pt x="314" y="744"/>
                    <a:pt x="445" y="751"/>
                  </a:cubicBezTo>
                  <a:cubicBezTo>
                    <a:pt x="480" y="753"/>
                    <a:pt x="514" y="755"/>
                    <a:pt x="544" y="757"/>
                  </a:cubicBezTo>
                  <a:cubicBezTo>
                    <a:pt x="561" y="758"/>
                    <a:pt x="576" y="757"/>
                    <a:pt x="586" y="761"/>
                  </a:cubicBezTo>
                  <a:cubicBezTo>
                    <a:pt x="587" y="765"/>
                    <a:pt x="581" y="763"/>
                    <a:pt x="580" y="765"/>
                  </a:cubicBezTo>
                  <a:cubicBezTo>
                    <a:pt x="587" y="766"/>
                    <a:pt x="582" y="770"/>
                    <a:pt x="581" y="772"/>
                  </a:cubicBezTo>
                  <a:cubicBezTo>
                    <a:pt x="598" y="808"/>
                    <a:pt x="593" y="866"/>
                    <a:pt x="587" y="909"/>
                  </a:cubicBezTo>
                  <a:cubicBezTo>
                    <a:pt x="578" y="908"/>
                    <a:pt x="582" y="919"/>
                    <a:pt x="577" y="923"/>
                  </a:cubicBezTo>
                  <a:cubicBezTo>
                    <a:pt x="515" y="924"/>
                    <a:pt x="454" y="923"/>
                    <a:pt x="387" y="919"/>
                  </a:cubicBezTo>
                  <a:cubicBezTo>
                    <a:pt x="326" y="916"/>
                    <a:pt x="263" y="921"/>
                    <a:pt x="202" y="918"/>
                  </a:cubicBezTo>
                  <a:cubicBezTo>
                    <a:pt x="164" y="916"/>
                    <a:pt x="126" y="918"/>
                    <a:pt x="91" y="920"/>
                  </a:cubicBezTo>
                  <a:cubicBezTo>
                    <a:pt x="90" y="922"/>
                    <a:pt x="91" y="926"/>
                    <a:pt x="87" y="927"/>
                  </a:cubicBezTo>
                  <a:cubicBezTo>
                    <a:pt x="85" y="925"/>
                    <a:pt x="86" y="921"/>
                    <a:pt x="84" y="920"/>
                  </a:cubicBezTo>
                  <a:cubicBezTo>
                    <a:pt x="86" y="927"/>
                    <a:pt x="83" y="928"/>
                    <a:pt x="83" y="936"/>
                  </a:cubicBezTo>
                  <a:cubicBezTo>
                    <a:pt x="88" y="938"/>
                    <a:pt x="94" y="935"/>
                    <a:pt x="100" y="935"/>
                  </a:cubicBezTo>
                  <a:cubicBezTo>
                    <a:pt x="108" y="934"/>
                    <a:pt x="120" y="931"/>
                    <a:pt x="124" y="938"/>
                  </a:cubicBezTo>
                  <a:cubicBezTo>
                    <a:pt x="106" y="940"/>
                    <a:pt x="83" y="935"/>
                    <a:pt x="69" y="946"/>
                  </a:cubicBezTo>
                  <a:cubicBezTo>
                    <a:pt x="56" y="955"/>
                    <a:pt x="57" y="977"/>
                    <a:pt x="55" y="996"/>
                  </a:cubicBezTo>
                  <a:cubicBezTo>
                    <a:pt x="57" y="987"/>
                    <a:pt x="58" y="973"/>
                    <a:pt x="62" y="966"/>
                  </a:cubicBezTo>
                  <a:cubicBezTo>
                    <a:pt x="65" y="962"/>
                    <a:pt x="71" y="956"/>
                    <a:pt x="74" y="958"/>
                  </a:cubicBezTo>
                  <a:cubicBezTo>
                    <a:pt x="73" y="958"/>
                    <a:pt x="73" y="958"/>
                    <a:pt x="73" y="958"/>
                  </a:cubicBezTo>
                  <a:close/>
                  <a:moveTo>
                    <a:pt x="113" y="351"/>
                  </a:moveTo>
                  <a:cubicBezTo>
                    <a:pt x="97" y="346"/>
                    <a:pt x="78" y="348"/>
                    <a:pt x="62" y="353"/>
                  </a:cubicBezTo>
                  <a:cubicBezTo>
                    <a:pt x="78" y="357"/>
                    <a:pt x="96" y="355"/>
                    <a:pt x="113" y="351"/>
                  </a:cubicBezTo>
                  <a:close/>
                  <a:moveTo>
                    <a:pt x="66" y="341"/>
                  </a:moveTo>
                  <a:cubicBezTo>
                    <a:pt x="71" y="340"/>
                    <a:pt x="83" y="342"/>
                    <a:pt x="85" y="339"/>
                  </a:cubicBezTo>
                  <a:cubicBezTo>
                    <a:pt x="76" y="339"/>
                    <a:pt x="69" y="338"/>
                    <a:pt x="64" y="337"/>
                  </a:cubicBezTo>
                  <a:cubicBezTo>
                    <a:pt x="66" y="337"/>
                    <a:pt x="67" y="339"/>
                    <a:pt x="66" y="341"/>
                  </a:cubicBezTo>
                  <a:close/>
                  <a:moveTo>
                    <a:pt x="70" y="476"/>
                  </a:moveTo>
                  <a:cubicBezTo>
                    <a:pt x="71" y="474"/>
                    <a:pt x="71" y="471"/>
                    <a:pt x="75" y="472"/>
                  </a:cubicBezTo>
                  <a:cubicBezTo>
                    <a:pt x="87" y="474"/>
                    <a:pt x="101" y="468"/>
                    <a:pt x="114" y="474"/>
                  </a:cubicBezTo>
                  <a:cubicBezTo>
                    <a:pt x="98" y="475"/>
                    <a:pt x="88" y="471"/>
                    <a:pt x="75" y="476"/>
                  </a:cubicBezTo>
                  <a:cubicBezTo>
                    <a:pt x="102" y="476"/>
                    <a:pt x="137" y="476"/>
                    <a:pt x="157" y="477"/>
                  </a:cubicBezTo>
                  <a:cubicBezTo>
                    <a:pt x="159" y="475"/>
                    <a:pt x="160" y="473"/>
                    <a:pt x="163" y="473"/>
                  </a:cubicBezTo>
                  <a:cubicBezTo>
                    <a:pt x="208" y="477"/>
                    <a:pt x="261" y="477"/>
                    <a:pt x="308" y="473"/>
                  </a:cubicBezTo>
                  <a:cubicBezTo>
                    <a:pt x="243" y="471"/>
                    <a:pt x="151" y="459"/>
                    <a:pt x="65" y="465"/>
                  </a:cubicBezTo>
                  <a:cubicBezTo>
                    <a:pt x="65" y="465"/>
                    <a:pt x="64" y="465"/>
                    <a:pt x="64" y="466"/>
                  </a:cubicBezTo>
                  <a:cubicBezTo>
                    <a:pt x="68" y="468"/>
                    <a:pt x="66" y="475"/>
                    <a:pt x="70" y="476"/>
                  </a:cubicBezTo>
                  <a:close/>
                  <a:moveTo>
                    <a:pt x="66" y="412"/>
                  </a:moveTo>
                  <a:cubicBezTo>
                    <a:pt x="67" y="412"/>
                    <a:pt x="69" y="393"/>
                    <a:pt x="67" y="394"/>
                  </a:cubicBezTo>
                  <a:cubicBezTo>
                    <a:pt x="66" y="398"/>
                    <a:pt x="63" y="411"/>
                    <a:pt x="66" y="412"/>
                  </a:cubicBezTo>
                  <a:close/>
                  <a:moveTo>
                    <a:pt x="71" y="1044"/>
                  </a:moveTo>
                  <a:cubicBezTo>
                    <a:pt x="71" y="1061"/>
                    <a:pt x="73" y="1078"/>
                    <a:pt x="76" y="1091"/>
                  </a:cubicBezTo>
                  <a:cubicBezTo>
                    <a:pt x="74" y="1072"/>
                    <a:pt x="72" y="1046"/>
                    <a:pt x="74" y="1024"/>
                  </a:cubicBezTo>
                  <a:cubicBezTo>
                    <a:pt x="75" y="1011"/>
                    <a:pt x="81" y="999"/>
                    <a:pt x="78" y="990"/>
                  </a:cubicBezTo>
                  <a:cubicBezTo>
                    <a:pt x="68" y="1002"/>
                    <a:pt x="71" y="1027"/>
                    <a:pt x="71" y="1044"/>
                  </a:cubicBezTo>
                  <a:close/>
                  <a:moveTo>
                    <a:pt x="90" y="487"/>
                  </a:moveTo>
                  <a:cubicBezTo>
                    <a:pt x="86" y="486"/>
                    <a:pt x="81" y="484"/>
                    <a:pt x="78" y="487"/>
                  </a:cubicBezTo>
                  <a:cubicBezTo>
                    <a:pt x="81" y="487"/>
                    <a:pt x="87" y="490"/>
                    <a:pt x="90" y="487"/>
                  </a:cubicBezTo>
                  <a:close/>
                  <a:moveTo>
                    <a:pt x="84" y="513"/>
                  </a:moveTo>
                  <a:cubicBezTo>
                    <a:pt x="87" y="510"/>
                    <a:pt x="94" y="513"/>
                    <a:pt x="98" y="510"/>
                  </a:cubicBezTo>
                  <a:cubicBezTo>
                    <a:pt x="92" y="508"/>
                    <a:pt x="87" y="505"/>
                    <a:pt x="82" y="501"/>
                  </a:cubicBezTo>
                  <a:cubicBezTo>
                    <a:pt x="80" y="504"/>
                    <a:pt x="80" y="508"/>
                    <a:pt x="79" y="511"/>
                  </a:cubicBezTo>
                  <a:cubicBezTo>
                    <a:pt x="83" y="510"/>
                    <a:pt x="81" y="514"/>
                    <a:pt x="84" y="513"/>
                  </a:cubicBezTo>
                  <a:close/>
                  <a:moveTo>
                    <a:pt x="97" y="1066"/>
                  </a:moveTo>
                  <a:cubicBezTo>
                    <a:pt x="90" y="1076"/>
                    <a:pt x="92" y="1121"/>
                    <a:pt x="98" y="1134"/>
                  </a:cubicBezTo>
                  <a:cubicBezTo>
                    <a:pt x="102" y="1141"/>
                    <a:pt x="111" y="1143"/>
                    <a:pt x="107" y="1150"/>
                  </a:cubicBezTo>
                  <a:cubicBezTo>
                    <a:pt x="99" y="1148"/>
                    <a:pt x="95" y="1142"/>
                    <a:pt x="91" y="1137"/>
                  </a:cubicBezTo>
                  <a:cubicBezTo>
                    <a:pt x="91" y="1139"/>
                    <a:pt x="92" y="1142"/>
                    <a:pt x="89" y="1141"/>
                  </a:cubicBezTo>
                  <a:cubicBezTo>
                    <a:pt x="84" y="1135"/>
                    <a:pt x="83" y="1116"/>
                    <a:pt x="76" y="1112"/>
                  </a:cubicBezTo>
                  <a:cubicBezTo>
                    <a:pt x="81" y="1122"/>
                    <a:pt x="80" y="1139"/>
                    <a:pt x="91" y="1144"/>
                  </a:cubicBezTo>
                  <a:cubicBezTo>
                    <a:pt x="83" y="1149"/>
                    <a:pt x="94" y="1160"/>
                    <a:pt x="95" y="1169"/>
                  </a:cubicBezTo>
                  <a:cubicBezTo>
                    <a:pt x="99" y="1167"/>
                    <a:pt x="116" y="1166"/>
                    <a:pt x="123" y="1170"/>
                  </a:cubicBezTo>
                  <a:cubicBezTo>
                    <a:pt x="156" y="1169"/>
                    <a:pt x="187" y="1170"/>
                    <a:pt x="211" y="1170"/>
                  </a:cubicBezTo>
                  <a:cubicBezTo>
                    <a:pt x="299" y="1170"/>
                    <a:pt x="436" y="1171"/>
                    <a:pt x="542" y="1174"/>
                  </a:cubicBezTo>
                  <a:cubicBezTo>
                    <a:pt x="541" y="1169"/>
                    <a:pt x="540" y="1164"/>
                    <a:pt x="539" y="1158"/>
                  </a:cubicBezTo>
                  <a:cubicBezTo>
                    <a:pt x="517" y="1159"/>
                    <a:pt x="486" y="1157"/>
                    <a:pt x="461" y="1156"/>
                  </a:cubicBezTo>
                  <a:cubicBezTo>
                    <a:pt x="357" y="1156"/>
                    <a:pt x="220" y="1158"/>
                    <a:pt x="104" y="1155"/>
                  </a:cubicBezTo>
                  <a:cubicBezTo>
                    <a:pt x="108" y="1153"/>
                    <a:pt x="112" y="1151"/>
                    <a:pt x="115" y="1148"/>
                  </a:cubicBezTo>
                  <a:cubicBezTo>
                    <a:pt x="140" y="1154"/>
                    <a:pt x="156" y="1149"/>
                    <a:pt x="189" y="1151"/>
                  </a:cubicBezTo>
                  <a:cubicBezTo>
                    <a:pt x="168" y="1147"/>
                    <a:pt x="143" y="1147"/>
                    <a:pt x="123" y="1147"/>
                  </a:cubicBezTo>
                  <a:cubicBezTo>
                    <a:pt x="131" y="1140"/>
                    <a:pt x="144" y="1142"/>
                    <a:pt x="156" y="1141"/>
                  </a:cubicBezTo>
                  <a:cubicBezTo>
                    <a:pt x="180" y="1141"/>
                    <a:pt x="207" y="1141"/>
                    <a:pt x="232" y="1142"/>
                  </a:cubicBezTo>
                  <a:cubicBezTo>
                    <a:pt x="251" y="1143"/>
                    <a:pt x="276" y="1147"/>
                    <a:pt x="287" y="1143"/>
                  </a:cubicBezTo>
                  <a:cubicBezTo>
                    <a:pt x="354" y="1146"/>
                    <a:pt x="431" y="1143"/>
                    <a:pt x="513" y="1144"/>
                  </a:cubicBezTo>
                  <a:cubicBezTo>
                    <a:pt x="512" y="1140"/>
                    <a:pt x="507" y="1137"/>
                    <a:pt x="505" y="1132"/>
                  </a:cubicBezTo>
                  <a:cubicBezTo>
                    <a:pt x="501" y="1120"/>
                    <a:pt x="503" y="1101"/>
                    <a:pt x="500" y="1086"/>
                  </a:cubicBezTo>
                  <a:cubicBezTo>
                    <a:pt x="500" y="1086"/>
                    <a:pt x="497" y="1083"/>
                    <a:pt x="497" y="1082"/>
                  </a:cubicBezTo>
                  <a:cubicBezTo>
                    <a:pt x="496" y="1080"/>
                    <a:pt x="498" y="1075"/>
                    <a:pt x="498" y="1072"/>
                  </a:cubicBezTo>
                  <a:cubicBezTo>
                    <a:pt x="497" y="1055"/>
                    <a:pt x="497" y="1037"/>
                    <a:pt x="497" y="1018"/>
                  </a:cubicBezTo>
                  <a:cubicBezTo>
                    <a:pt x="490" y="1018"/>
                    <a:pt x="485" y="1023"/>
                    <a:pt x="480" y="1022"/>
                  </a:cubicBezTo>
                  <a:cubicBezTo>
                    <a:pt x="479" y="1019"/>
                    <a:pt x="485" y="1018"/>
                    <a:pt x="480" y="1018"/>
                  </a:cubicBezTo>
                  <a:cubicBezTo>
                    <a:pt x="372" y="1025"/>
                    <a:pt x="267" y="1023"/>
                    <a:pt x="161" y="1031"/>
                  </a:cubicBezTo>
                  <a:cubicBezTo>
                    <a:pt x="154" y="1031"/>
                    <a:pt x="146" y="1035"/>
                    <a:pt x="138" y="1032"/>
                  </a:cubicBezTo>
                  <a:cubicBezTo>
                    <a:pt x="137" y="1023"/>
                    <a:pt x="152" y="1020"/>
                    <a:pt x="154" y="1027"/>
                  </a:cubicBezTo>
                  <a:cubicBezTo>
                    <a:pt x="223" y="1019"/>
                    <a:pt x="299" y="1023"/>
                    <a:pt x="368" y="1014"/>
                  </a:cubicBezTo>
                  <a:cubicBezTo>
                    <a:pt x="330" y="1013"/>
                    <a:pt x="303" y="1013"/>
                    <a:pt x="273" y="1014"/>
                  </a:cubicBezTo>
                  <a:cubicBezTo>
                    <a:pt x="265" y="1014"/>
                    <a:pt x="246" y="1019"/>
                    <a:pt x="242" y="1011"/>
                  </a:cubicBezTo>
                  <a:cubicBezTo>
                    <a:pt x="330" y="1012"/>
                    <a:pt x="400" y="1011"/>
                    <a:pt x="497" y="1010"/>
                  </a:cubicBezTo>
                  <a:cubicBezTo>
                    <a:pt x="499" y="1005"/>
                    <a:pt x="501" y="993"/>
                    <a:pt x="503" y="985"/>
                  </a:cubicBezTo>
                  <a:cubicBezTo>
                    <a:pt x="429" y="988"/>
                    <a:pt x="346" y="993"/>
                    <a:pt x="276" y="999"/>
                  </a:cubicBezTo>
                  <a:cubicBezTo>
                    <a:pt x="280" y="999"/>
                    <a:pt x="286" y="998"/>
                    <a:pt x="287" y="1000"/>
                  </a:cubicBezTo>
                  <a:cubicBezTo>
                    <a:pt x="251" y="1000"/>
                    <a:pt x="186" y="999"/>
                    <a:pt x="146" y="1011"/>
                  </a:cubicBezTo>
                  <a:cubicBezTo>
                    <a:pt x="152" y="1006"/>
                    <a:pt x="163" y="1007"/>
                    <a:pt x="169" y="1003"/>
                  </a:cubicBezTo>
                  <a:cubicBezTo>
                    <a:pt x="145" y="1002"/>
                    <a:pt x="127" y="1006"/>
                    <a:pt x="108" y="1004"/>
                  </a:cubicBezTo>
                  <a:cubicBezTo>
                    <a:pt x="139" y="997"/>
                    <a:pt x="172" y="1001"/>
                    <a:pt x="206" y="999"/>
                  </a:cubicBezTo>
                  <a:cubicBezTo>
                    <a:pt x="307" y="993"/>
                    <a:pt x="409" y="988"/>
                    <a:pt x="504" y="980"/>
                  </a:cubicBezTo>
                  <a:cubicBezTo>
                    <a:pt x="504" y="977"/>
                    <a:pt x="506" y="977"/>
                    <a:pt x="505" y="974"/>
                  </a:cubicBezTo>
                  <a:cubicBezTo>
                    <a:pt x="440" y="974"/>
                    <a:pt x="363" y="978"/>
                    <a:pt x="288" y="977"/>
                  </a:cubicBezTo>
                  <a:cubicBezTo>
                    <a:pt x="261" y="977"/>
                    <a:pt x="225" y="972"/>
                    <a:pt x="202" y="976"/>
                  </a:cubicBezTo>
                  <a:cubicBezTo>
                    <a:pt x="184" y="979"/>
                    <a:pt x="154" y="976"/>
                    <a:pt x="132" y="977"/>
                  </a:cubicBezTo>
                  <a:cubicBezTo>
                    <a:pt x="123" y="978"/>
                    <a:pt x="115" y="981"/>
                    <a:pt x="108" y="977"/>
                  </a:cubicBezTo>
                  <a:cubicBezTo>
                    <a:pt x="90" y="1002"/>
                    <a:pt x="89" y="1039"/>
                    <a:pt x="94" y="1068"/>
                  </a:cubicBezTo>
                  <a:cubicBezTo>
                    <a:pt x="95" y="1068"/>
                    <a:pt x="96" y="1063"/>
                    <a:pt x="97" y="1065"/>
                  </a:cubicBezTo>
                  <a:cubicBezTo>
                    <a:pt x="97" y="1066"/>
                    <a:pt x="97" y="1066"/>
                    <a:pt x="97" y="1066"/>
                  </a:cubicBezTo>
                  <a:close/>
                  <a:moveTo>
                    <a:pt x="82" y="987"/>
                  </a:moveTo>
                  <a:cubicBezTo>
                    <a:pt x="82" y="983"/>
                    <a:pt x="85" y="982"/>
                    <a:pt x="84" y="978"/>
                  </a:cubicBezTo>
                  <a:cubicBezTo>
                    <a:pt x="79" y="977"/>
                    <a:pt x="78" y="982"/>
                    <a:pt x="77" y="986"/>
                  </a:cubicBezTo>
                  <a:cubicBezTo>
                    <a:pt x="80" y="985"/>
                    <a:pt x="80" y="987"/>
                    <a:pt x="82" y="987"/>
                  </a:cubicBezTo>
                  <a:close/>
                  <a:moveTo>
                    <a:pt x="83" y="1082"/>
                  </a:moveTo>
                  <a:cubicBezTo>
                    <a:pt x="84" y="1053"/>
                    <a:pt x="88" y="1023"/>
                    <a:pt x="84" y="995"/>
                  </a:cubicBezTo>
                  <a:cubicBezTo>
                    <a:pt x="80" y="1020"/>
                    <a:pt x="79" y="1055"/>
                    <a:pt x="83" y="1082"/>
                  </a:cubicBezTo>
                  <a:close/>
                  <a:moveTo>
                    <a:pt x="83" y="1110"/>
                  </a:moveTo>
                  <a:cubicBezTo>
                    <a:pt x="83" y="1103"/>
                    <a:pt x="82" y="1098"/>
                    <a:pt x="80" y="1093"/>
                  </a:cubicBezTo>
                  <a:cubicBezTo>
                    <a:pt x="80" y="1100"/>
                    <a:pt x="81" y="1105"/>
                    <a:pt x="83" y="1110"/>
                  </a:cubicBezTo>
                  <a:close/>
                  <a:moveTo>
                    <a:pt x="181" y="183"/>
                  </a:moveTo>
                  <a:cubicBezTo>
                    <a:pt x="149" y="188"/>
                    <a:pt x="116" y="189"/>
                    <a:pt x="89" y="200"/>
                  </a:cubicBezTo>
                  <a:cubicBezTo>
                    <a:pt x="119" y="194"/>
                    <a:pt x="152" y="191"/>
                    <a:pt x="181" y="183"/>
                  </a:cubicBezTo>
                  <a:close/>
                  <a:moveTo>
                    <a:pt x="88" y="1163"/>
                  </a:moveTo>
                  <a:cubicBezTo>
                    <a:pt x="87" y="1158"/>
                    <a:pt x="83" y="1156"/>
                    <a:pt x="81" y="1153"/>
                  </a:cubicBezTo>
                  <a:cubicBezTo>
                    <a:pt x="82" y="1157"/>
                    <a:pt x="85" y="1160"/>
                    <a:pt x="88" y="1163"/>
                  </a:cubicBezTo>
                  <a:close/>
                  <a:moveTo>
                    <a:pt x="96" y="301"/>
                  </a:moveTo>
                  <a:cubicBezTo>
                    <a:pt x="91" y="303"/>
                    <a:pt x="92" y="309"/>
                    <a:pt x="90" y="313"/>
                  </a:cubicBezTo>
                  <a:cubicBezTo>
                    <a:pt x="95" y="312"/>
                    <a:pt x="93" y="304"/>
                    <a:pt x="96" y="301"/>
                  </a:cubicBezTo>
                  <a:close/>
                  <a:moveTo>
                    <a:pt x="205" y="333"/>
                  </a:moveTo>
                  <a:cubicBezTo>
                    <a:pt x="166" y="335"/>
                    <a:pt x="127" y="338"/>
                    <a:pt x="92" y="343"/>
                  </a:cubicBezTo>
                  <a:cubicBezTo>
                    <a:pt x="136" y="341"/>
                    <a:pt x="166" y="337"/>
                    <a:pt x="205" y="333"/>
                  </a:cubicBezTo>
                  <a:close/>
                  <a:moveTo>
                    <a:pt x="107" y="269"/>
                  </a:moveTo>
                  <a:cubicBezTo>
                    <a:pt x="138" y="263"/>
                    <a:pt x="174" y="261"/>
                    <a:pt x="202" y="257"/>
                  </a:cubicBezTo>
                  <a:cubicBezTo>
                    <a:pt x="235" y="252"/>
                    <a:pt x="278" y="244"/>
                    <a:pt x="298" y="246"/>
                  </a:cubicBezTo>
                  <a:cubicBezTo>
                    <a:pt x="247" y="252"/>
                    <a:pt x="185" y="262"/>
                    <a:pt x="134" y="271"/>
                  </a:cubicBezTo>
                  <a:cubicBezTo>
                    <a:pt x="131" y="271"/>
                    <a:pt x="139" y="268"/>
                    <a:pt x="133" y="268"/>
                  </a:cubicBezTo>
                  <a:cubicBezTo>
                    <a:pt x="123" y="270"/>
                    <a:pt x="119" y="273"/>
                    <a:pt x="106" y="273"/>
                  </a:cubicBezTo>
                  <a:cubicBezTo>
                    <a:pt x="105" y="277"/>
                    <a:pt x="105" y="282"/>
                    <a:pt x="103" y="285"/>
                  </a:cubicBezTo>
                  <a:cubicBezTo>
                    <a:pt x="124" y="284"/>
                    <a:pt x="142" y="278"/>
                    <a:pt x="167" y="278"/>
                  </a:cubicBezTo>
                  <a:cubicBezTo>
                    <a:pt x="173" y="270"/>
                    <a:pt x="191" y="270"/>
                    <a:pt x="202" y="273"/>
                  </a:cubicBezTo>
                  <a:cubicBezTo>
                    <a:pt x="191" y="275"/>
                    <a:pt x="178" y="275"/>
                    <a:pt x="169" y="278"/>
                  </a:cubicBezTo>
                  <a:cubicBezTo>
                    <a:pt x="173" y="278"/>
                    <a:pt x="176" y="278"/>
                    <a:pt x="179" y="280"/>
                  </a:cubicBezTo>
                  <a:cubicBezTo>
                    <a:pt x="159" y="280"/>
                    <a:pt x="136" y="282"/>
                    <a:pt x="116" y="286"/>
                  </a:cubicBezTo>
                  <a:cubicBezTo>
                    <a:pt x="111" y="287"/>
                    <a:pt x="100" y="287"/>
                    <a:pt x="101" y="295"/>
                  </a:cubicBezTo>
                  <a:cubicBezTo>
                    <a:pt x="148" y="292"/>
                    <a:pt x="210" y="280"/>
                    <a:pt x="265" y="275"/>
                  </a:cubicBezTo>
                  <a:cubicBezTo>
                    <a:pt x="284" y="273"/>
                    <a:pt x="303" y="269"/>
                    <a:pt x="318" y="270"/>
                  </a:cubicBezTo>
                  <a:cubicBezTo>
                    <a:pt x="325" y="271"/>
                    <a:pt x="332" y="269"/>
                    <a:pt x="339" y="270"/>
                  </a:cubicBezTo>
                  <a:cubicBezTo>
                    <a:pt x="327" y="275"/>
                    <a:pt x="315" y="274"/>
                    <a:pt x="301" y="275"/>
                  </a:cubicBezTo>
                  <a:cubicBezTo>
                    <a:pt x="265" y="277"/>
                    <a:pt x="225" y="283"/>
                    <a:pt x="189" y="288"/>
                  </a:cubicBezTo>
                  <a:cubicBezTo>
                    <a:pt x="165" y="291"/>
                    <a:pt x="142" y="292"/>
                    <a:pt x="121" y="298"/>
                  </a:cubicBezTo>
                  <a:cubicBezTo>
                    <a:pt x="117" y="300"/>
                    <a:pt x="106" y="301"/>
                    <a:pt x="108" y="309"/>
                  </a:cubicBezTo>
                  <a:cubicBezTo>
                    <a:pt x="124" y="307"/>
                    <a:pt x="142" y="298"/>
                    <a:pt x="156" y="305"/>
                  </a:cubicBezTo>
                  <a:cubicBezTo>
                    <a:pt x="217" y="296"/>
                    <a:pt x="281" y="288"/>
                    <a:pt x="336" y="283"/>
                  </a:cubicBezTo>
                  <a:cubicBezTo>
                    <a:pt x="341" y="283"/>
                    <a:pt x="350" y="281"/>
                    <a:pt x="353" y="286"/>
                  </a:cubicBezTo>
                  <a:cubicBezTo>
                    <a:pt x="266" y="293"/>
                    <a:pt x="185" y="302"/>
                    <a:pt x="108" y="315"/>
                  </a:cubicBezTo>
                  <a:cubicBezTo>
                    <a:pt x="109" y="313"/>
                    <a:pt x="113" y="313"/>
                    <a:pt x="115" y="311"/>
                  </a:cubicBezTo>
                  <a:cubicBezTo>
                    <a:pt x="105" y="313"/>
                    <a:pt x="93" y="313"/>
                    <a:pt x="93" y="324"/>
                  </a:cubicBezTo>
                  <a:cubicBezTo>
                    <a:pt x="195" y="314"/>
                    <a:pt x="302" y="303"/>
                    <a:pt x="402" y="297"/>
                  </a:cubicBezTo>
                  <a:cubicBezTo>
                    <a:pt x="402" y="295"/>
                    <a:pt x="400" y="291"/>
                    <a:pt x="404" y="292"/>
                  </a:cubicBezTo>
                  <a:cubicBezTo>
                    <a:pt x="404" y="294"/>
                    <a:pt x="403" y="296"/>
                    <a:pt x="405" y="296"/>
                  </a:cubicBezTo>
                  <a:cubicBezTo>
                    <a:pt x="411" y="276"/>
                    <a:pt x="414" y="249"/>
                    <a:pt x="411" y="222"/>
                  </a:cubicBezTo>
                  <a:cubicBezTo>
                    <a:pt x="378" y="226"/>
                    <a:pt x="337" y="232"/>
                    <a:pt x="306" y="233"/>
                  </a:cubicBezTo>
                  <a:cubicBezTo>
                    <a:pt x="338" y="225"/>
                    <a:pt x="377" y="225"/>
                    <a:pt x="412" y="220"/>
                  </a:cubicBezTo>
                  <a:cubicBezTo>
                    <a:pt x="410" y="203"/>
                    <a:pt x="407" y="187"/>
                    <a:pt x="403" y="172"/>
                  </a:cubicBezTo>
                  <a:cubicBezTo>
                    <a:pt x="381" y="176"/>
                    <a:pt x="357" y="178"/>
                    <a:pt x="339" y="177"/>
                  </a:cubicBezTo>
                  <a:cubicBezTo>
                    <a:pt x="332" y="176"/>
                    <a:pt x="325" y="179"/>
                    <a:pt x="318" y="180"/>
                  </a:cubicBezTo>
                  <a:cubicBezTo>
                    <a:pt x="295" y="181"/>
                    <a:pt x="278" y="184"/>
                    <a:pt x="256" y="187"/>
                  </a:cubicBezTo>
                  <a:cubicBezTo>
                    <a:pt x="201" y="196"/>
                    <a:pt x="145" y="198"/>
                    <a:pt x="94" y="207"/>
                  </a:cubicBezTo>
                  <a:cubicBezTo>
                    <a:pt x="95" y="213"/>
                    <a:pt x="97" y="218"/>
                    <a:pt x="99" y="224"/>
                  </a:cubicBezTo>
                  <a:cubicBezTo>
                    <a:pt x="177" y="213"/>
                    <a:pt x="250" y="199"/>
                    <a:pt x="320" y="195"/>
                  </a:cubicBezTo>
                  <a:cubicBezTo>
                    <a:pt x="272" y="201"/>
                    <a:pt x="210" y="211"/>
                    <a:pt x="155" y="217"/>
                  </a:cubicBezTo>
                  <a:cubicBezTo>
                    <a:pt x="152" y="219"/>
                    <a:pt x="158" y="219"/>
                    <a:pt x="155" y="220"/>
                  </a:cubicBezTo>
                  <a:cubicBezTo>
                    <a:pt x="133" y="219"/>
                    <a:pt x="119" y="227"/>
                    <a:pt x="99" y="227"/>
                  </a:cubicBezTo>
                  <a:cubicBezTo>
                    <a:pt x="101" y="231"/>
                    <a:pt x="100" y="238"/>
                    <a:pt x="103" y="242"/>
                  </a:cubicBezTo>
                  <a:cubicBezTo>
                    <a:pt x="108" y="236"/>
                    <a:pt x="117" y="236"/>
                    <a:pt x="125" y="234"/>
                  </a:cubicBezTo>
                  <a:cubicBezTo>
                    <a:pt x="133" y="232"/>
                    <a:pt x="142" y="231"/>
                    <a:pt x="151" y="230"/>
                  </a:cubicBezTo>
                  <a:cubicBezTo>
                    <a:pt x="200" y="229"/>
                    <a:pt x="255" y="213"/>
                    <a:pt x="309" y="210"/>
                  </a:cubicBezTo>
                  <a:cubicBezTo>
                    <a:pt x="267" y="217"/>
                    <a:pt x="212" y="227"/>
                    <a:pt x="163" y="235"/>
                  </a:cubicBezTo>
                  <a:cubicBezTo>
                    <a:pt x="158" y="236"/>
                    <a:pt x="151" y="237"/>
                    <a:pt x="146" y="236"/>
                  </a:cubicBezTo>
                  <a:cubicBezTo>
                    <a:pt x="132" y="233"/>
                    <a:pt x="116" y="239"/>
                    <a:pt x="102" y="243"/>
                  </a:cubicBezTo>
                  <a:cubicBezTo>
                    <a:pt x="102" y="253"/>
                    <a:pt x="102" y="259"/>
                    <a:pt x="105" y="266"/>
                  </a:cubicBezTo>
                  <a:cubicBezTo>
                    <a:pt x="115" y="264"/>
                    <a:pt x="126" y="259"/>
                    <a:pt x="134" y="261"/>
                  </a:cubicBezTo>
                  <a:cubicBezTo>
                    <a:pt x="125" y="262"/>
                    <a:pt x="116" y="266"/>
                    <a:pt x="107" y="269"/>
                  </a:cubicBezTo>
                  <a:close/>
                  <a:moveTo>
                    <a:pt x="86" y="1099"/>
                  </a:moveTo>
                  <a:cubicBezTo>
                    <a:pt x="86" y="1101"/>
                    <a:pt x="86" y="1108"/>
                    <a:pt x="88" y="1113"/>
                  </a:cubicBezTo>
                  <a:cubicBezTo>
                    <a:pt x="88" y="1107"/>
                    <a:pt x="86" y="1086"/>
                    <a:pt x="86" y="1099"/>
                  </a:cubicBezTo>
                  <a:close/>
                  <a:moveTo>
                    <a:pt x="87" y="1075"/>
                  </a:moveTo>
                  <a:cubicBezTo>
                    <a:pt x="87" y="1078"/>
                    <a:pt x="85" y="1084"/>
                    <a:pt x="87" y="1085"/>
                  </a:cubicBezTo>
                  <a:cubicBezTo>
                    <a:pt x="87" y="1082"/>
                    <a:pt x="89" y="1077"/>
                    <a:pt x="87" y="1075"/>
                  </a:cubicBezTo>
                  <a:close/>
                  <a:moveTo>
                    <a:pt x="137" y="526"/>
                  </a:moveTo>
                  <a:cubicBezTo>
                    <a:pt x="126" y="524"/>
                    <a:pt x="110" y="529"/>
                    <a:pt x="103" y="521"/>
                  </a:cubicBezTo>
                  <a:cubicBezTo>
                    <a:pt x="104" y="518"/>
                    <a:pt x="110" y="521"/>
                    <a:pt x="110" y="518"/>
                  </a:cubicBezTo>
                  <a:cubicBezTo>
                    <a:pt x="105" y="521"/>
                    <a:pt x="98" y="515"/>
                    <a:pt x="92" y="519"/>
                  </a:cubicBezTo>
                  <a:cubicBezTo>
                    <a:pt x="100" y="529"/>
                    <a:pt x="121" y="528"/>
                    <a:pt x="137" y="526"/>
                  </a:cubicBezTo>
                  <a:close/>
                  <a:moveTo>
                    <a:pt x="390" y="487"/>
                  </a:moveTo>
                  <a:cubicBezTo>
                    <a:pt x="397" y="487"/>
                    <a:pt x="403" y="487"/>
                    <a:pt x="410" y="487"/>
                  </a:cubicBezTo>
                  <a:cubicBezTo>
                    <a:pt x="410" y="485"/>
                    <a:pt x="397" y="487"/>
                    <a:pt x="392" y="486"/>
                  </a:cubicBezTo>
                  <a:cubicBezTo>
                    <a:pt x="338" y="485"/>
                    <a:pt x="273" y="484"/>
                    <a:pt x="209" y="486"/>
                  </a:cubicBezTo>
                  <a:cubicBezTo>
                    <a:pt x="165" y="488"/>
                    <a:pt x="128" y="481"/>
                    <a:pt x="93" y="485"/>
                  </a:cubicBezTo>
                  <a:cubicBezTo>
                    <a:pt x="187" y="492"/>
                    <a:pt x="301" y="485"/>
                    <a:pt x="390" y="487"/>
                  </a:cubicBezTo>
                  <a:close/>
                  <a:moveTo>
                    <a:pt x="121" y="914"/>
                  </a:moveTo>
                  <a:cubicBezTo>
                    <a:pt x="196" y="915"/>
                    <a:pt x="279" y="915"/>
                    <a:pt x="362" y="916"/>
                  </a:cubicBezTo>
                  <a:cubicBezTo>
                    <a:pt x="396" y="916"/>
                    <a:pt x="431" y="920"/>
                    <a:pt x="466" y="920"/>
                  </a:cubicBezTo>
                  <a:cubicBezTo>
                    <a:pt x="496" y="920"/>
                    <a:pt x="525" y="922"/>
                    <a:pt x="553" y="920"/>
                  </a:cubicBezTo>
                  <a:cubicBezTo>
                    <a:pt x="558" y="920"/>
                    <a:pt x="573" y="924"/>
                    <a:pt x="574" y="912"/>
                  </a:cubicBezTo>
                  <a:cubicBezTo>
                    <a:pt x="574" y="908"/>
                    <a:pt x="565" y="910"/>
                    <a:pt x="562" y="910"/>
                  </a:cubicBezTo>
                  <a:cubicBezTo>
                    <a:pt x="464" y="910"/>
                    <a:pt x="363" y="907"/>
                    <a:pt x="269" y="909"/>
                  </a:cubicBezTo>
                  <a:cubicBezTo>
                    <a:pt x="251" y="910"/>
                    <a:pt x="233" y="912"/>
                    <a:pt x="215" y="913"/>
                  </a:cubicBezTo>
                  <a:cubicBezTo>
                    <a:pt x="179" y="914"/>
                    <a:pt x="133" y="906"/>
                    <a:pt x="92" y="915"/>
                  </a:cubicBezTo>
                  <a:cubicBezTo>
                    <a:pt x="92" y="915"/>
                    <a:pt x="92" y="916"/>
                    <a:pt x="93" y="916"/>
                  </a:cubicBezTo>
                  <a:cubicBezTo>
                    <a:pt x="100" y="917"/>
                    <a:pt x="112" y="914"/>
                    <a:pt x="121" y="914"/>
                  </a:cubicBezTo>
                  <a:close/>
                  <a:moveTo>
                    <a:pt x="102" y="716"/>
                  </a:moveTo>
                  <a:cubicBezTo>
                    <a:pt x="109" y="716"/>
                    <a:pt x="114" y="714"/>
                    <a:pt x="119" y="713"/>
                  </a:cubicBezTo>
                  <a:cubicBezTo>
                    <a:pt x="110" y="713"/>
                    <a:pt x="104" y="712"/>
                    <a:pt x="94" y="713"/>
                  </a:cubicBezTo>
                  <a:cubicBezTo>
                    <a:pt x="94" y="715"/>
                    <a:pt x="94" y="717"/>
                    <a:pt x="94" y="719"/>
                  </a:cubicBezTo>
                  <a:cubicBezTo>
                    <a:pt x="98" y="720"/>
                    <a:pt x="98" y="716"/>
                    <a:pt x="102" y="716"/>
                  </a:cubicBezTo>
                  <a:close/>
                  <a:moveTo>
                    <a:pt x="119" y="326"/>
                  </a:moveTo>
                  <a:cubicBezTo>
                    <a:pt x="112" y="327"/>
                    <a:pt x="103" y="326"/>
                    <a:pt x="98" y="328"/>
                  </a:cubicBezTo>
                  <a:cubicBezTo>
                    <a:pt x="106" y="328"/>
                    <a:pt x="114" y="328"/>
                    <a:pt x="119" y="326"/>
                  </a:cubicBezTo>
                  <a:close/>
                  <a:moveTo>
                    <a:pt x="166" y="762"/>
                  </a:moveTo>
                  <a:cubicBezTo>
                    <a:pt x="167" y="762"/>
                    <a:pt x="167" y="761"/>
                    <a:pt x="165" y="761"/>
                  </a:cubicBezTo>
                  <a:cubicBezTo>
                    <a:pt x="142" y="760"/>
                    <a:pt x="122" y="759"/>
                    <a:pt x="98" y="762"/>
                  </a:cubicBezTo>
                  <a:cubicBezTo>
                    <a:pt x="124" y="764"/>
                    <a:pt x="140" y="764"/>
                    <a:pt x="166" y="762"/>
                  </a:cubicBezTo>
                  <a:close/>
                  <a:moveTo>
                    <a:pt x="245" y="357"/>
                  </a:moveTo>
                  <a:cubicBezTo>
                    <a:pt x="245" y="357"/>
                    <a:pt x="244" y="356"/>
                    <a:pt x="244" y="356"/>
                  </a:cubicBezTo>
                  <a:cubicBezTo>
                    <a:pt x="270" y="354"/>
                    <a:pt x="300" y="355"/>
                    <a:pt x="319" y="353"/>
                  </a:cubicBezTo>
                  <a:cubicBezTo>
                    <a:pt x="241" y="352"/>
                    <a:pt x="171" y="352"/>
                    <a:pt x="103" y="360"/>
                  </a:cubicBezTo>
                  <a:cubicBezTo>
                    <a:pt x="135" y="359"/>
                    <a:pt x="172" y="355"/>
                    <a:pt x="203" y="359"/>
                  </a:cubicBezTo>
                  <a:cubicBezTo>
                    <a:pt x="174" y="359"/>
                    <a:pt x="148" y="358"/>
                    <a:pt x="122" y="362"/>
                  </a:cubicBezTo>
                  <a:cubicBezTo>
                    <a:pt x="154" y="362"/>
                    <a:pt x="197" y="360"/>
                    <a:pt x="234" y="359"/>
                  </a:cubicBezTo>
                  <a:cubicBezTo>
                    <a:pt x="236" y="356"/>
                    <a:pt x="230" y="357"/>
                    <a:pt x="233" y="356"/>
                  </a:cubicBezTo>
                  <a:cubicBezTo>
                    <a:pt x="236" y="355"/>
                    <a:pt x="244" y="356"/>
                    <a:pt x="245" y="357"/>
                  </a:cubicBezTo>
                  <a:close/>
                  <a:moveTo>
                    <a:pt x="148" y="506"/>
                  </a:moveTo>
                  <a:cubicBezTo>
                    <a:pt x="131" y="507"/>
                    <a:pt x="114" y="503"/>
                    <a:pt x="103" y="510"/>
                  </a:cubicBezTo>
                  <a:cubicBezTo>
                    <a:pt x="117" y="510"/>
                    <a:pt x="139" y="512"/>
                    <a:pt x="148" y="506"/>
                  </a:cubicBezTo>
                  <a:close/>
                  <a:moveTo>
                    <a:pt x="193" y="719"/>
                  </a:moveTo>
                  <a:cubicBezTo>
                    <a:pt x="226" y="717"/>
                    <a:pt x="263" y="718"/>
                    <a:pt x="297" y="715"/>
                  </a:cubicBezTo>
                  <a:cubicBezTo>
                    <a:pt x="268" y="713"/>
                    <a:pt x="231" y="717"/>
                    <a:pt x="201" y="716"/>
                  </a:cubicBezTo>
                  <a:cubicBezTo>
                    <a:pt x="206" y="716"/>
                    <a:pt x="211" y="715"/>
                    <a:pt x="216" y="715"/>
                  </a:cubicBezTo>
                  <a:cubicBezTo>
                    <a:pt x="217" y="715"/>
                    <a:pt x="218" y="715"/>
                    <a:pt x="220" y="715"/>
                  </a:cubicBezTo>
                  <a:cubicBezTo>
                    <a:pt x="221" y="715"/>
                    <a:pt x="222" y="714"/>
                    <a:pt x="220" y="714"/>
                  </a:cubicBezTo>
                  <a:cubicBezTo>
                    <a:pt x="185" y="720"/>
                    <a:pt x="134" y="711"/>
                    <a:pt x="103" y="721"/>
                  </a:cubicBezTo>
                  <a:cubicBezTo>
                    <a:pt x="132" y="720"/>
                    <a:pt x="173" y="720"/>
                    <a:pt x="200" y="717"/>
                  </a:cubicBezTo>
                  <a:cubicBezTo>
                    <a:pt x="197" y="719"/>
                    <a:pt x="195" y="716"/>
                    <a:pt x="193" y="719"/>
                  </a:cubicBezTo>
                  <a:close/>
                  <a:moveTo>
                    <a:pt x="124" y="725"/>
                  </a:moveTo>
                  <a:cubicBezTo>
                    <a:pt x="123" y="723"/>
                    <a:pt x="107" y="723"/>
                    <a:pt x="104" y="726"/>
                  </a:cubicBezTo>
                  <a:cubicBezTo>
                    <a:pt x="111" y="725"/>
                    <a:pt x="122" y="729"/>
                    <a:pt x="124" y="725"/>
                  </a:cubicBezTo>
                  <a:close/>
                  <a:moveTo>
                    <a:pt x="119" y="965"/>
                  </a:moveTo>
                  <a:cubicBezTo>
                    <a:pt x="115" y="964"/>
                    <a:pt x="107" y="964"/>
                    <a:pt x="104" y="967"/>
                  </a:cubicBezTo>
                  <a:cubicBezTo>
                    <a:pt x="111" y="966"/>
                    <a:pt x="112" y="968"/>
                    <a:pt x="119" y="965"/>
                  </a:cubicBezTo>
                  <a:close/>
                  <a:moveTo>
                    <a:pt x="150" y="305"/>
                  </a:moveTo>
                  <a:cubicBezTo>
                    <a:pt x="137" y="305"/>
                    <a:pt x="126" y="307"/>
                    <a:pt x="116" y="311"/>
                  </a:cubicBezTo>
                  <a:cubicBezTo>
                    <a:pt x="127" y="309"/>
                    <a:pt x="141" y="309"/>
                    <a:pt x="150" y="305"/>
                  </a:cubicBezTo>
                  <a:close/>
                  <a:moveTo>
                    <a:pt x="129" y="344"/>
                  </a:moveTo>
                  <a:cubicBezTo>
                    <a:pt x="127" y="344"/>
                    <a:pt x="117" y="346"/>
                    <a:pt x="120" y="346"/>
                  </a:cubicBezTo>
                  <a:cubicBezTo>
                    <a:pt x="123" y="346"/>
                    <a:pt x="127" y="348"/>
                    <a:pt x="129" y="344"/>
                  </a:cubicBezTo>
                  <a:close/>
                  <a:moveTo>
                    <a:pt x="158" y="522"/>
                  </a:moveTo>
                  <a:cubicBezTo>
                    <a:pt x="250" y="521"/>
                    <a:pt x="351" y="528"/>
                    <a:pt x="443" y="522"/>
                  </a:cubicBezTo>
                  <a:cubicBezTo>
                    <a:pt x="388" y="519"/>
                    <a:pt x="327" y="515"/>
                    <a:pt x="273" y="519"/>
                  </a:cubicBezTo>
                  <a:cubicBezTo>
                    <a:pt x="211" y="524"/>
                    <a:pt x="175" y="518"/>
                    <a:pt x="119" y="518"/>
                  </a:cubicBezTo>
                  <a:cubicBezTo>
                    <a:pt x="118" y="518"/>
                    <a:pt x="118" y="518"/>
                    <a:pt x="118" y="519"/>
                  </a:cubicBezTo>
                  <a:cubicBezTo>
                    <a:pt x="131" y="521"/>
                    <a:pt x="145" y="522"/>
                    <a:pt x="158" y="522"/>
                  </a:cubicBezTo>
                  <a:close/>
                  <a:moveTo>
                    <a:pt x="258" y="316"/>
                  </a:moveTo>
                  <a:cubicBezTo>
                    <a:pt x="215" y="318"/>
                    <a:pt x="166" y="322"/>
                    <a:pt x="125" y="330"/>
                  </a:cubicBezTo>
                  <a:cubicBezTo>
                    <a:pt x="169" y="325"/>
                    <a:pt x="214" y="321"/>
                    <a:pt x="258" y="316"/>
                  </a:cubicBezTo>
                  <a:close/>
                  <a:moveTo>
                    <a:pt x="338" y="514"/>
                  </a:moveTo>
                  <a:cubicBezTo>
                    <a:pt x="405" y="515"/>
                    <a:pt x="477" y="523"/>
                    <a:pt x="540" y="519"/>
                  </a:cubicBezTo>
                  <a:cubicBezTo>
                    <a:pt x="519" y="516"/>
                    <a:pt x="493" y="519"/>
                    <a:pt x="470" y="516"/>
                  </a:cubicBezTo>
                  <a:cubicBezTo>
                    <a:pt x="464" y="515"/>
                    <a:pt x="458" y="513"/>
                    <a:pt x="452" y="513"/>
                  </a:cubicBezTo>
                  <a:cubicBezTo>
                    <a:pt x="343" y="508"/>
                    <a:pt x="226" y="507"/>
                    <a:pt x="126" y="515"/>
                  </a:cubicBezTo>
                  <a:cubicBezTo>
                    <a:pt x="200" y="520"/>
                    <a:pt x="270" y="513"/>
                    <a:pt x="338" y="514"/>
                  </a:cubicBezTo>
                  <a:close/>
                  <a:moveTo>
                    <a:pt x="193" y="327"/>
                  </a:moveTo>
                  <a:cubicBezTo>
                    <a:pt x="171" y="328"/>
                    <a:pt x="155" y="334"/>
                    <a:pt x="133" y="334"/>
                  </a:cubicBezTo>
                  <a:cubicBezTo>
                    <a:pt x="148" y="335"/>
                    <a:pt x="180" y="333"/>
                    <a:pt x="193" y="327"/>
                  </a:cubicBezTo>
                  <a:close/>
                  <a:moveTo>
                    <a:pt x="154" y="726"/>
                  </a:moveTo>
                  <a:cubicBezTo>
                    <a:pt x="148" y="727"/>
                    <a:pt x="132" y="724"/>
                    <a:pt x="132" y="728"/>
                  </a:cubicBezTo>
                  <a:cubicBezTo>
                    <a:pt x="136" y="727"/>
                    <a:pt x="150" y="730"/>
                    <a:pt x="154" y="726"/>
                  </a:cubicBezTo>
                  <a:close/>
                  <a:moveTo>
                    <a:pt x="287" y="761"/>
                  </a:moveTo>
                  <a:cubicBezTo>
                    <a:pt x="288" y="761"/>
                    <a:pt x="287" y="759"/>
                    <a:pt x="286" y="760"/>
                  </a:cubicBezTo>
                  <a:cubicBezTo>
                    <a:pt x="230" y="758"/>
                    <a:pt x="187" y="757"/>
                    <a:pt x="133" y="756"/>
                  </a:cubicBezTo>
                  <a:cubicBezTo>
                    <a:pt x="132" y="756"/>
                    <a:pt x="132" y="758"/>
                    <a:pt x="133" y="758"/>
                  </a:cubicBezTo>
                  <a:cubicBezTo>
                    <a:pt x="178" y="758"/>
                    <a:pt x="235" y="761"/>
                    <a:pt x="287" y="761"/>
                  </a:cubicBezTo>
                  <a:close/>
                  <a:moveTo>
                    <a:pt x="151" y="265"/>
                  </a:moveTo>
                  <a:cubicBezTo>
                    <a:pt x="148" y="265"/>
                    <a:pt x="145" y="265"/>
                    <a:pt x="142" y="266"/>
                  </a:cubicBezTo>
                  <a:cubicBezTo>
                    <a:pt x="140" y="267"/>
                    <a:pt x="139" y="266"/>
                    <a:pt x="139" y="267"/>
                  </a:cubicBezTo>
                  <a:cubicBezTo>
                    <a:pt x="143" y="268"/>
                    <a:pt x="162" y="265"/>
                    <a:pt x="151" y="265"/>
                  </a:cubicBezTo>
                  <a:close/>
                  <a:moveTo>
                    <a:pt x="202" y="710"/>
                  </a:moveTo>
                  <a:cubicBezTo>
                    <a:pt x="184" y="713"/>
                    <a:pt x="153" y="709"/>
                    <a:pt x="142" y="713"/>
                  </a:cubicBezTo>
                  <a:cubicBezTo>
                    <a:pt x="163" y="716"/>
                    <a:pt x="183" y="715"/>
                    <a:pt x="202" y="710"/>
                  </a:cubicBezTo>
                  <a:close/>
                  <a:moveTo>
                    <a:pt x="166" y="967"/>
                  </a:moveTo>
                  <a:cubicBezTo>
                    <a:pt x="164" y="966"/>
                    <a:pt x="150" y="963"/>
                    <a:pt x="147" y="967"/>
                  </a:cubicBezTo>
                  <a:cubicBezTo>
                    <a:pt x="153" y="967"/>
                    <a:pt x="162" y="969"/>
                    <a:pt x="166" y="967"/>
                  </a:cubicBezTo>
                  <a:close/>
                  <a:moveTo>
                    <a:pt x="161" y="506"/>
                  </a:moveTo>
                  <a:cubicBezTo>
                    <a:pt x="158" y="505"/>
                    <a:pt x="154" y="504"/>
                    <a:pt x="151" y="507"/>
                  </a:cubicBezTo>
                  <a:cubicBezTo>
                    <a:pt x="154" y="506"/>
                    <a:pt x="160" y="508"/>
                    <a:pt x="161" y="506"/>
                  </a:cubicBezTo>
                  <a:close/>
                  <a:moveTo>
                    <a:pt x="225" y="955"/>
                  </a:moveTo>
                  <a:cubicBezTo>
                    <a:pt x="200" y="958"/>
                    <a:pt x="176" y="956"/>
                    <a:pt x="155" y="959"/>
                  </a:cubicBezTo>
                  <a:cubicBezTo>
                    <a:pt x="181" y="960"/>
                    <a:pt x="210" y="958"/>
                    <a:pt x="225" y="955"/>
                  </a:cubicBezTo>
                  <a:close/>
                  <a:moveTo>
                    <a:pt x="170" y="477"/>
                  </a:moveTo>
                  <a:cubicBezTo>
                    <a:pt x="171" y="474"/>
                    <a:pt x="163" y="474"/>
                    <a:pt x="163" y="476"/>
                  </a:cubicBezTo>
                  <a:cubicBezTo>
                    <a:pt x="167" y="477"/>
                    <a:pt x="167" y="475"/>
                    <a:pt x="170" y="477"/>
                  </a:cubicBezTo>
                  <a:close/>
                  <a:moveTo>
                    <a:pt x="192" y="181"/>
                  </a:moveTo>
                  <a:cubicBezTo>
                    <a:pt x="190" y="182"/>
                    <a:pt x="188" y="183"/>
                    <a:pt x="184" y="182"/>
                  </a:cubicBezTo>
                  <a:cubicBezTo>
                    <a:pt x="184" y="184"/>
                    <a:pt x="182" y="183"/>
                    <a:pt x="182" y="184"/>
                  </a:cubicBezTo>
                  <a:cubicBezTo>
                    <a:pt x="189" y="184"/>
                    <a:pt x="203" y="181"/>
                    <a:pt x="192" y="181"/>
                  </a:cubicBezTo>
                  <a:close/>
                  <a:moveTo>
                    <a:pt x="181" y="727"/>
                  </a:moveTo>
                  <a:cubicBezTo>
                    <a:pt x="200" y="728"/>
                    <a:pt x="213" y="727"/>
                    <a:pt x="229" y="727"/>
                  </a:cubicBezTo>
                  <a:cubicBezTo>
                    <a:pt x="231" y="727"/>
                    <a:pt x="239" y="727"/>
                    <a:pt x="234" y="726"/>
                  </a:cubicBezTo>
                  <a:cubicBezTo>
                    <a:pt x="217" y="726"/>
                    <a:pt x="193" y="721"/>
                    <a:pt x="178" y="727"/>
                  </a:cubicBezTo>
                  <a:cubicBezTo>
                    <a:pt x="179" y="727"/>
                    <a:pt x="180" y="727"/>
                    <a:pt x="181" y="727"/>
                  </a:cubicBezTo>
                  <a:close/>
                  <a:moveTo>
                    <a:pt x="201" y="343"/>
                  </a:moveTo>
                  <a:cubicBezTo>
                    <a:pt x="199" y="344"/>
                    <a:pt x="197" y="343"/>
                    <a:pt x="197" y="341"/>
                  </a:cubicBezTo>
                  <a:cubicBezTo>
                    <a:pt x="201" y="341"/>
                    <a:pt x="207" y="343"/>
                    <a:pt x="209" y="340"/>
                  </a:cubicBezTo>
                  <a:cubicBezTo>
                    <a:pt x="201" y="340"/>
                    <a:pt x="194" y="341"/>
                    <a:pt x="186" y="341"/>
                  </a:cubicBezTo>
                  <a:cubicBezTo>
                    <a:pt x="186" y="343"/>
                    <a:pt x="186" y="343"/>
                    <a:pt x="185" y="344"/>
                  </a:cubicBezTo>
                  <a:cubicBezTo>
                    <a:pt x="191" y="344"/>
                    <a:pt x="196" y="346"/>
                    <a:pt x="201" y="343"/>
                  </a:cubicBezTo>
                  <a:close/>
                  <a:moveTo>
                    <a:pt x="213" y="528"/>
                  </a:moveTo>
                  <a:cubicBezTo>
                    <a:pt x="204" y="528"/>
                    <a:pt x="195" y="524"/>
                    <a:pt x="184" y="528"/>
                  </a:cubicBezTo>
                  <a:cubicBezTo>
                    <a:pt x="191" y="528"/>
                    <a:pt x="206" y="529"/>
                    <a:pt x="213" y="528"/>
                  </a:cubicBezTo>
                  <a:close/>
                  <a:moveTo>
                    <a:pt x="196" y="506"/>
                  </a:moveTo>
                  <a:cubicBezTo>
                    <a:pt x="192" y="507"/>
                    <a:pt x="185" y="504"/>
                    <a:pt x="184" y="508"/>
                  </a:cubicBezTo>
                  <a:cubicBezTo>
                    <a:pt x="191" y="508"/>
                    <a:pt x="193" y="509"/>
                    <a:pt x="196" y="506"/>
                  </a:cubicBezTo>
                  <a:close/>
                  <a:moveTo>
                    <a:pt x="280" y="1149"/>
                  </a:moveTo>
                  <a:cubicBezTo>
                    <a:pt x="243" y="1147"/>
                    <a:pt x="218" y="1142"/>
                    <a:pt x="179" y="1147"/>
                  </a:cubicBezTo>
                  <a:cubicBezTo>
                    <a:pt x="212" y="1147"/>
                    <a:pt x="247" y="1151"/>
                    <a:pt x="280" y="1149"/>
                  </a:cubicBezTo>
                  <a:close/>
                  <a:moveTo>
                    <a:pt x="209" y="972"/>
                  </a:moveTo>
                  <a:cubicBezTo>
                    <a:pt x="223" y="972"/>
                    <a:pt x="217" y="971"/>
                    <a:pt x="208" y="971"/>
                  </a:cubicBezTo>
                  <a:cubicBezTo>
                    <a:pt x="201" y="971"/>
                    <a:pt x="189" y="971"/>
                    <a:pt x="185" y="971"/>
                  </a:cubicBezTo>
                  <a:cubicBezTo>
                    <a:pt x="184" y="971"/>
                    <a:pt x="184" y="973"/>
                    <a:pt x="185" y="973"/>
                  </a:cubicBezTo>
                  <a:cubicBezTo>
                    <a:pt x="191" y="972"/>
                    <a:pt x="203" y="974"/>
                    <a:pt x="209" y="972"/>
                  </a:cubicBezTo>
                  <a:close/>
                  <a:moveTo>
                    <a:pt x="348" y="323"/>
                  </a:moveTo>
                  <a:cubicBezTo>
                    <a:pt x="355" y="322"/>
                    <a:pt x="362" y="324"/>
                    <a:pt x="367" y="318"/>
                  </a:cubicBezTo>
                  <a:cubicBezTo>
                    <a:pt x="312" y="321"/>
                    <a:pt x="245" y="321"/>
                    <a:pt x="196" y="330"/>
                  </a:cubicBezTo>
                  <a:cubicBezTo>
                    <a:pt x="247" y="330"/>
                    <a:pt x="300" y="325"/>
                    <a:pt x="348" y="323"/>
                  </a:cubicBezTo>
                  <a:close/>
                  <a:moveTo>
                    <a:pt x="234" y="963"/>
                  </a:moveTo>
                  <a:cubicBezTo>
                    <a:pt x="222" y="962"/>
                    <a:pt x="212" y="963"/>
                    <a:pt x="196" y="963"/>
                  </a:cubicBezTo>
                  <a:cubicBezTo>
                    <a:pt x="195" y="963"/>
                    <a:pt x="195" y="965"/>
                    <a:pt x="196" y="965"/>
                  </a:cubicBezTo>
                  <a:cubicBezTo>
                    <a:pt x="203" y="964"/>
                    <a:pt x="223" y="966"/>
                    <a:pt x="234" y="963"/>
                  </a:cubicBezTo>
                  <a:close/>
                  <a:moveTo>
                    <a:pt x="252" y="175"/>
                  </a:moveTo>
                  <a:cubicBezTo>
                    <a:pt x="293" y="171"/>
                    <a:pt x="338" y="169"/>
                    <a:pt x="380" y="158"/>
                  </a:cubicBezTo>
                  <a:cubicBezTo>
                    <a:pt x="323" y="165"/>
                    <a:pt x="269" y="170"/>
                    <a:pt x="214" y="180"/>
                  </a:cubicBezTo>
                  <a:cubicBezTo>
                    <a:pt x="227" y="179"/>
                    <a:pt x="239" y="176"/>
                    <a:pt x="252" y="175"/>
                  </a:cubicBezTo>
                  <a:close/>
                  <a:moveTo>
                    <a:pt x="232" y="335"/>
                  </a:moveTo>
                  <a:cubicBezTo>
                    <a:pt x="228" y="335"/>
                    <a:pt x="232" y="334"/>
                    <a:pt x="232" y="333"/>
                  </a:cubicBezTo>
                  <a:cubicBezTo>
                    <a:pt x="226" y="333"/>
                    <a:pt x="218" y="331"/>
                    <a:pt x="213" y="333"/>
                  </a:cubicBezTo>
                  <a:cubicBezTo>
                    <a:pt x="218" y="332"/>
                    <a:pt x="227" y="337"/>
                    <a:pt x="232" y="335"/>
                  </a:cubicBezTo>
                  <a:close/>
                  <a:moveTo>
                    <a:pt x="238" y="344"/>
                  </a:moveTo>
                  <a:cubicBezTo>
                    <a:pt x="236" y="345"/>
                    <a:pt x="230" y="343"/>
                    <a:pt x="226" y="346"/>
                  </a:cubicBezTo>
                  <a:cubicBezTo>
                    <a:pt x="230" y="345"/>
                    <a:pt x="241" y="348"/>
                    <a:pt x="238" y="344"/>
                  </a:cubicBezTo>
                  <a:close/>
                  <a:moveTo>
                    <a:pt x="301" y="713"/>
                  </a:moveTo>
                  <a:cubicBezTo>
                    <a:pt x="304" y="714"/>
                    <a:pt x="299" y="718"/>
                    <a:pt x="304" y="716"/>
                  </a:cubicBezTo>
                  <a:cubicBezTo>
                    <a:pt x="308" y="716"/>
                    <a:pt x="300" y="713"/>
                    <a:pt x="305" y="713"/>
                  </a:cubicBezTo>
                  <a:cubicBezTo>
                    <a:pt x="349" y="716"/>
                    <a:pt x="397" y="716"/>
                    <a:pt x="443" y="717"/>
                  </a:cubicBezTo>
                  <a:cubicBezTo>
                    <a:pt x="465" y="717"/>
                    <a:pt x="490" y="718"/>
                    <a:pt x="507" y="714"/>
                  </a:cubicBezTo>
                  <a:cubicBezTo>
                    <a:pt x="432" y="712"/>
                    <a:pt x="308" y="711"/>
                    <a:pt x="234" y="712"/>
                  </a:cubicBezTo>
                  <a:cubicBezTo>
                    <a:pt x="264" y="711"/>
                    <a:pt x="277" y="715"/>
                    <a:pt x="301" y="713"/>
                  </a:cubicBezTo>
                  <a:close/>
                  <a:moveTo>
                    <a:pt x="279" y="346"/>
                  </a:moveTo>
                  <a:cubicBezTo>
                    <a:pt x="282" y="346"/>
                    <a:pt x="290" y="347"/>
                    <a:pt x="291" y="346"/>
                  </a:cubicBezTo>
                  <a:cubicBezTo>
                    <a:pt x="294" y="346"/>
                    <a:pt x="293" y="343"/>
                    <a:pt x="297" y="343"/>
                  </a:cubicBezTo>
                  <a:cubicBezTo>
                    <a:pt x="299" y="343"/>
                    <a:pt x="302" y="346"/>
                    <a:pt x="304" y="345"/>
                  </a:cubicBezTo>
                  <a:cubicBezTo>
                    <a:pt x="307" y="345"/>
                    <a:pt x="310" y="343"/>
                    <a:pt x="314" y="343"/>
                  </a:cubicBezTo>
                  <a:cubicBezTo>
                    <a:pt x="317" y="342"/>
                    <a:pt x="315" y="344"/>
                    <a:pt x="319" y="345"/>
                  </a:cubicBezTo>
                  <a:cubicBezTo>
                    <a:pt x="323" y="345"/>
                    <a:pt x="328" y="343"/>
                    <a:pt x="333" y="343"/>
                  </a:cubicBezTo>
                  <a:cubicBezTo>
                    <a:pt x="348" y="342"/>
                    <a:pt x="367" y="344"/>
                    <a:pt x="378" y="339"/>
                  </a:cubicBezTo>
                  <a:cubicBezTo>
                    <a:pt x="328" y="339"/>
                    <a:pt x="285" y="340"/>
                    <a:pt x="240" y="345"/>
                  </a:cubicBezTo>
                  <a:cubicBezTo>
                    <a:pt x="253" y="347"/>
                    <a:pt x="267" y="347"/>
                    <a:pt x="279" y="346"/>
                  </a:cubicBezTo>
                  <a:close/>
                  <a:moveTo>
                    <a:pt x="273" y="314"/>
                  </a:moveTo>
                  <a:cubicBezTo>
                    <a:pt x="270" y="317"/>
                    <a:pt x="260" y="312"/>
                    <a:pt x="259" y="317"/>
                  </a:cubicBezTo>
                  <a:cubicBezTo>
                    <a:pt x="262" y="314"/>
                    <a:pt x="271" y="318"/>
                    <a:pt x="273" y="314"/>
                  </a:cubicBezTo>
                  <a:close/>
                  <a:moveTo>
                    <a:pt x="330" y="961"/>
                  </a:moveTo>
                  <a:cubicBezTo>
                    <a:pt x="299" y="960"/>
                    <a:pt x="286" y="957"/>
                    <a:pt x="260" y="960"/>
                  </a:cubicBezTo>
                  <a:cubicBezTo>
                    <a:pt x="287" y="961"/>
                    <a:pt x="305" y="961"/>
                    <a:pt x="330" y="961"/>
                  </a:cubicBezTo>
                  <a:close/>
                  <a:moveTo>
                    <a:pt x="376" y="327"/>
                  </a:moveTo>
                  <a:cubicBezTo>
                    <a:pt x="379" y="327"/>
                    <a:pt x="389" y="329"/>
                    <a:pt x="392" y="326"/>
                  </a:cubicBezTo>
                  <a:cubicBezTo>
                    <a:pt x="392" y="326"/>
                    <a:pt x="384" y="325"/>
                    <a:pt x="386" y="325"/>
                  </a:cubicBezTo>
                  <a:cubicBezTo>
                    <a:pt x="347" y="323"/>
                    <a:pt x="314" y="329"/>
                    <a:pt x="273" y="332"/>
                  </a:cubicBezTo>
                  <a:cubicBezTo>
                    <a:pt x="301" y="329"/>
                    <a:pt x="349" y="328"/>
                    <a:pt x="376" y="327"/>
                  </a:cubicBezTo>
                  <a:close/>
                  <a:moveTo>
                    <a:pt x="337" y="973"/>
                  </a:moveTo>
                  <a:cubicBezTo>
                    <a:pt x="332" y="974"/>
                    <a:pt x="307" y="970"/>
                    <a:pt x="295" y="971"/>
                  </a:cubicBezTo>
                  <a:cubicBezTo>
                    <a:pt x="286" y="971"/>
                    <a:pt x="277" y="971"/>
                    <a:pt x="268" y="973"/>
                  </a:cubicBezTo>
                  <a:cubicBezTo>
                    <a:pt x="286" y="972"/>
                    <a:pt x="314" y="977"/>
                    <a:pt x="337" y="973"/>
                  </a:cubicBezTo>
                  <a:close/>
                  <a:moveTo>
                    <a:pt x="393" y="354"/>
                  </a:moveTo>
                  <a:cubicBezTo>
                    <a:pt x="356" y="356"/>
                    <a:pt x="311" y="355"/>
                    <a:pt x="275" y="360"/>
                  </a:cubicBezTo>
                  <a:cubicBezTo>
                    <a:pt x="314" y="358"/>
                    <a:pt x="356" y="359"/>
                    <a:pt x="393" y="354"/>
                  </a:cubicBezTo>
                  <a:close/>
                  <a:moveTo>
                    <a:pt x="402" y="755"/>
                  </a:moveTo>
                  <a:cubicBezTo>
                    <a:pt x="369" y="752"/>
                    <a:pt x="321" y="750"/>
                    <a:pt x="288" y="754"/>
                  </a:cubicBezTo>
                  <a:cubicBezTo>
                    <a:pt x="329" y="753"/>
                    <a:pt x="371" y="755"/>
                    <a:pt x="402" y="755"/>
                  </a:cubicBezTo>
                  <a:close/>
                  <a:moveTo>
                    <a:pt x="310" y="1176"/>
                  </a:moveTo>
                  <a:cubicBezTo>
                    <a:pt x="312" y="1176"/>
                    <a:pt x="298" y="1172"/>
                    <a:pt x="296" y="1176"/>
                  </a:cubicBezTo>
                  <a:cubicBezTo>
                    <a:pt x="300" y="1176"/>
                    <a:pt x="305" y="1176"/>
                    <a:pt x="310" y="1176"/>
                  </a:cubicBezTo>
                  <a:close/>
                  <a:moveTo>
                    <a:pt x="318" y="965"/>
                  </a:moveTo>
                  <a:cubicBezTo>
                    <a:pt x="312" y="966"/>
                    <a:pt x="299" y="964"/>
                    <a:pt x="299" y="966"/>
                  </a:cubicBezTo>
                  <a:cubicBezTo>
                    <a:pt x="304" y="965"/>
                    <a:pt x="317" y="967"/>
                    <a:pt x="318" y="965"/>
                  </a:cubicBezTo>
                  <a:close/>
                  <a:moveTo>
                    <a:pt x="304" y="314"/>
                  </a:moveTo>
                  <a:cubicBezTo>
                    <a:pt x="324" y="314"/>
                    <a:pt x="346" y="309"/>
                    <a:pt x="363" y="314"/>
                  </a:cubicBezTo>
                  <a:cubicBezTo>
                    <a:pt x="372" y="306"/>
                    <a:pt x="387" y="311"/>
                    <a:pt x="399" y="307"/>
                  </a:cubicBezTo>
                  <a:cubicBezTo>
                    <a:pt x="400" y="308"/>
                    <a:pt x="408" y="310"/>
                    <a:pt x="407" y="305"/>
                  </a:cubicBezTo>
                  <a:cubicBezTo>
                    <a:pt x="402" y="307"/>
                    <a:pt x="371" y="302"/>
                    <a:pt x="361" y="308"/>
                  </a:cubicBezTo>
                  <a:cubicBezTo>
                    <a:pt x="362" y="307"/>
                    <a:pt x="365" y="308"/>
                    <a:pt x="364" y="309"/>
                  </a:cubicBezTo>
                  <a:cubicBezTo>
                    <a:pt x="346" y="308"/>
                    <a:pt x="321" y="309"/>
                    <a:pt x="304" y="314"/>
                  </a:cubicBezTo>
                  <a:close/>
                  <a:moveTo>
                    <a:pt x="471" y="722"/>
                  </a:moveTo>
                  <a:cubicBezTo>
                    <a:pt x="460" y="716"/>
                    <a:pt x="446" y="721"/>
                    <a:pt x="436" y="719"/>
                  </a:cubicBezTo>
                  <a:cubicBezTo>
                    <a:pt x="435" y="724"/>
                    <a:pt x="439" y="719"/>
                    <a:pt x="439" y="723"/>
                  </a:cubicBezTo>
                  <a:cubicBezTo>
                    <a:pt x="392" y="720"/>
                    <a:pt x="347" y="716"/>
                    <a:pt x="301" y="719"/>
                  </a:cubicBezTo>
                  <a:cubicBezTo>
                    <a:pt x="359" y="723"/>
                    <a:pt x="399" y="723"/>
                    <a:pt x="453" y="725"/>
                  </a:cubicBezTo>
                  <a:cubicBezTo>
                    <a:pt x="453" y="719"/>
                    <a:pt x="444" y="728"/>
                    <a:pt x="445" y="722"/>
                  </a:cubicBezTo>
                  <a:cubicBezTo>
                    <a:pt x="456" y="722"/>
                    <a:pt x="464" y="724"/>
                    <a:pt x="471" y="722"/>
                  </a:cubicBezTo>
                  <a:close/>
                  <a:moveTo>
                    <a:pt x="413" y="476"/>
                  </a:moveTo>
                  <a:cubicBezTo>
                    <a:pt x="382" y="472"/>
                    <a:pt x="336" y="472"/>
                    <a:pt x="305" y="476"/>
                  </a:cubicBezTo>
                  <a:cubicBezTo>
                    <a:pt x="342" y="477"/>
                    <a:pt x="378" y="477"/>
                    <a:pt x="413" y="476"/>
                  </a:cubicBezTo>
                  <a:close/>
                  <a:moveTo>
                    <a:pt x="528" y="765"/>
                  </a:moveTo>
                  <a:cubicBezTo>
                    <a:pt x="540" y="766"/>
                    <a:pt x="558" y="768"/>
                    <a:pt x="567" y="765"/>
                  </a:cubicBezTo>
                  <a:cubicBezTo>
                    <a:pt x="568" y="765"/>
                    <a:pt x="568" y="764"/>
                    <a:pt x="566" y="764"/>
                  </a:cubicBezTo>
                  <a:cubicBezTo>
                    <a:pt x="525" y="760"/>
                    <a:pt x="481" y="759"/>
                    <a:pt x="438" y="758"/>
                  </a:cubicBezTo>
                  <a:cubicBezTo>
                    <a:pt x="396" y="757"/>
                    <a:pt x="353" y="756"/>
                    <a:pt x="313" y="758"/>
                  </a:cubicBezTo>
                  <a:cubicBezTo>
                    <a:pt x="388" y="762"/>
                    <a:pt x="453" y="760"/>
                    <a:pt x="528" y="765"/>
                  </a:cubicBezTo>
                  <a:close/>
                  <a:moveTo>
                    <a:pt x="411" y="955"/>
                  </a:moveTo>
                  <a:cubicBezTo>
                    <a:pt x="379" y="957"/>
                    <a:pt x="341" y="954"/>
                    <a:pt x="314" y="958"/>
                  </a:cubicBezTo>
                  <a:cubicBezTo>
                    <a:pt x="353" y="958"/>
                    <a:pt x="378" y="960"/>
                    <a:pt x="411" y="955"/>
                  </a:cubicBezTo>
                  <a:close/>
                  <a:moveTo>
                    <a:pt x="324" y="1175"/>
                  </a:moveTo>
                  <a:cubicBezTo>
                    <a:pt x="321" y="1176"/>
                    <a:pt x="312" y="1174"/>
                    <a:pt x="315" y="1176"/>
                  </a:cubicBezTo>
                  <a:cubicBezTo>
                    <a:pt x="317" y="1176"/>
                    <a:pt x="326" y="1177"/>
                    <a:pt x="324" y="1175"/>
                  </a:cubicBezTo>
                  <a:close/>
                  <a:moveTo>
                    <a:pt x="587" y="124"/>
                  </a:moveTo>
                  <a:cubicBezTo>
                    <a:pt x="513" y="86"/>
                    <a:pt x="437" y="45"/>
                    <a:pt x="350" y="24"/>
                  </a:cubicBezTo>
                  <a:cubicBezTo>
                    <a:pt x="360" y="22"/>
                    <a:pt x="371" y="27"/>
                    <a:pt x="381" y="30"/>
                  </a:cubicBezTo>
                  <a:cubicBezTo>
                    <a:pt x="462" y="53"/>
                    <a:pt x="529" y="92"/>
                    <a:pt x="596" y="125"/>
                  </a:cubicBezTo>
                  <a:cubicBezTo>
                    <a:pt x="597" y="128"/>
                    <a:pt x="600" y="124"/>
                    <a:pt x="601" y="124"/>
                  </a:cubicBezTo>
                  <a:cubicBezTo>
                    <a:pt x="602" y="128"/>
                    <a:pt x="605" y="130"/>
                    <a:pt x="609" y="131"/>
                  </a:cubicBezTo>
                  <a:cubicBezTo>
                    <a:pt x="611" y="134"/>
                    <a:pt x="610" y="127"/>
                    <a:pt x="613" y="129"/>
                  </a:cubicBezTo>
                  <a:cubicBezTo>
                    <a:pt x="614" y="133"/>
                    <a:pt x="615" y="137"/>
                    <a:pt x="619" y="137"/>
                  </a:cubicBezTo>
                  <a:cubicBezTo>
                    <a:pt x="624" y="136"/>
                    <a:pt x="625" y="130"/>
                    <a:pt x="626" y="124"/>
                  </a:cubicBezTo>
                  <a:cubicBezTo>
                    <a:pt x="528" y="85"/>
                    <a:pt x="432" y="42"/>
                    <a:pt x="328" y="9"/>
                  </a:cubicBezTo>
                  <a:cubicBezTo>
                    <a:pt x="331" y="23"/>
                    <a:pt x="333" y="37"/>
                    <a:pt x="335" y="51"/>
                  </a:cubicBezTo>
                  <a:cubicBezTo>
                    <a:pt x="336" y="54"/>
                    <a:pt x="342" y="53"/>
                    <a:pt x="343" y="56"/>
                  </a:cubicBezTo>
                  <a:cubicBezTo>
                    <a:pt x="339" y="58"/>
                    <a:pt x="334" y="53"/>
                    <a:pt x="335" y="57"/>
                  </a:cubicBezTo>
                  <a:cubicBezTo>
                    <a:pt x="334" y="71"/>
                    <a:pt x="335" y="86"/>
                    <a:pt x="333" y="98"/>
                  </a:cubicBezTo>
                  <a:cubicBezTo>
                    <a:pt x="399" y="119"/>
                    <a:pt x="463" y="145"/>
                    <a:pt x="527" y="167"/>
                  </a:cubicBezTo>
                  <a:cubicBezTo>
                    <a:pt x="536" y="170"/>
                    <a:pt x="546" y="171"/>
                    <a:pt x="554" y="178"/>
                  </a:cubicBezTo>
                  <a:cubicBezTo>
                    <a:pt x="483" y="156"/>
                    <a:pt x="415" y="125"/>
                    <a:pt x="330" y="117"/>
                  </a:cubicBezTo>
                  <a:cubicBezTo>
                    <a:pt x="328" y="120"/>
                    <a:pt x="328" y="124"/>
                    <a:pt x="327" y="126"/>
                  </a:cubicBezTo>
                  <a:cubicBezTo>
                    <a:pt x="351" y="133"/>
                    <a:pt x="380" y="133"/>
                    <a:pt x="398" y="140"/>
                  </a:cubicBezTo>
                  <a:cubicBezTo>
                    <a:pt x="373" y="140"/>
                    <a:pt x="345" y="128"/>
                    <a:pt x="325" y="132"/>
                  </a:cubicBezTo>
                  <a:cubicBezTo>
                    <a:pt x="332" y="138"/>
                    <a:pt x="343" y="137"/>
                    <a:pt x="353" y="139"/>
                  </a:cubicBezTo>
                  <a:cubicBezTo>
                    <a:pt x="362" y="140"/>
                    <a:pt x="372" y="144"/>
                    <a:pt x="382" y="144"/>
                  </a:cubicBezTo>
                  <a:cubicBezTo>
                    <a:pt x="392" y="144"/>
                    <a:pt x="403" y="140"/>
                    <a:pt x="411" y="141"/>
                  </a:cubicBezTo>
                  <a:cubicBezTo>
                    <a:pt x="415" y="142"/>
                    <a:pt x="417" y="147"/>
                    <a:pt x="421" y="146"/>
                  </a:cubicBezTo>
                  <a:cubicBezTo>
                    <a:pt x="417" y="147"/>
                    <a:pt x="420" y="143"/>
                    <a:pt x="421" y="142"/>
                  </a:cubicBezTo>
                  <a:cubicBezTo>
                    <a:pt x="477" y="162"/>
                    <a:pt x="531" y="183"/>
                    <a:pt x="585" y="204"/>
                  </a:cubicBezTo>
                  <a:cubicBezTo>
                    <a:pt x="586" y="199"/>
                    <a:pt x="590" y="197"/>
                    <a:pt x="591" y="191"/>
                  </a:cubicBezTo>
                  <a:cubicBezTo>
                    <a:pt x="580" y="186"/>
                    <a:pt x="566" y="185"/>
                    <a:pt x="557" y="178"/>
                  </a:cubicBezTo>
                  <a:cubicBezTo>
                    <a:pt x="569" y="179"/>
                    <a:pt x="580" y="186"/>
                    <a:pt x="593" y="189"/>
                  </a:cubicBezTo>
                  <a:cubicBezTo>
                    <a:pt x="595" y="181"/>
                    <a:pt x="601" y="176"/>
                    <a:pt x="599" y="167"/>
                  </a:cubicBezTo>
                  <a:cubicBezTo>
                    <a:pt x="520" y="147"/>
                    <a:pt x="446" y="113"/>
                    <a:pt x="370" y="91"/>
                  </a:cubicBezTo>
                  <a:cubicBezTo>
                    <a:pt x="359" y="88"/>
                    <a:pt x="347" y="88"/>
                    <a:pt x="338" y="81"/>
                  </a:cubicBezTo>
                  <a:cubicBezTo>
                    <a:pt x="430" y="100"/>
                    <a:pt x="512" y="143"/>
                    <a:pt x="601" y="164"/>
                  </a:cubicBezTo>
                  <a:cubicBezTo>
                    <a:pt x="602" y="163"/>
                    <a:pt x="600" y="159"/>
                    <a:pt x="602" y="159"/>
                  </a:cubicBezTo>
                  <a:cubicBezTo>
                    <a:pt x="581" y="146"/>
                    <a:pt x="554" y="138"/>
                    <a:pt x="527" y="129"/>
                  </a:cubicBezTo>
                  <a:cubicBezTo>
                    <a:pt x="470" y="110"/>
                    <a:pt x="415" y="93"/>
                    <a:pt x="359" y="75"/>
                  </a:cubicBezTo>
                  <a:cubicBezTo>
                    <a:pt x="354" y="74"/>
                    <a:pt x="346" y="75"/>
                    <a:pt x="345" y="68"/>
                  </a:cubicBezTo>
                  <a:cubicBezTo>
                    <a:pt x="428" y="95"/>
                    <a:pt x="519" y="122"/>
                    <a:pt x="601" y="153"/>
                  </a:cubicBezTo>
                  <a:cubicBezTo>
                    <a:pt x="602" y="149"/>
                    <a:pt x="601" y="147"/>
                    <a:pt x="600" y="143"/>
                  </a:cubicBezTo>
                  <a:cubicBezTo>
                    <a:pt x="520" y="112"/>
                    <a:pt x="436" y="83"/>
                    <a:pt x="351" y="56"/>
                  </a:cubicBezTo>
                  <a:cubicBezTo>
                    <a:pt x="440" y="77"/>
                    <a:pt x="519" y="113"/>
                    <a:pt x="600" y="138"/>
                  </a:cubicBezTo>
                  <a:cubicBezTo>
                    <a:pt x="598" y="135"/>
                    <a:pt x="599" y="127"/>
                    <a:pt x="593" y="127"/>
                  </a:cubicBezTo>
                  <a:cubicBezTo>
                    <a:pt x="592" y="130"/>
                    <a:pt x="599" y="130"/>
                    <a:pt x="595" y="132"/>
                  </a:cubicBezTo>
                  <a:cubicBezTo>
                    <a:pt x="591" y="134"/>
                    <a:pt x="585" y="129"/>
                    <a:pt x="588" y="127"/>
                  </a:cubicBezTo>
                  <a:cubicBezTo>
                    <a:pt x="524" y="102"/>
                    <a:pt x="460" y="74"/>
                    <a:pt x="388" y="54"/>
                  </a:cubicBezTo>
                  <a:cubicBezTo>
                    <a:pt x="378" y="51"/>
                    <a:pt x="366" y="48"/>
                    <a:pt x="359" y="42"/>
                  </a:cubicBezTo>
                  <a:cubicBezTo>
                    <a:pt x="439" y="63"/>
                    <a:pt x="516" y="97"/>
                    <a:pt x="587" y="124"/>
                  </a:cubicBezTo>
                  <a:close/>
                  <a:moveTo>
                    <a:pt x="334" y="316"/>
                  </a:moveTo>
                  <a:cubicBezTo>
                    <a:pt x="332" y="315"/>
                    <a:pt x="324" y="315"/>
                    <a:pt x="325" y="316"/>
                  </a:cubicBezTo>
                  <a:cubicBezTo>
                    <a:pt x="328" y="316"/>
                    <a:pt x="333" y="318"/>
                    <a:pt x="334" y="316"/>
                  </a:cubicBezTo>
                  <a:close/>
                  <a:moveTo>
                    <a:pt x="483" y="479"/>
                  </a:moveTo>
                  <a:cubicBezTo>
                    <a:pt x="447" y="477"/>
                    <a:pt x="414" y="479"/>
                    <a:pt x="380" y="479"/>
                  </a:cubicBezTo>
                  <a:cubicBezTo>
                    <a:pt x="360" y="479"/>
                    <a:pt x="342" y="478"/>
                    <a:pt x="327" y="480"/>
                  </a:cubicBezTo>
                  <a:cubicBezTo>
                    <a:pt x="381" y="481"/>
                    <a:pt x="443" y="485"/>
                    <a:pt x="483" y="479"/>
                  </a:cubicBezTo>
                  <a:close/>
                  <a:moveTo>
                    <a:pt x="370" y="304"/>
                  </a:moveTo>
                  <a:cubicBezTo>
                    <a:pt x="372" y="304"/>
                    <a:pt x="373" y="303"/>
                    <a:pt x="371" y="303"/>
                  </a:cubicBezTo>
                  <a:cubicBezTo>
                    <a:pt x="355" y="303"/>
                    <a:pt x="342" y="303"/>
                    <a:pt x="328" y="307"/>
                  </a:cubicBezTo>
                  <a:cubicBezTo>
                    <a:pt x="343" y="307"/>
                    <a:pt x="356" y="304"/>
                    <a:pt x="370" y="304"/>
                  </a:cubicBezTo>
                  <a:close/>
                  <a:moveTo>
                    <a:pt x="412" y="128"/>
                  </a:moveTo>
                  <a:cubicBezTo>
                    <a:pt x="385" y="120"/>
                    <a:pt x="361" y="109"/>
                    <a:pt x="333" y="101"/>
                  </a:cubicBezTo>
                  <a:cubicBezTo>
                    <a:pt x="332" y="105"/>
                    <a:pt x="331" y="109"/>
                    <a:pt x="331" y="114"/>
                  </a:cubicBezTo>
                  <a:cubicBezTo>
                    <a:pt x="359" y="116"/>
                    <a:pt x="387" y="125"/>
                    <a:pt x="412" y="128"/>
                  </a:cubicBezTo>
                  <a:close/>
                  <a:moveTo>
                    <a:pt x="431" y="510"/>
                  </a:moveTo>
                  <a:cubicBezTo>
                    <a:pt x="438" y="510"/>
                    <a:pt x="455" y="508"/>
                    <a:pt x="456" y="509"/>
                  </a:cubicBezTo>
                  <a:cubicBezTo>
                    <a:pt x="454" y="507"/>
                    <a:pt x="449" y="509"/>
                    <a:pt x="446" y="509"/>
                  </a:cubicBezTo>
                  <a:cubicBezTo>
                    <a:pt x="443" y="508"/>
                    <a:pt x="439" y="505"/>
                    <a:pt x="436" y="505"/>
                  </a:cubicBezTo>
                  <a:cubicBezTo>
                    <a:pt x="407" y="500"/>
                    <a:pt x="370" y="506"/>
                    <a:pt x="344" y="508"/>
                  </a:cubicBezTo>
                  <a:cubicBezTo>
                    <a:pt x="378" y="508"/>
                    <a:pt x="402" y="509"/>
                    <a:pt x="431" y="510"/>
                  </a:cubicBezTo>
                  <a:close/>
                  <a:moveTo>
                    <a:pt x="362" y="1178"/>
                  </a:moveTo>
                  <a:cubicBezTo>
                    <a:pt x="357" y="1174"/>
                    <a:pt x="346" y="1176"/>
                    <a:pt x="340" y="1176"/>
                  </a:cubicBezTo>
                  <a:cubicBezTo>
                    <a:pt x="346" y="1177"/>
                    <a:pt x="353" y="1178"/>
                    <a:pt x="362" y="1178"/>
                  </a:cubicBezTo>
                  <a:close/>
                  <a:moveTo>
                    <a:pt x="422" y="327"/>
                  </a:moveTo>
                  <a:cubicBezTo>
                    <a:pt x="399" y="329"/>
                    <a:pt x="373" y="327"/>
                    <a:pt x="352" y="331"/>
                  </a:cubicBezTo>
                  <a:cubicBezTo>
                    <a:pt x="376" y="331"/>
                    <a:pt x="399" y="333"/>
                    <a:pt x="422" y="327"/>
                  </a:cubicBezTo>
                  <a:close/>
                  <a:moveTo>
                    <a:pt x="487" y="970"/>
                  </a:moveTo>
                  <a:cubicBezTo>
                    <a:pt x="495" y="968"/>
                    <a:pt x="481" y="968"/>
                    <a:pt x="482" y="969"/>
                  </a:cubicBezTo>
                  <a:cubicBezTo>
                    <a:pt x="450" y="966"/>
                    <a:pt x="378" y="966"/>
                    <a:pt x="346" y="970"/>
                  </a:cubicBezTo>
                  <a:cubicBezTo>
                    <a:pt x="398" y="972"/>
                    <a:pt x="432" y="971"/>
                    <a:pt x="487" y="970"/>
                  </a:cubicBezTo>
                  <a:close/>
                  <a:moveTo>
                    <a:pt x="374" y="531"/>
                  </a:moveTo>
                  <a:cubicBezTo>
                    <a:pt x="370" y="531"/>
                    <a:pt x="362" y="529"/>
                    <a:pt x="358" y="532"/>
                  </a:cubicBezTo>
                  <a:cubicBezTo>
                    <a:pt x="363" y="531"/>
                    <a:pt x="371" y="533"/>
                    <a:pt x="374" y="531"/>
                  </a:cubicBezTo>
                  <a:close/>
                  <a:moveTo>
                    <a:pt x="413" y="320"/>
                  </a:moveTo>
                  <a:cubicBezTo>
                    <a:pt x="406" y="313"/>
                    <a:pt x="397" y="317"/>
                    <a:pt x="386" y="319"/>
                  </a:cubicBezTo>
                  <a:cubicBezTo>
                    <a:pt x="380" y="320"/>
                    <a:pt x="371" y="319"/>
                    <a:pt x="370" y="323"/>
                  </a:cubicBezTo>
                  <a:cubicBezTo>
                    <a:pt x="387" y="321"/>
                    <a:pt x="397" y="323"/>
                    <a:pt x="413" y="320"/>
                  </a:cubicBezTo>
                  <a:close/>
                  <a:moveTo>
                    <a:pt x="464" y="534"/>
                  </a:moveTo>
                  <a:cubicBezTo>
                    <a:pt x="440" y="530"/>
                    <a:pt x="408" y="531"/>
                    <a:pt x="376" y="530"/>
                  </a:cubicBezTo>
                  <a:cubicBezTo>
                    <a:pt x="376" y="530"/>
                    <a:pt x="375" y="531"/>
                    <a:pt x="375" y="532"/>
                  </a:cubicBezTo>
                  <a:cubicBezTo>
                    <a:pt x="405" y="532"/>
                    <a:pt x="434" y="534"/>
                    <a:pt x="464" y="534"/>
                  </a:cubicBezTo>
                  <a:close/>
                  <a:moveTo>
                    <a:pt x="471" y="1014"/>
                  </a:moveTo>
                  <a:cubicBezTo>
                    <a:pt x="433" y="1013"/>
                    <a:pt x="407" y="1014"/>
                    <a:pt x="374" y="1018"/>
                  </a:cubicBezTo>
                  <a:cubicBezTo>
                    <a:pt x="406" y="1015"/>
                    <a:pt x="443" y="1019"/>
                    <a:pt x="471" y="1014"/>
                  </a:cubicBezTo>
                  <a:close/>
                  <a:moveTo>
                    <a:pt x="450" y="346"/>
                  </a:moveTo>
                  <a:cubicBezTo>
                    <a:pt x="426" y="344"/>
                    <a:pt x="404" y="340"/>
                    <a:pt x="381" y="344"/>
                  </a:cubicBezTo>
                  <a:cubicBezTo>
                    <a:pt x="397" y="347"/>
                    <a:pt x="427" y="347"/>
                    <a:pt x="450" y="346"/>
                  </a:cubicBezTo>
                  <a:close/>
                  <a:moveTo>
                    <a:pt x="415" y="361"/>
                  </a:moveTo>
                  <a:cubicBezTo>
                    <a:pt x="406" y="359"/>
                    <a:pt x="390" y="358"/>
                    <a:pt x="383" y="362"/>
                  </a:cubicBezTo>
                  <a:cubicBezTo>
                    <a:pt x="392" y="360"/>
                    <a:pt x="409" y="363"/>
                    <a:pt x="415" y="361"/>
                  </a:cubicBezTo>
                  <a:close/>
                  <a:moveTo>
                    <a:pt x="508" y="1177"/>
                  </a:moveTo>
                  <a:cubicBezTo>
                    <a:pt x="510" y="1177"/>
                    <a:pt x="518" y="1178"/>
                    <a:pt x="515" y="1176"/>
                  </a:cubicBezTo>
                  <a:cubicBezTo>
                    <a:pt x="512" y="1176"/>
                    <a:pt x="508" y="1176"/>
                    <a:pt x="505" y="1176"/>
                  </a:cubicBezTo>
                  <a:cubicBezTo>
                    <a:pt x="463" y="1175"/>
                    <a:pt x="423" y="1173"/>
                    <a:pt x="393" y="1176"/>
                  </a:cubicBezTo>
                  <a:cubicBezTo>
                    <a:pt x="435" y="1177"/>
                    <a:pt x="467" y="1178"/>
                    <a:pt x="508" y="1177"/>
                  </a:cubicBezTo>
                  <a:close/>
                  <a:moveTo>
                    <a:pt x="415" y="219"/>
                  </a:moveTo>
                  <a:cubicBezTo>
                    <a:pt x="416" y="219"/>
                    <a:pt x="420" y="218"/>
                    <a:pt x="421" y="220"/>
                  </a:cubicBezTo>
                  <a:cubicBezTo>
                    <a:pt x="420" y="223"/>
                    <a:pt x="415" y="220"/>
                    <a:pt x="415" y="224"/>
                  </a:cubicBezTo>
                  <a:cubicBezTo>
                    <a:pt x="416" y="251"/>
                    <a:pt x="414" y="275"/>
                    <a:pt x="409" y="296"/>
                  </a:cubicBezTo>
                  <a:cubicBezTo>
                    <a:pt x="418" y="298"/>
                    <a:pt x="419" y="286"/>
                    <a:pt x="420" y="280"/>
                  </a:cubicBezTo>
                  <a:cubicBezTo>
                    <a:pt x="423" y="265"/>
                    <a:pt x="422" y="242"/>
                    <a:pt x="422" y="228"/>
                  </a:cubicBezTo>
                  <a:cubicBezTo>
                    <a:pt x="423" y="202"/>
                    <a:pt x="422" y="171"/>
                    <a:pt x="410" y="156"/>
                  </a:cubicBezTo>
                  <a:cubicBezTo>
                    <a:pt x="406" y="163"/>
                    <a:pt x="414" y="171"/>
                    <a:pt x="412" y="175"/>
                  </a:cubicBezTo>
                  <a:cubicBezTo>
                    <a:pt x="409" y="174"/>
                    <a:pt x="408" y="168"/>
                    <a:pt x="405" y="164"/>
                  </a:cubicBezTo>
                  <a:cubicBezTo>
                    <a:pt x="409" y="182"/>
                    <a:pt x="413" y="199"/>
                    <a:pt x="415" y="219"/>
                  </a:cubicBezTo>
                  <a:close/>
                  <a:moveTo>
                    <a:pt x="442" y="325"/>
                  </a:moveTo>
                  <a:cubicBezTo>
                    <a:pt x="436" y="319"/>
                    <a:pt x="416" y="325"/>
                    <a:pt x="411" y="325"/>
                  </a:cubicBezTo>
                  <a:cubicBezTo>
                    <a:pt x="424" y="326"/>
                    <a:pt x="429" y="324"/>
                    <a:pt x="442" y="325"/>
                  </a:cubicBezTo>
                  <a:close/>
                  <a:moveTo>
                    <a:pt x="430" y="282"/>
                  </a:moveTo>
                  <a:cubicBezTo>
                    <a:pt x="438" y="254"/>
                    <a:pt x="441" y="210"/>
                    <a:pt x="435" y="181"/>
                  </a:cubicBezTo>
                  <a:cubicBezTo>
                    <a:pt x="433" y="170"/>
                    <a:pt x="429" y="158"/>
                    <a:pt x="419" y="155"/>
                  </a:cubicBezTo>
                  <a:cubicBezTo>
                    <a:pt x="422" y="170"/>
                    <a:pt x="429" y="187"/>
                    <a:pt x="430" y="207"/>
                  </a:cubicBezTo>
                  <a:cubicBezTo>
                    <a:pt x="432" y="238"/>
                    <a:pt x="425" y="272"/>
                    <a:pt x="421" y="299"/>
                  </a:cubicBezTo>
                  <a:cubicBezTo>
                    <a:pt x="419" y="302"/>
                    <a:pt x="416" y="305"/>
                    <a:pt x="416" y="309"/>
                  </a:cubicBezTo>
                  <a:cubicBezTo>
                    <a:pt x="423" y="304"/>
                    <a:pt x="427" y="293"/>
                    <a:pt x="430" y="282"/>
                  </a:cubicBezTo>
                  <a:close/>
                  <a:moveTo>
                    <a:pt x="425" y="156"/>
                  </a:moveTo>
                  <a:cubicBezTo>
                    <a:pt x="426" y="150"/>
                    <a:pt x="421" y="150"/>
                    <a:pt x="417" y="148"/>
                  </a:cubicBezTo>
                  <a:cubicBezTo>
                    <a:pt x="417" y="154"/>
                    <a:pt x="422" y="154"/>
                    <a:pt x="425" y="156"/>
                  </a:cubicBezTo>
                  <a:close/>
                  <a:moveTo>
                    <a:pt x="441" y="320"/>
                  </a:moveTo>
                  <a:cubicBezTo>
                    <a:pt x="443" y="313"/>
                    <a:pt x="443" y="303"/>
                    <a:pt x="448" y="299"/>
                  </a:cubicBezTo>
                  <a:cubicBezTo>
                    <a:pt x="447" y="304"/>
                    <a:pt x="446" y="308"/>
                    <a:pt x="445" y="314"/>
                  </a:cubicBezTo>
                  <a:cubicBezTo>
                    <a:pt x="455" y="299"/>
                    <a:pt x="462" y="277"/>
                    <a:pt x="464" y="258"/>
                  </a:cubicBezTo>
                  <a:cubicBezTo>
                    <a:pt x="480" y="240"/>
                    <a:pt x="461" y="203"/>
                    <a:pt x="459" y="178"/>
                  </a:cubicBezTo>
                  <a:cubicBezTo>
                    <a:pt x="457" y="177"/>
                    <a:pt x="454" y="176"/>
                    <a:pt x="451" y="176"/>
                  </a:cubicBezTo>
                  <a:cubicBezTo>
                    <a:pt x="454" y="189"/>
                    <a:pt x="456" y="205"/>
                    <a:pt x="459" y="216"/>
                  </a:cubicBezTo>
                  <a:cubicBezTo>
                    <a:pt x="459" y="214"/>
                    <a:pt x="460" y="214"/>
                    <a:pt x="461" y="213"/>
                  </a:cubicBezTo>
                  <a:cubicBezTo>
                    <a:pt x="462" y="220"/>
                    <a:pt x="455" y="223"/>
                    <a:pt x="461" y="229"/>
                  </a:cubicBezTo>
                  <a:cubicBezTo>
                    <a:pt x="462" y="227"/>
                    <a:pt x="462" y="223"/>
                    <a:pt x="465" y="222"/>
                  </a:cubicBezTo>
                  <a:cubicBezTo>
                    <a:pt x="462" y="229"/>
                    <a:pt x="462" y="232"/>
                    <a:pt x="462" y="240"/>
                  </a:cubicBezTo>
                  <a:cubicBezTo>
                    <a:pt x="449" y="262"/>
                    <a:pt x="449" y="296"/>
                    <a:pt x="436" y="317"/>
                  </a:cubicBezTo>
                  <a:cubicBezTo>
                    <a:pt x="438" y="289"/>
                    <a:pt x="460" y="258"/>
                    <a:pt x="456" y="228"/>
                  </a:cubicBezTo>
                  <a:cubicBezTo>
                    <a:pt x="446" y="254"/>
                    <a:pt x="438" y="282"/>
                    <a:pt x="431" y="310"/>
                  </a:cubicBezTo>
                  <a:cubicBezTo>
                    <a:pt x="431" y="305"/>
                    <a:pt x="434" y="297"/>
                    <a:pt x="432" y="293"/>
                  </a:cubicBezTo>
                  <a:cubicBezTo>
                    <a:pt x="430" y="305"/>
                    <a:pt x="422" y="310"/>
                    <a:pt x="419" y="320"/>
                  </a:cubicBezTo>
                  <a:cubicBezTo>
                    <a:pt x="427" y="320"/>
                    <a:pt x="436" y="319"/>
                    <a:pt x="441" y="320"/>
                  </a:cubicBezTo>
                  <a:close/>
                  <a:moveTo>
                    <a:pt x="434" y="328"/>
                  </a:moveTo>
                  <a:cubicBezTo>
                    <a:pt x="431" y="328"/>
                    <a:pt x="421" y="327"/>
                    <a:pt x="424" y="328"/>
                  </a:cubicBezTo>
                  <a:cubicBezTo>
                    <a:pt x="426" y="328"/>
                    <a:pt x="436" y="330"/>
                    <a:pt x="434" y="328"/>
                  </a:cubicBezTo>
                  <a:close/>
                  <a:moveTo>
                    <a:pt x="426" y="206"/>
                  </a:moveTo>
                  <a:cubicBezTo>
                    <a:pt x="426" y="215"/>
                    <a:pt x="424" y="227"/>
                    <a:pt x="426" y="235"/>
                  </a:cubicBezTo>
                  <a:cubicBezTo>
                    <a:pt x="426" y="226"/>
                    <a:pt x="428" y="214"/>
                    <a:pt x="426" y="206"/>
                  </a:cubicBezTo>
                  <a:close/>
                  <a:moveTo>
                    <a:pt x="432" y="158"/>
                  </a:moveTo>
                  <a:cubicBezTo>
                    <a:pt x="437" y="157"/>
                    <a:pt x="440" y="158"/>
                    <a:pt x="442" y="160"/>
                  </a:cubicBezTo>
                  <a:cubicBezTo>
                    <a:pt x="438" y="155"/>
                    <a:pt x="434" y="152"/>
                    <a:pt x="428" y="151"/>
                  </a:cubicBezTo>
                  <a:cubicBezTo>
                    <a:pt x="428" y="154"/>
                    <a:pt x="432" y="154"/>
                    <a:pt x="432" y="158"/>
                  </a:cubicBezTo>
                  <a:close/>
                  <a:moveTo>
                    <a:pt x="469" y="1150"/>
                  </a:moveTo>
                  <a:cubicBezTo>
                    <a:pt x="454" y="1150"/>
                    <a:pt x="439" y="1146"/>
                    <a:pt x="425" y="1148"/>
                  </a:cubicBezTo>
                  <a:cubicBezTo>
                    <a:pt x="433" y="1154"/>
                    <a:pt x="457" y="1151"/>
                    <a:pt x="469" y="1150"/>
                  </a:cubicBezTo>
                  <a:close/>
                  <a:moveTo>
                    <a:pt x="448" y="243"/>
                  </a:moveTo>
                  <a:cubicBezTo>
                    <a:pt x="461" y="220"/>
                    <a:pt x="452" y="185"/>
                    <a:pt x="442" y="164"/>
                  </a:cubicBezTo>
                  <a:cubicBezTo>
                    <a:pt x="439" y="165"/>
                    <a:pt x="437" y="161"/>
                    <a:pt x="435" y="164"/>
                  </a:cubicBezTo>
                  <a:cubicBezTo>
                    <a:pt x="452" y="178"/>
                    <a:pt x="449" y="218"/>
                    <a:pt x="448" y="243"/>
                  </a:cubicBezTo>
                  <a:close/>
                  <a:moveTo>
                    <a:pt x="474" y="357"/>
                  </a:moveTo>
                  <a:cubicBezTo>
                    <a:pt x="462" y="357"/>
                    <a:pt x="444" y="357"/>
                    <a:pt x="435" y="359"/>
                  </a:cubicBezTo>
                  <a:cubicBezTo>
                    <a:pt x="447" y="358"/>
                    <a:pt x="465" y="362"/>
                    <a:pt x="474" y="357"/>
                  </a:cubicBezTo>
                  <a:close/>
                  <a:moveTo>
                    <a:pt x="444" y="247"/>
                  </a:moveTo>
                  <a:cubicBezTo>
                    <a:pt x="448" y="224"/>
                    <a:pt x="448" y="197"/>
                    <a:pt x="441" y="178"/>
                  </a:cubicBezTo>
                  <a:cubicBezTo>
                    <a:pt x="445" y="200"/>
                    <a:pt x="445" y="224"/>
                    <a:pt x="444" y="247"/>
                  </a:cubicBezTo>
                  <a:close/>
                  <a:moveTo>
                    <a:pt x="513" y="524"/>
                  </a:moveTo>
                  <a:cubicBezTo>
                    <a:pt x="485" y="524"/>
                    <a:pt x="468" y="523"/>
                    <a:pt x="442" y="526"/>
                  </a:cubicBezTo>
                  <a:cubicBezTo>
                    <a:pt x="467" y="525"/>
                    <a:pt x="494" y="529"/>
                    <a:pt x="513" y="524"/>
                  </a:cubicBezTo>
                  <a:close/>
                  <a:moveTo>
                    <a:pt x="453" y="322"/>
                  </a:moveTo>
                  <a:cubicBezTo>
                    <a:pt x="449" y="322"/>
                    <a:pt x="443" y="320"/>
                    <a:pt x="444" y="325"/>
                  </a:cubicBezTo>
                  <a:cubicBezTo>
                    <a:pt x="447" y="324"/>
                    <a:pt x="453" y="326"/>
                    <a:pt x="453" y="322"/>
                  </a:cubicBezTo>
                  <a:close/>
                  <a:moveTo>
                    <a:pt x="530" y="769"/>
                  </a:moveTo>
                  <a:cubicBezTo>
                    <a:pt x="508" y="763"/>
                    <a:pt x="467" y="764"/>
                    <a:pt x="442" y="765"/>
                  </a:cubicBezTo>
                  <a:cubicBezTo>
                    <a:pt x="472" y="765"/>
                    <a:pt x="499" y="771"/>
                    <a:pt x="530" y="769"/>
                  </a:cubicBezTo>
                  <a:close/>
                  <a:moveTo>
                    <a:pt x="519" y="345"/>
                  </a:moveTo>
                  <a:cubicBezTo>
                    <a:pt x="509" y="344"/>
                    <a:pt x="498" y="338"/>
                    <a:pt x="490" y="340"/>
                  </a:cubicBezTo>
                  <a:cubicBezTo>
                    <a:pt x="490" y="339"/>
                    <a:pt x="490" y="336"/>
                    <a:pt x="489" y="336"/>
                  </a:cubicBezTo>
                  <a:cubicBezTo>
                    <a:pt x="479" y="343"/>
                    <a:pt x="456" y="338"/>
                    <a:pt x="448" y="342"/>
                  </a:cubicBezTo>
                  <a:cubicBezTo>
                    <a:pt x="473" y="341"/>
                    <a:pt x="495" y="345"/>
                    <a:pt x="519" y="345"/>
                  </a:cubicBezTo>
                  <a:close/>
                  <a:moveTo>
                    <a:pt x="454" y="319"/>
                  </a:moveTo>
                  <a:cubicBezTo>
                    <a:pt x="454" y="312"/>
                    <a:pt x="456" y="307"/>
                    <a:pt x="460" y="304"/>
                  </a:cubicBezTo>
                  <a:cubicBezTo>
                    <a:pt x="459" y="305"/>
                    <a:pt x="459" y="308"/>
                    <a:pt x="458" y="310"/>
                  </a:cubicBezTo>
                  <a:cubicBezTo>
                    <a:pt x="467" y="298"/>
                    <a:pt x="471" y="281"/>
                    <a:pt x="475" y="264"/>
                  </a:cubicBezTo>
                  <a:cubicBezTo>
                    <a:pt x="473" y="263"/>
                    <a:pt x="470" y="262"/>
                    <a:pt x="467" y="262"/>
                  </a:cubicBezTo>
                  <a:cubicBezTo>
                    <a:pt x="462" y="282"/>
                    <a:pt x="455" y="301"/>
                    <a:pt x="447" y="319"/>
                  </a:cubicBezTo>
                  <a:cubicBezTo>
                    <a:pt x="449" y="319"/>
                    <a:pt x="451" y="319"/>
                    <a:pt x="454" y="319"/>
                  </a:cubicBezTo>
                  <a:close/>
                  <a:moveTo>
                    <a:pt x="458" y="172"/>
                  </a:moveTo>
                  <a:cubicBezTo>
                    <a:pt x="457" y="170"/>
                    <a:pt x="449" y="166"/>
                    <a:pt x="448" y="171"/>
                  </a:cubicBezTo>
                  <a:cubicBezTo>
                    <a:pt x="452" y="171"/>
                    <a:pt x="457" y="176"/>
                    <a:pt x="458" y="172"/>
                  </a:cubicBezTo>
                  <a:close/>
                  <a:moveTo>
                    <a:pt x="480" y="323"/>
                  </a:moveTo>
                  <a:cubicBezTo>
                    <a:pt x="471" y="324"/>
                    <a:pt x="464" y="319"/>
                    <a:pt x="456" y="324"/>
                  </a:cubicBezTo>
                  <a:cubicBezTo>
                    <a:pt x="465" y="322"/>
                    <a:pt x="474" y="330"/>
                    <a:pt x="480" y="323"/>
                  </a:cubicBezTo>
                  <a:close/>
                  <a:moveTo>
                    <a:pt x="487" y="268"/>
                  </a:moveTo>
                  <a:cubicBezTo>
                    <a:pt x="484" y="267"/>
                    <a:pt x="482" y="265"/>
                    <a:pt x="477" y="266"/>
                  </a:cubicBezTo>
                  <a:cubicBezTo>
                    <a:pt x="473" y="285"/>
                    <a:pt x="466" y="301"/>
                    <a:pt x="459" y="318"/>
                  </a:cubicBezTo>
                  <a:cubicBezTo>
                    <a:pt x="462" y="318"/>
                    <a:pt x="466" y="318"/>
                    <a:pt x="469" y="318"/>
                  </a:cubicBezTo>
                  <a:cubicBezTo>
                    <a:pt x="469" y="309"/>
                    <a:pt x="471" y="301"/>
                    <a:pt x="475" y="297"/>
                  </a:cubicBezTo>
                  <a:cubicBezTo>
                    <a:pt x="473" y="302"/>
                    <a:pt x="473" y="308"/>
                    <a:pt x="473" y="312"/>
                  </a:cubicBezTo>
                  <a:cubicBezTo>
                    <a:pt x="479" y="298"/>
                    <a:pt x="483" y="283"/>
                    <a:pt x="487" y="268"/>
                  </a:cubicBezTo>
                  <a:close/>
                  <a:moveTo>
                    <a:pt x="471" y="177"/>
                  </a:moveTo>
                  <a:cubicBezTo>
                    <a:pt x="471" y="172"/>
                    <a:pt x="465" y="172"/>
                    <a:pt x="461" y="171"/>
                  </a:cubicBezTo>
                  <a:cubicBezTo>
                    <a:pt x="461" y="177"/>
                    <a:pt x="468" y="175"/>
                    <a:pt x="471" y="177"/>
                  </a:cubicBezTo>
                  <a:close/>
                  <a:moveTo>
                    <a:pt x="486" y="354"/>
                  </a:moveTo>
                  <a:cubicBezTo>
                    <a:pt x="478" y="353"/>
                    <a:pt x="468" y="352"/>
                    <a:pt x="460" y="355"/>
                  </a:cubicBezTo>
                  <a:cubicBezTo>
                    <a:pt x="469" y="354"/>
                    <a:pt x="479" y="356"/>
                    <a:pt x="486" y="354"/>
                  </a:cubicBezTo>
                  <a:close/>
                  <a:moveTo>
                    <a:pt x="472" y="183"/>
                  </a:moveTo>
                  <a:cubicBezTo>
                    <a:pt x="467" y="183"/>
                    <a:pt x="473" y="183"/>
                    <a:pt x="473" y="181"/>
                  </a:cubicBezTo>
                  <a:cubicBezTo>
                    <a:pt x="469" y="180"/>
                    <a:pt x="464" y="177"/>
                    <a:pt x="462" y="183"/>
                  </a:cubicBezTo>
                  <a:cubicBezTo>
                    <a:pt x="465" y="181"/>
                    <a:pt x="470" y="185"/>
                    <a:pt x="472" y="183"/>
                  </a:cubicBezTo>
                  <a:close/>
                  <a:moveTo>
                    <a:pt x="468" y="259"/>
                  </a:moveTo>
                  <a:cubicBezTo>
                    <a:pt x="470" y="260"/>
                    <a:pt x="474" y="260"/>
                    <a:pt x="476" y="262"/>
                  </a:cubicBezTo>
                  <a:cubicBezTo>
                    <a:pt x="484" y="248"/>
                    <a:pt x="483" y="229"/>
                    <a:pt x="474" y="217"/>
                  </a:cubicBezTo>
                  <a:cubicBezTo>
                    <a:pt x="474" y="215"/>
                    <a:pt x="480" y="218"/>
                    <a:pt x="478" y="214"/>
                  </a:cubicBezTo>
                  <a:cubicBezTo>
                    <a:pt x="476" y="205"/>
                    <a:pt x="476" y="195"/>
                    <a:pt x="473" y="187"/>
                  </a:cubicBezTo>
                  <a:cubicBezTo>
                    <a:pt x="469" y="188"/>
                    <a:pt x="467" y="186"/>
                    <a:pt x="464" y="186"/>
                  </a:cubicBezTo>
                  <a:cubicBezTo>
                    <a:pt x="465" y="205"/>
                    <a:pt x="473" y="218"/>
                    <a:pt x="474" y="237"/>
                  </a:cubicBezTo>
                  <a:cubicBezTo>
                    <a:pt x="478" y="238"/>
                    <a:pt x="475" y="232"/>
                    <a:pt x="479" y="231"/>
                  </a:cubicBezTo>
                  <a:cubicBezTo>
                    <a:pt x="475" y="240"/>
                    <a:pt x="472" y="250"/>
                    <a:pt x="468" y="259"/>
                  </a:cubicBezTo>
                  <a:close/>
                  <a:moveTo>
                    <a:pt x="474" y="507"/>
                  </a:moveTo>
                  <a:cubicBezTo>
                    <a:pt x="472" y="507"/>
                    <a:pt x="463" y="506"/>
                    <a:pt x="466" y="508"/>
                  </a:cubicBezTo>
                  <a:cubicBezTo>
                    <a:pt x="468" y="508"/>
                    <a:pt x="477" y="509"/>
                    <a:pt x="474" y="507"/>
                  </a:cubicBezTo>
                  <a:close/>
                  <a:moveTo>
                    <a:pt x="481" y="318"/>
                  </a:moveTo>
                  <a:cubicBezTo>
                    <a:pt x="488" y="303"/>
                    <a:pt x="495" y="289"/>
                    <a:pt x="497" y="270"/>
                  </a:cubicBezTo>
                  <a:cubicBezTo>
                    <a:pt x="493" y="271"/>
                    <a:pt x="493" y="268"/>
                    <a:pt x="489" y="269"/>
                  </a:cubicBezTo>
                  <a:cubicBezTo>
                    <a:pt x="485" y="287"/>
                    <a:pt x="479" y="303"/>
                    <a:pt x="473" y="319"/>
                  </a:cubicBezTo>
                  <a:cubicBezTo>
                    <a:pt x="477" y="320"/>
                    <a:pt x="478" y="318"/>
                    <a:pt x="481" y="318"/>
                  </a:cubicBezTo>
                  <a:close/>
                  <a:moveTo>
                    <a:pt x="475" y="179"/>
                  </a:moveTo>
                  <a:cubicBezTo>
                    <a:pt x="476" y="179"/>
                    <a:pt x="477" y="179"/>
                    <a:pt x="477" y="179"/>
                  </a:cubicBezTo>
                  <a:cubicBezTo>
                    <a:pt x="480" y="178"/>
                    <a:pt x="477" y="175"/>
                    <a:pt x="474" y="175"/>
                  </a:cubicBezTo>
                  <a:cubicBezTo>
                    <a:pt x="474" y="177"/>
                    <a:pt x="475" y="177"/>
                    <a:pt x="475" y="179"/>
                  </a:cubicBezTo>
                  <a:close/>
                  <a:moveTo>
                    <a:pt x="479" y="202"/>
                  </a:moveTo>
                  <a:cubicBezTo>
                    <a:pt x="484" y="204"/>
                    <a:pt x="488" y="206"/>
                    <a:pt x="493" y="206"/>
                  </a:cubicBezTo>
                  <a:cubicBezTo>
                    <a:pt x="495" y="205"/>
                    <a:pt x="492" y="201"/>
                    <a:pt x="493" y="197"/>
                  </a:cubicBezTo>
                  <a:cubicBezTo>
                    <a:pt x="484" y="196"/>
                    <a:pt x="485" y="191"/>
                    <a:pt x="477" y="189"/>
                  </a:cubicBezTo>
                  <a:cubicBezTo>
                    <a:pt x="478" y="193"/>
                    <a:pt x="478" y="198"/>
                    <a:pt x="479" y="202"/>
                  </a:cubicBezTo>
                  <a:close/>
                  <a:moveTo>
                    <a:pt x="491" y="190"/>
                  </a:moveTo>
                  <a:cubicBezTo>
                    <a:pt x="493" y="186"/>
                    <a:pt x="486" y="183"/>
                    <a:pt x="480" y="183"/>
                  </a:cubicBezTo>
                  <a:cubicBezTo>
                    <a:pt x="482" y="187"/>
                    <a:pt x="477" y="184"/>
                    <a:pt x="477" y="186"/>
                  </a:cubicBezTo>
                  <a:cubicBezTo>
                    <a:pt x="482" y="186"/>
                    <a:pt x="490" y="187"/>
                    <a:pt x="491" y="190"/>
                  </a:cubicBezTo>
                  <a:close/>
                  <a:moveTo>
                    <a:pt x="489" y="265"/>
                  </a:moveTo>
                  <a:cubicBezTo>
                    <a:pt x="491" y="259"/>
                    <a:pt x="492" y="250"/>
                    <a:pt x="495" y="244"/>
                  </a:cubicBezTo>
                  <a:cubicBezTo>
                    <a:pt x="492" y="243"/>
                    <a:pt x="490" y="241"/>
                    <a:pt x="487" y="241"/>
                  </a:cubicBezTo>
                  <a:cubicBezTo>
                    <a:pt x="484" y="248"/>
                    <a:pt x="481" y="254"/>
                    <a:pt x="479" y="263"/>
                  </a:cubicBezTo>
                  <a:cubicBezTo>
                    <a:pt x="484" y="262"/>
                    <a:pt x="484" y="266"/>
                    <a:pt x="489" y="265"/>
                  </a:cubicBezTo>
                  <a:close/>
                  <a:moveTo>
                    <a:pt x="481" y="218"/>
                  </a:moveTo>
                  <a:cubicBezTo>
                    <a:pt x="485" y="220"/>
                    <a:pt x="489" y="223"/>
                    <a:pt x="495" y="224"/>
                  </a:cubicBezTo>
                  <a:cubicBezTo>
                    <a:pt x="496" y="218"/>
                    <a:pt x="494" y="214"/>
                    <a:pt x="494" y="209"/>
                  </a:cubicBezTo>
                  <a:cubicBezTo>
                    <a:pt x="489" y="209"/>
                    <a:pt x="486" y="206"/>
                    <a:pt x="480" y="206"/>
                  </a:cubicBezTo>
                  <a:cubicBezTo>
                    <a:pt x="479" y="211"/>
                    <a:pt x="482" y="213"/>
                    <a:pt x="481" y="218"/>
                  </a:cubicBezTo>
                  <a:close/>
                  <a:moveTo>
                    <a:pt x="489" y="182"/>
                  </a:moveTo>
                  <a:cubicBezTo>
                    <a:pt x="489" y="179"/>
                    <a:pt x="485" y="179"/>
                    <a:pt x="481" y="178"/>
                  </a:cubicBezTo>
                  <a:cubicBezTo>
                    <a:pt x="481" y="183"/>
                    <a:pt x="487" y="181"/>
                    <a:pt x="489" y="182"/>
                  </a:cubicBezTo>
                  <a:close/>
                  <a:moveTo>
                    <a:pt x="496" y="240"/>
                  </a:moveTo>
                  <a:cubicBezTo>
                    <a:pt x="496" y="235"/>
                    <a:pt x="496" y="230"/>
                    <a:pt x="495" y="227"/>
                  </a:cubicBezTo>
                  <a:cubicBezTo>
                    <a:pt x="490" y="228"/>
                    <a:pt x="484" y="221"/>
                    <a:pt x="482" y="225"/>
                  </a:cubicBezTo>
                  <a:cubicBezTo>
                    <a:pt x="486" y="232"/>
                    <a:pt x="486" y="238"/>
                    <a:pt x="496" y="240"/>
                  </a:cubicBezTo>
                  <a:close/>
                  <a:moveTo>
                    <a:pt x="492" y="1151"/>
                  </a:moveTo>
                  <a:cubicBezTo>
                    <a:pt x="488" y="1150"/>
                    <a:pt x="477" y="1148"/>
                    <a:pt x="474" y="1152"/>
                  </a:cubicBezTo>
                  <a:cubicBezTo>
                    <a:pt x="480" y="1151"/>
                    <a:pt x="488" y="1153"/>
                    <a:pt x="492" y="1151"/>
                  </a:cubicBezTo>
                  <a:close/>
                  <a:moveTo>
                    <a:pt x="487" y="720"/>
                  </a:moveTo>
                  <a:cubicBezTo>
                    <a:pt x="484" y="720"/>
                    <a:pt x="483" y="718"/>
                    <a:pt x="479" y="719"/>
                  </a:cubicBezTo>
                  <a:cubicBezTo>
                    <a:pt x="479" y="720"/>
                    <a:pt x="478" y="721"/>
                    <a:pt x="478" y="722"/>
                  </a:cubicBezTo>
                  <a:cubicBezTo>
                    <a:pt x="481" y="721"/>
                    <a:pt x="485" y="722"/>
                    <a:pt x="487" y="720"/>
                  </a:cubicBezTo>
                  <a:close/>
                  <a:moveTo>
                    <a:pt x="491" y="443"/>
                  </a:moveTo>
                  <a:cubicBezTo>
                    <a:pt x="490" y="432"/>
                    <a:pt x="492" y="424"/>
                    <a:pt x="486" y="419"/>
                  </a:cubicBezTo>
                  <a:cubicBezTo>
                    <a:pt x="493" y="419"/>
                    <a:pt x="491" y="406"/>
                    <a:pt x="485" y="406"/>
                  </a:cubicBezTo>
                  <a:cubicBezTo>
                    <a:pt x="492" y="403"/>
                    <a:pt x="488" y="388"/>
                    <a:pt x="487" y="380"/>
                  </a:cubicBezTo>
                  <a:cubicBezTo>
                    <a:pt x="480" y="399"/>
                    <a:pt x="481" y="428"/>
                    <a:pt x="491" y="443"/>
                  </a:cubicBezTo>
                  <a:close/>
                  <a:moveTo>
                    <a:pt x="488" y="327"/>
                  </a:moveTo>
                  <a:cubicBezTo>
                    <a:pt x="489" y="326"/>
                    <a:pt x="491" y="326"/>
                    <a:pt x="491" y="323"/>
                  </a:cubicBezTo>
                  <a:cubicBezTo>
                    <a:pt x="488" y="322"/>
                    <a:pt x="488" y="323"/>
                    <a:pt x="484" y="322"/>
                  </a:cubicBezTo>
                  <a:cubicBezTo>
                    <a:pt x="484" y="325"/>
                    <a:pt x="485" y="327"/>
                    <a:pt x="488" y="327"/>
                  </a:cubicBezTo>
                  <a:close/>
                  <a:moveTo>
                    <a:pt x="490" y="1014"/>
                  </a:moveTo>
                  <a:cubicBezTo>
                    <a:pt x="487" y="1014"/>
                    <a:pt x="477" y="1013"/>
                    <a:pt x="479" y="1015"/>
                  </a:cubicBezTo>
                  <a:cubicBezTo>
                    <a:pt x="482" y="1014"/>
                    <a:pt x="492" y="1016"/>
                    <a:pt x="490" y="1014"/>
                  </a:cubicBezTo>
                  <a:close/>
                  <a:moveTo>
                    <a:pt x="491" y="318"/>
                  </a:moveTo>
                  <a:cubicBezTo>
                    <a:pt x="491" y="315"/>
                    <a:pt x="492" y="313"/>
                    <a:pt x="494" y="311"/>
                  </a:cubicBezTo>
                  <a:cubicBezTo>
                    <a:pt x="494" y="313"/>
                    <a:pt x="494" y="315"/>
                    <a:pt x="495" y="315"/>
                  </a:cubicBezTo>
                  <a:cubicBezTo>
                    <a:pt x="500" y="302"/>
                    <a:pt x="505" y="289"/>
                    <a:pt x="507" y="273"/>
                  </a:cubicBezTo>
                  <a:cubicBezTo>
                    <a:pt x="504" y="272"/>
                    <a:pt x="500" y="271"/>
                    <a:pt x="498" y="272"/>
                  </a:cubicBezTo>
                  <a:cubicBezTo>
                    <a:pt x="497" y="290"/>
                    <a:pt x="491" y="303"/>
                    <a:pt x="486" y="318"/>
                  </a:cubicBezTo>
                  <a:cubicBezTo>
                    <a:pt x="488" y="318"/>
                    <a:pt x="489" y="318"/>
                    <a:pt x="491" y="318"/>
                  </a:cubicBezTo>
                  <a:close/>
                  <a:moveTo>
                    <a:pt x="498" y="268"/>
                  </a:moveTo>
                  <a:cubicBezTo>
                    <a:pt x="499" y="260"/>
                    <a:pt x="501" y="253"/>
                    <a:pt x="502" y="246"/>
                  </a:cubicBezTo>
                  <a:cubicBezTo>
                    <a:pt x="493" y="243"/>
                    <a:pt x="494" y="259"/>
                    <a:pt x="491" y="266"/>
                  </a:cubicBezTo>
                  <a:cubicBezTo>
                    <a:pt x="493" y="267"/>
                    <a:pt x="496" y="267"/>
                    <a:pt x="498" y="268"/>
                  </a:cubicBezTo>
                  <a:close/>
                  <a:moveTo>
                    <a:pt x="501" y="185"/>
                  </a:moveTo>
                  <a:cubicBezTo>
                    <a:pt x="499" y="185"/>
                    <a:pt x="493" y="179"/>
                    <a:pt x="493" y="183"/>
                  </a:cubicBezTo>
                  <a:cubicBezTo>
                    <a:pt x="495" y="185"/>
                    <a:pt x="504" y="187"/>
                    <a:pt x="501" y="185"/>
                  </a:cubicBezTo>
                  <a:close/>
                  <a:moveTo>
                    <a:pt x="514" y="198"/>
                  </a:moveTo>
                  <a:cubicBezTo>
                    <a:pt x="513" y="188"/>
                    <a:pt x="502" y="190"/>
                    <a:pt x="494" y="186"/>
                  </a:cubicBezTo>
                  <a:cubicBezTo>
                    <a:pt x="495" y="196"/>
                    <a:pt x="507" y="195"/>
                    <a:pt x="514" y="198"/>
                  </a:cubicBezTo>
                  <a:close/>
                  <a:moveTo>
                    <a:pt x="502" y="405"/>
                  </a:moveTo>
                  <a:cubicBezTo>
                    <a:pt x="503" y="400"/>
                    <a:pt x="501" y="398"/>
                    <a:pt x="501" y="394"/>
                  </a:cubicBezTo>
                  <a:cubicBezTo>
                    <a:pt x="497" y="395"/>
                    <a:pt x="497" y="393"/>
                    <a:pt x="494" y="395"/>
                  </a:cubicBezTo>
                  <a:cubicBezTo>
                    <a:pt x="494" y="398"/>
                    <a:pt x="495" y="402"/>
                    <a:pt x="493" y="404"/>
                  </a:cubicBezTo>
                  <a:cubicBezTo>
                    <a:pt x="497" y="403"/>
                    <a:pt x="499" y="405"/>
                    <a:pt x="502" y="405"/>
                  </a:cubicBezTo>
                  <a:close/>
                  <a:moveTo>
                    <a:pt x="601" y="217"/>
                  </a:moveTo>
                  <a:cubicBezTo>
                    <a:pt x="601" y="218"/>
                    <a:pt x="599" y="217"/>
                    <a:pt x="599" y="219"/>
                  </a:cubicBezTo>
                  <a:cubicBezTo>
                    <a:pt x="604" y="215"/>
                    <a:pt x="610" y="222"/>
                    <a:pt x="614" y="220"/>
                  </a:cubicBezTo>
                  <a:cubicBezTo>
                    <a:pt x="577" y="207"/>
                    <a:pt x="538" y="187"/>
                    <a:pt x="495" y="176"/>
                  </a:cubicBezTo>
                  <a:cubicBezTo>
                    <a:pt x="527" y="194"/>
                    <a:pt x="564" y="204"/>
                    <a:pt x="601" y="217"/>
                  </a:cubicBezTo>
                  <a:close/>
                  <a:moveTo>
                    <a:pt x="500" y="464"/>
                  </a:moveTo>
                  <a:cubicBezTo>
                    <a:pt x="500" y="455"/>
                    <a:pt x="496" y="449"/>
                    <a:pt x="494" y="443"/>
                  </a:cubicBezTo>
                  <a:cubicBezTo>
                    <a:pt x="495" y="450"/>
                    <a:pt x="493" y="460"/>
                    <a:pt x="500" y="464"/>
                  </a:cubicBezTo>
                  <a:close/>
                  <a:moveTo>
                    <a:pt x="502" y="458"/>
                  </a:moveTo>
                  <a:cubicBezTo>
                    <a:pt x="504" y="458"/>
                    <a:pt x="506" y="458"/>
                    <a:pt x="507" y="459"/>
                  </a:cubicBezTo>
                  <a:cubicBezTo>
                    <a:pt x="507" y="453"/>
                    <a:pt x="504" y="451"/>
                    <a:pt x="505" y="445"/>
                  </a:cubicBezTo>
                  <a:cubicBezTo>
                    <a:pt x="504" y="442"/>
                    <a:pt x="499" y="443"/>
                    <a:pt x="499" y="439"/>
                  </a:cubicBezTo>
                  <a:cubicBezTo>
                    <a:pt x="505" y="439"/>
                    <a:pt x="502" y="429"/>
                    <a:pt x="503" y="424"/>
                  </a:cubicBezTo>
                  <a:cubicBezTo>
                    <a:pt x="499" y="425"/>
                    <a:pt x="498" y="422"/>
                    <a:pt x="494" y="423"/>
                  </a:cubicBezTo>
                  <a:cubicBezTo>
                    <a:pt x="494" y="436"/>
                    <a:pt x="499" y="450"/>
                    <a:pt x="502" y="458"/>
                  </a:cubicBezTo>
                  <a:close/>
                  <a:moveTo>
                    <a:pt x="502" y="420"/>
                  </a:moveTo>
                  <a:cubicBezTo>
                    <a:pt x="502" y="416"/>
                    <a:pt x="502" y="412"/>
                    <a:pt x="502" y="408"/>
                  </a:cubicBezTo>
                  <a:cubicBezTo>
                    <a:pt x="498" y="409"/>
                    <a:pt x="496" y="406"/>
                    <a:pt x="494" y="408"/>
                  </a:cubicBezTo>
                  <a:cubicBezTo>
                    <a:pt x="494" y="415"/>
                    <a:pt x="493" y="422"/>
                    <a:pt x="502" y="420"/>
                  </a:cubicBezTo>
                  <a:close/>
                  <a:moveTo>
                    <a:pt x="501" y="391"/>
                  </a:moveTo>
                  <a:cubicBezTo>
                    <a:pt x="502" y="387"/>
                    <a:pt x="501" y="383"/>
                    <a:pt x="500" y="381"/>
                  </a:cubicBezTo>
                  <a:cubicBezTo>
                    <a:pt x="498" y="380"/>
                    <a:pt x="496" y="380"/>
                    <a:pt x="494" y="380"/>
                  </a:cubicBezTo>
                  <a:cubicBezTo>
                    <a:pt x="496" y="384"/>
                    <a:pt x="494" y="386"/>
                    <a:pt x="494" y="392"/>
                  </a:cubicBezTo>
                  <a:cubicBezTo>
                    <a:pt x="497" y="392"/>
                    <a:pt x="498" y="390"/>
                    <a:pt x="501" y="391"/>
                  </a:cubicBezTo>
                  <a:close/>
                  <a:moveTo>
                    <a:pt x="499" y="209"/>
                  </a:moveTo>
                  <a:cubicBezTo>
                    <a:pt x="501" y="206"/>
                    <a:pt x="501" y="197"/>
                    <a:pt x="496" y="198"/>
                  </a:cubicBezTo>
                  <a:cubicBezTo>
                    <a:pt x="496" y="203"/>
                    <a:pt x="495" y="208"/>
                    <a:pt x="499" y="209"/>
                  </a:cubicBezTo>
                  <a:close/>
                  <a:moveTo>
                    <a:pt x="498" y="226"/>
                  </a:moveTo>
                  <a:cubicBezTo>
                    <a:pt x="501" y="225"/>
                    <a:pt x="501" y="228"/>
                    <a:pt x="504" y="228"/>
                  </a:cubicBezTo>
                  <a:cubicBezTo>
                    <a:pt x="504" y="222"/>
                    <a:pt x="501" y="219"/>
                    <a:pt x="502" y="213"/>
                  </a:cubicBezTo>
                  <a:cubicBezTo>
                    <a:pt x="499" y="212"/>
                    <a:pt x="500" y="212"/>
                    <a:pt x="497" y="211"/>
                  </a:cubicBezTo>
                  <a:cubicBezTo>
                    <a:pt x="496" y="217"/>
                    <a:pt x="498" y="220"/>
                    <a:pt x="498" y="226"/>
                  </a:cubicBezTo>
                  <a:close/>
                  <a:moveTo>
                    <a:pt x="500" y="377"/>
                  </a:moveTo>
                  <a:cubicBezTo>
                    <a:pt x="500" y="375"/>
                    <a:pt x="502" y="370"/>
                    <a:pt x="498" y="371"/>
                  </a:cubicBezTo>
                  <a:cubicBezTo>
                    <a:pt x="495" y="373"/>
                    <a:pt x="496" y="379"/>
                    <a:pt x="500" y="377"/>
                  </a:cubicBezTo>
                  <a:close/>
                  <a:moveTo>
                    <a:pt x="498" y="320"/>
                  </a:moveTo>
                  <a:cubicBezTo>
                    <a:pt x="499" y="322"/>
                    <a:pt x="503" y="319"/>
                    <a:pt x="506" y="320"/>
                  </a:cubicBezTo>
                  <a:cubicBezTo>
                    <a:pt x="513" y="307"/>
                    <a:pt x="515" y="292"/>
                    <a:pt x="517" y="276"/>
                  </a:cubicBezTo>
                  <a:cubicBezTo>
                    <a:pt x="514" y="275"/>
                    <a:pt x="512" y="274"/>
                    <a:pt x="509" y="274"/>
                  </a:cubicBezTo>
                  <a:cubicBezTo>
                    <a:pt x="507" y="292"/>
                    <a:pt x="499" y="304"/>
                    <a:pt x="498" y="320"/>
                  </a:cubicBezTo>
                  <a:close/>
                  <a:moveTo>
                    <a:pt x="502" y="243"/>
                  </a:moveTo>
                  <a:cubicBezTo>
                    <a:pt x="504" y="240"/>
                    <a:pt x="505" y="236"/>
                    <a:pt x="505" y="231"/>
                  </a:cubicBezTo>
                  <a:cubicBezTo>
                    <a:pt x="501" y="230"/>
                    <a:pt x="501" y="228"/>
                    <a:pt x="498" y="230"/>
                  </a:cubicBezTo>
                  <a:cubicBezTo>
                    <a:pt x="504" y="231"/>
                    <a:pt x="496" y="241"/>
                    <a:pt x="502" y="243"/>
                  </a:cubicBezTo>
                  <a:close/>
                  <a:moveTo>
                    <a:pt x="508" y="270"/>
                  </a:moveTo>
                  <a:cubicBezTo>
                    <a:pt x="507" y="262"/>
                    <a:pt x="510" y="257"/>
                    <a:pt x="511" y="250"/>
                  </a:cubicBezTo>
                  <a:cubicBezTo>
                    <a:pt x="509" y="248"/>
                    <a:pt x="507" y="248"/>
                    <a:pt x="505" y="247"/>
                  </a:cubicBezTo>
                  <a:cubicBezTo>
                    <a:pt x="504" y="251"/>
                    <a:pt x="501" y="260"/>
                    <a:pt x="500" y="268"/>
                  </a:cubicBezTo>
                  <a:cubicBezTo>
                    <a:pt x="502" y="269"/>
                    <a:pt x="504" y="270"/>
                    <a:pt x="508" y="270"/>
                  </a:cubicBezTo>
                  <a:close/>
                  <a:moveTo>
                    <a:pt x="507" y="356"/>
                  </a:moveTo>
                  <a:cubicBezTo>
                    <a:pt x="505" y="357"/>
                    <a:pt x="500" y="353"/>
                    <a:pt x="501" y="357"/>
                  </a:cubicBezTo>
                  <a:cubicBezTo>
                    <a:pt x="503" y="358"/>
                    <a:pt x="506" y="359"/>
                    <a:pt x="507" y="356"/>
                  </a:cubicBezTo>
                  <a:close/>
                  <a:moveTo>
                    <a:pt x="502" y="461"/>
                  </a:moveTo>
                  <a:cubicBezTo>
                    <a:pt x="501" y="466"/>
                    <a:pt x="503" y="469"/>
                    <a:pt x="506" y="470"/>
                  </a:cubicBezTo>
                  <a:cubicBezTo>
                    <a:pt x="506" y="467"/>
                    <a:pt x="506" y="464"/>
                    <a:pt x="508" y="463"/>
                  </a:cubicBezTo>
                  <a:cubicBezTo>
                    <a:pt x="508" y="465"/>
                    <a:pt x="508" y="467"/>
                    <a:pt x="508" y="469"/>
                  </a:cubicBezTo>
                  <a:cubicBezTo>
                    <a:pt x="509" y="471"/>
                    <a:pt x="513" y="467"/>
                    <a:pt x="515" y="470"/>
                  </a:cubicBezTo>
                  <a:cubicBezTo>
                    <a:pt x="518" y="473"/>
                    <a:pt x="513" y="473"/>
                    <a:pt x="513" y="475"/>
                  </a:cubicBezTo>
                  <a:cubicBezTo>
                    <a:pt x="517" y="475"/>
                    <a:pt x="521" y="475"/>
                    <a:pt x="522" y="478"/>
                  </a:cubicBezTo>
                  <a:cubicBezTo>
                    <a:pt x="519" y="479"/>
                    <a:pt x="516" y="480"/>
                    <a:pt x="515" y="482"/>
                  </a:cubicBezTo>
                  <a:cubicBezTo>
                    <a:pt x="519" y="483"/>
                    <a:pt x="519" y="480"/>
                    <a:pt x="523" y="480"/>
                  </a:cubicBezTo>
                  <a:cubicBezTo>
                    <a:pt x="525" y="482"/>
                    <a:pt x="526" y="484"/>
                    <a:pt x="529" y="485"/>
                  </a:cubicBezTo>
                  <a:cubicBezTo>
                    <a:pt x="628" y="509"/>
                    <a:pt x="716" y="546"/>
                    <a:pt x="813" y="574"/>
                  </a:cubicBezTo>
                  <a:cubicBezTo>
                    <a:pt x="838" y="581"/>
                    <a:pt x="860" y="589"/>
                    <a:pt x="885" y="587"/>
                  </a:cubicBezTo>
                  <a:cubicBezTo>
                    <a:pt x="883" y="582"/>
                    <a:pt x="891" y="577"/>
                    <a:pt x="886" y="574"/>
                  </a:cubicBezTo>
                  <a:cubicBezTo>
                    <a:pt x="882" y="574"/>
                    <a:pt x="888" y="578"/>
                    <a:pt x="885" y="577"/>
                  </a:cubicBezTo>
                  <a:cubicBezTo>
                    <a:pt x="882" y="571"/>
                    <a:pt x="876" y="572"/>
                    <a:pt x="870" y="570"/>
                  </a:cubicBezTo>
                  <a:cubicBezTo>
                    <a:pt x="871" y="573"/>
                    <a:pt x="870" y="578"/>
                    <a:pt x="866" y="577"/>
                  </a:cubicBezTo>
                  <a:cubicBezTo>
                    <a:pt x="866" y="574"/>
                    <a:pt x="866" y="571"/>
                    <a:pt x="866" y="568"/>
                  </a:cubicBezTo>
                  <a:cubicBezTo>
                    <a:pt x="863" y="569"/>
                    <a:pt x="863" y="566"/>
                    <a:pt x="860" y="567"/>
                  </a:cubicBezTo>
                  <a:cubicBezTo>
                    <a:pt x="858" y="568"/>
                    <a:pt x="860" y="571"/>
                    <a:pt x="856" y="570"/>
                  </a:cubicBezTo>
                  <a:cubicBezTo>
                    <a:pt x="851" y="564"/>
                    <a:pt x="842" y="561"/>
                    <a:pt x="833" y="559"/>
                  </a:cubicBezTo>
                  <a:cubicBezTo>
                    <a:pt x="832" y="565"/>
                    <a:pt x="835" y="567"/>
                    <a:pt x="839" y="570"/>
                  </a:cubicBezTo>
                  <a:cubicBezTo>
                    <a:pt x="835" y="575"/>
                    <a:pt x="829" y="566"/>
                    <a:pt x="830" y="559"/>
                  </a:cubicBezTo>
                  <a:cubicBezTo>
                    <a:pt x="763" y="542"/>
                    <a:pt x="695" y="519"/>
                    <a:pt x="630" y="502"/>
                  </a:cubicBezTo>
                  <a:cubicBezTo>
                    <a:pt x="618" y="499"/>
                    <a:pt x="605" y="500"/>
                    <a:pt x="595" y="492"/>
                  </a:cubicBezTo>
                  <a:cubicBezTo>
                    <a:pt x="674" y="509"/>
                    <a:pt x="751" y="538"/>
                    <a:pt x="829" y="554"/>
                  </a:cubicBezTo>
                  <a:cubicBezTo>
                    <a:pt x="827" y="548"/>
                    <a:pt x="827" y="540"/>
                    <a:pt x="823" y="537"/>
                  </a:cubicBezTo>
                  <a:cubicBezTo>
                    <a:pt x="830" y="535"/>
                    <a:pt x="825" y="521"/>
                    <a:pt x="829" y="516"/>
                  </a:cubicBezTo>
                  <a:cubicBezTo>
                    <a:pt x="833" y="522"/>
                    <a:pt x="828" y="530"/>
                    <a:pt x="830" y="540"/>
                  </a:cubicBezTo>
                  <a:cubicBezTo>
                    <a:pt x="832" y="541"/>
                    <a:pt x="837" y="540"/>
                    <a:pt x="838" y="544"/>
                  </a:cubicBezTo>
                  <a:cubicBezTo>
                    <a:pt x="834" y="544"/>
                    <a:pt x="833" y="542"/>
                    <a:pt x="830" y="543"/>
                  </a:cubicBezTo>
                  <a:cubicBezTo>
                    <a:pt x="831" y="547"/>
                    <a:pt x="831" y="552"/>
                    <a:pt x="833" y="557"/>
                  </a:cubicBezTo>
                  <a:cubicBezTo>
                    <a:pt x="840" y="557"/>
                    <a:pt x="844" y="560"/>
                    <a:pt x="852" y="561"/>
                  </a:cubicBezTo>
                  <a:cubicBezTo>
                    <a:pt x="852" y="556"/>
                    <a:pt x="853" y="553"/>
                    <a:pt x="854" y="550"/>
                  </a:cubicBezTo>
                  <a:cubicBezTo>
                    <a:pt x="850" y="547"/>
                    <a:pt x="843" y="547"/>
                    <a:pt x="840" y="544"/>
                  </a:cubicBezTo>
                  <a:cubicBezTo>
                    <a:pt x="846" y="543"/>
                    <a:pt x="849" y="546"/>
                    <a:pt x="854" y="547"/>
                  </a:cubicBezTo>
                  <a:cubicBezTo>
                    <a:pt x="855" y="534"/>
                    <a:pt x="856" y="523"/>
                    <a:pt x="858" y="514"/>
                  </a:cubicBezTo>
                  <a:cubicBezTo>
                    <a:pt x="838" y="511"/>
                    <a:pt x="817" y="499"/>
                    <a:pt x="798" y="501"/>
                  </a:cubicBezTo>
                  <a:cubicBezTo>
                    <a:pt x="790" y="495"/>
                    <a:pt x="778" y="494"/>
                    <a:pt x="775" y="488"/>
                  </a:cubicBezTo>
                  <a:cubicBezTo>
                    <a:pt x="789" y="496"/>
                    <a:pt x="808" y="498"/>
                    <a:pt x="826" y="502"/>
                  </a:cubicBezTo>
                  <a:cubicBezTo>
                    <a:pt x="839" y="506"/>
                    <a:pt x="852" y="513"/>
                    <a:pt x="864" y="511"/>
                  </a:cubicBezTo>
                  <a:cubicBezTo>
                    <a:pt x="864" y="514"/>
                    <a:pt x="865" y="515"/>
                    <a:pt x="868" y="515"/>
                  </a:cubicBezTo>
                  <a:cubicBezTo>
                    <a:pt x="872" y="514"/>
                    <a:pt x="863" y="512"/>
                    <a:pt x="866" y="511"/>
                  </a:cubicBezTo>
                  <a:cubicBezTo>
                    <a:pt x="870" y="513"/>
                    <a:pt x="874" y="514"/>
                    <a:pt x="877" y="514"/>
                  </a:cubicBezTo>
                  <a:cubicBezTo>
                    <a:pt x="871" y="503"/>
                    <a:pt x="851" y="506"/>
                    <a:pt x="843" y="498"/>
                  </a:cubicBezTo>
                  <a:cubicBezTo>
                    <a:pt x="856" y="502"/>
                    <a:pt x="868" y="505"/>
                    <a:pt x="879" y="508"/>
                  </a:cubicBezTo>
                  <a:cubicBezTo>
                    <a:pt x="886" y="510"/>
                    <a:pt x="893" y="514"/>
                    <a:pt x="898" y="512"/>
                  </a:cubicBezTo>
                  <a:cubicBezTo>
                    <a:pt x="896" y="507"/>
                    <a:pt x="887" y="509"/>
                    <a:pt x="884" y="504"/>
                  </a:cubicBezTo>
                  <a:cubicBezTo>
                    <a:pt x="887" y="503"/>
                    <a:pt x="890" y="507"/>
                    <a:pt x="890" y="503"/>
                  </a:cubicBezTo>
                  <a:cubicBezTo>
                    <a:pt x="866" y="497"/>
                    <a:pt x="846" y="481"/>
                    <a:pt x="823" y="472"/>
                  </a:cubicBezTo>
                  <a:cubicBezTo>
                    <a:pt x="767" y="449"/>
                    <a:pt x="708" y="427"/>
                    <a:pt x="647" y="411"/>
                  </a:cubicBezTo>
                  <a:cubicBezTo>
                    <a:pt x="648" y="412"/>
                    <a:pt x="651" y="411"/>
                    <a:pt x="650" y="414"/>
                  </a:cubicBezTo>
                  <a:cubicBezTo>
                    <a:pt x="615" y="402"/>
                    <a:pt x="569" y="381"/>
                    <a:pt x="532" y="376"/>
                  </a:cubicBezTo>
                  <a:cubicBezTo>
                    <a:pt x="530" y="376"/>
                    <a:pt x="531" y="378"/>
                    <a:pt x="529" y="378"/>
                  </a:cubicBezTo>
                  <a:cubicBezTo>
                    <a:pt x="522" y="372"/>
                    <a:pt x="510" y="363"/>
                    <a:pt x="504" y="368"/>
                  </a:cubicBezTo>
                  <a:cubicBezTo>
                    <a:pt x="506" y="373"/>
                    <a:pt x="512" y="367"/>
                    <a:pt x="514" y="372"/>
                  </a:cubicBezTo>
                  <a:cubicBezTo>
                    <a:pt x="510" y="375"/>
                    <a:pt x="507" y="369"/>
                    <a:pt x="504" y="371"/>
                  </a:cubicBezTo>
                  <a:cubicBezTo>
                    <a:pt x="505" y="381"/>
                    <a:pt x="504" y="381"/>
                    <a:pt x="503" y="391"/>
                  </a:cubicBezTo>
                  <a:cubicBezTo>
                    <a:pt x="516" y="391"/>
                    <a:pt x="529" y="391"/>
                    <a:pt x="535" y="398"/>
                  </a:cubicBezTo>
                  <a:cubicBezTo>
                    <a:pt x="527" y="394"/>
                    <a:pt x="516" y="393"/>
                    <a:pt x="503" y="394"/>
                  </a:cubicBezTo>
                  <a:cubicBezTo>
                    <a:pt x="505" y="397"/>
                    <a:pt x="504" y="400"/>
                    <a:pt x="503" y="404"/>
                  </a:cubicBezTo>
                  <a:cubicBezTo>
                    <a:pt x="509" y="406"/>
                    <a:pt x="517" y="407"/>
                    <a:pt x="523" y="409"/>
                  </a:cubicBezTo>
                  <a:cubicBezTo>
                    <a:pt x="526" y="402"/>
                    <a:pt x="517" y="406"/>
                    <a:pt x="518" y="401"/>
                  </a:cubicBezTo>
                  <a:cubicBezTo>
                    <a:pt x="524" y="404"/>
                    <a:pt x="523" y="398"/>
                    <a:pt x="525" y="397"/>
                  </a:cubicBezTo>
                  <a:cubicBezTo>
                    <a:pt x="525" y="400"/>
                    <a:pt x="526" y="401"/>
                    <a:pt x="526" y="403"/>
                  </a:cubicBezTo>
                  <a:cubicBezTo>
                    <a:pt x="531" y="404"/>
                    <a:pt x="535" y="406"/>
                    <a:pt x="539" y="404"/>
                  </a:cubicBezTo>
                  <a:cubicBezTo>
                    <a:pt x="539" y="407"/>
                    <a:pt x="542" y="406"/>
                    <a:pt x="542" y="408"/>
                  </a:cubicBezTo>
                  <a:cubicBezTo>
                    <a:pt x="593" y="422"/>
                    <a:pt x="644" y="435"/>
                    <a:pt x="688" y="456"/>
                  </a:cubicBezTo>
                  <a:cubicBezTo>
                    <a:pt x="641" y="439"/>
                    <a:pt x="592" y="424"/>
                    <a:pt x="541" y="410"/>
                  </a:cubicBezTo>
                  <a:cubicBezTo>
                    <a:pt x="540" y="412"/>
                    <a:pt x="541" y="416"/>
                    <a:pt x="540" y="419"/>
                  </a:cubicBezTo>
                  <a:cubicBezTo>
                    <a:pt x="569" y="429"/>
                    <a:pt x="601" y="435"/>
                    <a:pt x="627" y="448"/>
                  </a:cubicBezTo>
                  <a:cubicBezTo>
                    <a:pt x="595" y="440"/>
                    <a:pt x="568" y="427"/>
                    <a:pt x="539" y="423"/>
                  </a:cubicBezTo>
                  <a:cubicBezTo>
                    <a:pt x="542" y="423"/>
                    <a:pt x="540" y="428"/>
                    <a:pt x="539" y="428"/>
                  </a:cubicBezTo>
                  <a:cubicBezTo>
                    <a:pt x="542" y="429"/>
                    <a:pt x="543" y="431"/>
                    <a:pt x="546" y="432"/>
                  </a:cubicBezTo>
                  <a:cubicBezTo>
                    <a:pt x="571" y="441"/>
                    <a:pt x="605" y="445"/>
                    <a:pt x="623" y="458"/>
                  </a:cubicBezTo>
                  <a:cubicBezTo>
                    <a:pt x="596" y="449"/>
                    <a:pt x="569" y="440"/>
                    <a:pt x="540" y="432"/>
                  </a:cubicBezTo>
                  <a:cubicBezTo>
                    <a:pt x="538" y="437"/>
                    <a:pt x="540" y="447"/>
                    <a:pt x="540" y="449"/>
                  </a:cubicBezTo>
                  <a:cubicBezTo>
                    <a:pt x="574" y="460"/>
                    <a:pt x="612" y="467"/>
                    <a:pt x="644" y="479"/>
                  </a:cubicBezTo>
                  <a:cubicBezTo>
                    <a:pt x="608" y="472"/>
                    <a:pt x="574" y="461"/>
                    <a:pt x="539" y="452"/>
                  </a:cubicBezTo>
                  <a:cubicBezTo>
                    <a:pt x="539" y="456"/>
                    <a:pt x="542" y="461"/>
                    <a:pt x="539" y="462"/>
                  </a:cubicBezTo>
                  <a:cubicBezTo>
                    <a:pt x="537" y="458"/>
                    <a:pt x="539" y="450"/>
                    <a:pt x="533" y="450"/>
                  </a:cubicBezTo>
                  <a:cubicBezTo>
                    <a:pt x="531" y="452"/>
                    <a:pt x="531" y="457"/>
                    <a:pt x="527" y="457"/>
                  </a:cubicBezTo>
                  <a:cubicBezTo>
                    <a:pt x="524" y="454"/>
                    <a:pt x="527" y="451"/>
                    <a:pt x="524" y="448"/>
                  </a:cubicBezTo>
                  <a:cubicBezTo>
                    <a:pt x="521" y="447"/>
                    <a:pt x="518" y="447"/>
                    <a:pt x="515" y="446"/>
                  </a:cubicBezTo>
                  <a:cubicBezTo>
                    <a:pt x="516" y="450"/>
                    <a:pt x="515" y="454"/>
                    <a:pt x="517" y="458"/>
                  </a:cubicBezTo>
                  <a:cubicBezTo>
                    <a:pt x="519" y="456"/>
                    <a:pt x="519" y="453"/>
                    <a:pt x="521" y="451"/>
                  </a:cubicBezTo>
                  <a:cubicBezTo>
                    <a:pt x="521" y="455"/>
                    <a:pt x="519" y="457"/>
                    <a:pt x="520" y="462"/>
                  </a:cubicBezTo>
                  <a:cubicBezTo>
                    <a:pt x="542" y="466"/>
                    <a:pt x="569" y="471"/>
                    <a:pt x="584" y="479"/>
                  </a:cubicBezTo>
                  <a:cubicBezTo>
                    <a:pt x="557" y="473"/>
                    <a:pt x="529" y="466"/>
                    <a:pt x="502" y="461"/>
                  </a:cubicBezTo>
                  <a:close/>
                  <a:moveTo>
                    <a:pt x="523" y="216"/>
                  </a:moveTo>
                  <a:cubicBezTo>
                    <a:pt x="523" y="205"/>
                    <a:pt x="514" y="203"/>
                    <a:pt x="504" y="202"/>
                  </a:cubicBezTo>
                  <a:cubicBezTo>
                    <a:pt x="502" y="215"/>
                    <a:pt x="516" y="212"/>
                    <a:pt x="523" y="216"/>
                  </a:cubicBezTo>
                  <a:close/>
                  <a:moveTo>
                    <a:pt x="567" y="380"/>
                  </a:moveTo>
                  <a:cubicBezTo>
                    <a:pt x="546" y="376"/>
                    <a:pt x="525" y="357"/>
                    <a:pt x="504" y="361"/>
                  </a:cubicBezTo>
                  <a:cubicBezTo>
                    <a:pt x="522" y="367"/>
                    <a:pt x="547" y="377"/>
                    <a:pt x="567" y="380"/>
                  </a:cubicBezTo>
                  <a:close/>
                  <a:moveTo>
                    <a:pt x="507" y="229"/>
                  </a:moveTo>
                  <a:cubicBezTo>
                    <a:pt x="515" y="230"/>
                    <a:pt x="523" y="236"/>
                    <a:pt x="530" y="235"/>
                  </a:cubicBezTo>
                  <a:cubicBezTo>
                    <a:pt x="528" y="231"/>
                    <a:pt x="528" y="224"/>
                    <a:pt x="525" y="220"/>
                  </a:cubicBezTo>
                  <a:cubicBezTo>
                    <a:pt x="518" y="218"/>
                    <a:pt x="513" y="215"/>
                    <a:pt x="505" y="214"/>
                  </a:cubicBezTo>
                  <a:cubicBezTo>
                    <a:pt x="504" y="220"/>
                    <a:pt x="507" y="223"/>
                    <a:pt x="507" y="229"/>
                  </a:cubicBezTo>
                  <a:close/>
                  <a:moveTo>
                    <a:pt x="506" y="440"/>
                  </a:moveTo>
                  <a:cubicBezTo>
                    <a:pt x="510" y="440"/>
                    <a:pt x="511" y="442"/>
                    <a:pt x="514" y="442"/>
                  </a:cubicBezTo>
                  <a:cubicBezTo>
                    <a:pt x="515" y="436"/>
                    <a:pt x="513" y="432"/>
                    <a:pt x="513" y="426"/>
                  </a:cubicBezTo>
                  <a:cubicBezTo>
                    <a:pt x="511" y="425"/>
                    <a:pt x="506" y="422"/>
                    <a:pt x="504" y="425"/>
                  </a:cubicBezTo>
                  <a:cubicBezTo>
                    <a:pt x="506" y="428"/>
                    <a:pt x="504" y="436"/>
                    <a:pt x="506" y="440"/>
                  </a:cubicBezTo>
                  <a:close/>
                  <a:moveTo>
                    <a:pt x="505" y="421"/>
                  </a:moveTo>
                  <a:cubicBezTo>
                    <a:pt x="513" y="420"/>
                    <a:pt x="515" y="422"/>
                    <a:pt x="523" y="424"/>
                  </a:cubicBezTo>
                  <a:cubicBezTo>
                    <a:pt x="523" y="422"/>
                    <a:pt x="523" y="420"/>
                    <a:pt x="523" y="418"/>
                  </a:cubicBezTo>
                  <a:cubicBezTo>
                    <a:pt x="519" y="417"/>
                    <a:pt x="514" y="413"/>
                    <a:pt x="512" y="418"/>
                  </a:cubicBezTo>
                  <a:cubicBezTo>
                    <a:pt x="513" y="415"/>
                    <a:pt x="513" y="412"/>
                    <a:pt x="515" y="411"/>
                  </a:cubicBezTo>
                  <a:cubicBezTo>
                    <a:pt x="517" y="412"/>
                    <a:pt x="522" y="414"/>
                    <a:pt x="523" y="412"/>
                  </a:cubicBezTo>
                  <a:cubicBezTo>
                    <a:pt x="516" y="409"/>
                    <a:pt x="512" y="409"/>
                    <a:pt x="504" y="408"/>
                  </a:cubicBezTo>
                  <a:cubicBezTo>
                    <a:pt x="504" y="413"/>
                    <a:pt x="505" y="416"/>
                    <a:pt x="505" y="421"/>
                  </a:cubicBezTo>
                  <a:close/>
                  <a:moveTo>
                    <a:pt x="542" y="535"/>
                  </a:moveTo>
                  <a:cubicBezTo>
                    <a:pt x="545" y="534"/>
                    <a:pt x="550" y="534"/>
                    <a:pt x="548" y="529"/>
                  </a:cubicBezTo>
                  <a:cubicBezTo>
                    <a:pt x="539" y="530"/>
                    <a:pt x="515" y="530"/>
                    <a:pt x="506" y="532"/>
                  </a:cubicBezTo>
                  <a:cubicBezTo>
                    <a:pt x="517" y="529"/>
                    <a:pt x="534" y="536"/>
                    <a:pt x="542" y="535"/>
                  </a:cubicBezTo>
                  <a:close/>
                  <a:moveTo>
                    <a:pt x="512" y="244"/>
                  </a:moveTo>
                  <a:cubicBezTo>
                    <a:pt x="511" y="241"/>
                    <a:pt x="513" y="239"/>
                    <a:pt x="516" y="240"/>
                  </a:cubicBezTo>
                  <a:cubicBezTo>
                    <a:pt x="516" y="241"/>
                    <a:pt x="516" y="242"/>
                    <a:pt x="517" y="243"/>
                  </a:cubicBezTo>
                  <a:cubicBezTo>
                    <a:pt x="516" y="245"/>
                    <a:pt x="513" y="244"/>
                    <a:pt x="514" y="247"/>
                  </a:cubicBezTo>
                  <a:cubicBezTo>
                    <a:pt x="519" y="253"/>
                    <a:pt x="524" y="246"/>
                    <a:pt x="527" y="249"/>
                  </a:cubicBezTo>
                  <a:cubicBezTo>
                    <a:pt x="527" y="250"/>
                    <a:pt x="525" y="250"/>
                    <a:pt x="525" y="251"/>
                  </a:cubicBezTo>
                  <a:cubicBezTo>
                    <a:pt x="527" y="252"/>
                    <a:pt x="529" y="253"/>
                    <a:pt x="532" y="253"/>
                  </a:cubicBezTo>
                  <a:cubicBezTo>
                    <a:pt x="530" y="249"/>
                    <a:pt x="531" y="242"/>
                    <a:pt x="529" y="238"/>
                  </a:cubicBezTo>
                  <a:cubicBezTo>
                    <a:pt x="521" y="237"/>
                    <a:pt x="515" y="234"/>
                    <a:pt x="508" y="232"/>
                  </a:cubicBezTo>
                  <a:cubicBezTo>
                    <a:pt x="508" y="237"/>
                    <a:pt x="508" y="240"/>
                    <a:pt x="512" y="244"/>
                  </a:cubicBezTo>
                  <a:close/>
                  <a:moveTo>
                    <a:pt x="505" y="1008"/>
                  </a:moveTo>
                  <a:cubicBezTo>
                    <a:pt x="501" y="1000"/>
                    <a:pt x="510" y="994"/>
                    <a:pt x="506" y="985"/>
                  </a:cubicBezTo>
                  <a:cubicBezTo>
                    <a:pt x="503" y="991"/>
                    <a:pt x="503" y="998"/>
                    <a:pt x="501" y="1005"/>
                  </a:cubicBezTo>
                  <a:cubicBezTo>
                    <a:pt x="507" y="1004"/>
                    <a:pt x="502" y="1007"/>
                    <a:pt x="505" y="1008"/>
                  </a:cubicBezTo>
                  <a:close/>
                  <a:moveTo>
                    <a:pt x="509" y="451"/>
                  </a:moveTo>
                  <a:cubicBezTo>
                    <a:pt x="509" y="450"/>
                    <a:pt x="510" y="449"/>
                    <a:pt x="511" y="448"/>
                  </a:cubicBezTo>
                  <a:cubicBezTo>
                    <a:pt x="514" y="452"/>
                    <a:pt x="506" y="460"/>
                    <a:pt x="514" y="460"/>
                  </a:cubicBezTo>
                  <a:cubicBezTo>
                    <a:pt x="515" y="454"/>
                    <a:pt x="514" y="450"/>
                    <a:pt x="512" y="445"/>
                  </a:cubicBezTo>
                  <a:cubicBezTo>
                    <a:pt x="511" y="447"/>
                    <a:pt x="509" y="443"/>
                    <a:pt x="507" y="443"/>
                  </a:cubicBezTo>
                  <a:cubicBezTo>
                    <a:pt x="507" y="446"/>
                    <a:pt x="507" y="449"/>
                    <a:pt x="509" y="451"/>
                  </a:cubicBezTo>
                  <a:close/>
                  <a:moveTo>
                    <a:pt x="536" y="494"/>
                  </a:moveTo>
                  <a:cubicBezTo>
                    <a:pt x="532" y="487"/>
                    <a:pt x="515" y="484"/>
                    <a:pt x="507" y="487"/>
                  </a:cubicBezTo>
                  <a:cubicBezTo>
                    <a:pt x="519" y="488"/>
                    <a:pt x="528" y="491"/>
                    <a:pt x="536" y="494"/>
                  </a:cubicBezTo>
                  <a:close/>
                  <a:moveTo>
                    <a:pt x="518" y="272"/>
                  </a:moveTo>
                  <a:cubicBezTo>
                    <a:pt x="518" y="265"/>
                    <a:pt x="520" y="259"/>
                    <a:pt x="521" y="253"/>
                  </a:cubicBezTo>
                  <a:cubicBezTo>
                    <a:pt x="518" y="252"/>
                    <a:pt x="516" y="251"/>
                    <a:pt x="513" y="250"/>
                  </a:cubicBezTo>
                  <a:cubicBezTo>
                    <a:pt x="512" y="257"/>
                    <a:pt x="511" y="265"/>
                    <a:pt x="510" y="271"/>
                  </a:cubicBezTo>
                  <a:cubicBezTo>
                    <a:pt x="512" y="272"/>
                    <a:pt x="516" y="273"/>
                    <a:pt x="518" y="272"/>
                  </a:cubicBezTo>
                  <a:close/>
                  <a:moveTo>
                    <a:pt x="510" y="320"/>
                  </a:moveTo>
                  <a:cubicBezTo>
                    <a:pt x="513" y="321"/>
                    <a:pt x="514" y="323"/>
                    <a:pt x="517" y="323"/>
                  </a:cubicBezTo>
                  <a:cubicBezTo>
                    <a:pt x="520" y="316"/>
                    <a:pt x="524" y="303"/>
                    <a:pt x="524" y="291"/>
                  </a:cubicBezTo>
                  <a:cubicBezTo>
                    <a:pt x="525" y="285"/>
                    <a:pt x="527" y="275"/>
                    <a:pt x="519" y="277"/>
                  </a:cubicBezTo>
                  <a:cubicBezTo>
                    <a:pt x="519" y="294"/>
                    <a:pt x="513" y="306"/>
                    <a:pt x="510" y="320"/>
                  </a:cubicBezTo>
                  <a:close/>
                  <a:moveTo>
                    <a:pt x="508" y="1081"/>
                  </a:moveTo>
                  <a:cubicBezTo>
                    <a:pt x="507" y="1061"/>
                    <a:pt x="507" y="1031"/>
                    <a:pt x="508" y="1013"/>
                  </a:cubicBezTo>
                  <a:cubicBezTo>
                    <a:pt x="501" y="1030"/>
                    <a:pt x="505" y="1065"/>
                    <a:pt x="508" y="1081"/>
                  </a:cubicBezTo>
                  <a:close/>
                  <a:moveTo>
                    <a:pt x="508" y="1092"/>
                  </a:moveTo>
                  <a:cubicBezTo>
                    <a:pt x="507" y="1091"/>
                    <a:pt x="505" y="1090"/>
                    <a:pt x="505" y="1091"/>
                  </a:cubicBezTo>
                  <a:cubicBezTo>
                    <a:pt x="511" y="1098"/>
                    <a:pt x="509" y="1120"/>
                    <a:pt x="511" y="1128"/>
                  </a:cubicBezTo>
                  <a:cubicBezTo>
                    <a:pt x="510" y="1125"/>
                    <a:pt x="512" y="1125"/>
                    <a:pt x="508" y="1124"/>
                  </a:cubicBezTo>
                  <a:cubicBezTo>
                    <a:pt x="510" y="1129"/>
                    <a:pt x="511" y="1134"/>
                    <a:pt x="514" y="1138"/>
                  </a:cubicBezTo>
                  <a:cubicBezTo>
                    <a:pt x="516" y="1119"/>
                    <a:pt x="510" y="1102"/>
                    <a:pt x="508" y="1082"/>
                  </a:cubicBezTo>
                  <a:cubicBezTo>
                    <a:pt x="508" y="1084"/>
                    <a:pt x="503" y="1084"/>
                    <a:pt x="506" y="1085"/>
                  </a:cubicBezTo>
                  <a:cubicBezTo>
                    <a:pt x="507" y="1083"/>
                    <a:pt x="508" y="1089"/>
                    <a:pt x="508" y="1092"/>
                  </a:cubicBezTo>
                  <a:close/>
                  <a:moveTo>
                    <a:pt x="507" y="1100"/>
                  </a:moveTo>
                  <a:cubicBezTo>
                    <a:pt x="509" y="1103"/>
                    <a:pt x="502" y="1121"/>
                    <a:pt x="508" y="1123"/>
                  </a:cubicBezTo>
                  <a:cubicBezTo>
                    <a:pt x="504" y="1115"/>
                    <a:pt x="511" y="1105"/>
                    <a:pt x="507" y="1100"/>
                  </a:cubicBezTo>
                  <a:close/>
                  <a:moveTo>
                    <a:pt x="514" y="427"/>
                  </a:moveTo>
                  <a:cubicBezTo>
                    <a:pt x="516" y="430"/>
                    <a:pt x="514" y="437"/>
                    <a:pt x="515" y="442"/>
                  </a:cubicBezTo>
                  <a:cubicBezTo>
                    <a:pt x="518" y="443"/>
                    <a:pt x="521" y="445"/>
                    <a:pt x="525" y="445"/>
                  </a:cubicBezTo>
                  <a:cubicBezTo>
                    <a:pt x="524" y="440"/>
                    <a:pt x="524" y="431"/>
                    <a:pt x="524" y="428"/>
                  </a:cubicBezTo>
                  <a:cubicBezTo>
                    <a:pt x="521" y="428"/>
                    <a:pt x="515" y="423"/>
                    <a:pt x="514" y="427"/>
                  </a:cubicBezTo>
                  <a:close/>
                  <a:moveTo>
                    <a:pt x="528" y="203"/>
                  </a:moveTo>
                  <a:cubicBezTo>
                    <a:pt x="528" y="200"/>
                    <a:pt x="531" y="200"/>
                    <a:pt x="531" y="198"/>
                  </a:cubicBezTo>
                  <a:cubicBezTo>
                    <a:pt x="526" y="197"/>
                    <a:pt x="523" y="194"/>
                    <a:pt x="517" y="194"/>
                  </a:cubicBezTo>
                  <a:cubicBezTo>
                    <a:pt x="517" y="200"/>
                    <a:pt x="522" y="202"/>
                    <a:pt x="528" y="203"/>
                  </a:cubicBezTo>
                  <a:close/>
                  <a:moveTo>
                    <a:pt x="514" y="1082"/>
                  </a:moveTo>
                  <a:cubicBezTo>
                    <a:pt x="513" y="1071"/>
                    <a:pt x="513" y="1058"/>
                    <a:pt x="510" y="1049"/>
                  </a:cubicBezTo>
                  <a:cubicBezTo>
                    <a:pt x="511" y="1062"/>
                    <a:pt x="508" y="1073"/>
                    <a:pt x="514" y="1082"/>
                  </a:cubicBezTo>
                  <a:close/>
                  <a:moveTo>
                    <a:pt x="518" y="1112"/>
                  </a:moveTo>
                  <a:cubicBezTo>
                    <a:pt x="515" y="1102"/>
                    <a:pt x="518" y="1088"/>
                    <a:pt x="512" y="1083"/>
                  </a:cubicBezTo>
                  <a:cubicBezTo>
                    <a:pt x="514" y="1091"/>
                    <a:pt x="512" y="1104"/>
                    <a:pt x="518" y="1112"/>
                  </a:cubicBezTo>
                  <a:close/>
                  <a:moveTo>
                    <a:pt x="512" y="1043"/>
                  </a:moveTo>
                  <a:cubicBezTo>
                    <a:pt x="516" y="1055"/>
                    <a:pt x="513" y="1069"/>
                    <a:pt x="517" y="1082"/>
                  </a:cubicBezTo>
                  <a:cubicBezTo>
                    <a:pt x="520" y="1082"/>
                    <a:pt x="522" y="1082"/>
                    <a:pt x="525" y="1082"/>
                  </a:cubicBezTo>
                  <a:cubicBezTo>
                    <a:pt x="524" y="1068"/>
                    <a:pt x="523" y="1056"/>
                    <a:pt x="523" y="1041"/>
                  </a:cubicBezTo>
                  <a:cubicBezTo>
                    <a:pt x="521" y="1041"/>
                    <a:pt x="514" y="1039"/>
                    <a:pt x="512" y="1043"/>
                  </a:cubicBezTo>
                  <a:close/>
                  <a:moveTo>
                    <a:pt x="513" y="1038"/>
                  </a:moveTo>
                  <a:cubicBezTo>
                    <a:pt x="517" y="1038"/>
                    <a:pt x="520" y="1038"/>
                    <a:pt x="523" y="1038"/>
                  </a:cubicBezTo>
                  <a:cubicBezTo>
                    <a:pt x="523" y="1029"/>
                    <a:pt x="526" y="1017"/>
                    <a:pt x="525" y="1010"/>
                  </a:cubicBezTo>
                  <a:cubicBezTo>
                    <a:pt x="522" y="1012"/>
                    <a:pt x="523" y="1016"/>
                    <a:pt x="518" y="1015"/>
                  </a:cubicBezTo>
                  <a:cubicBezTo>
                    <a:pt x="519" y="1006"/>
                    <a:pt x="530" y="1000"/>
                    <a:pt x="523" y="991"/>
                  </a:cubicBezTo>
                  <a:cubicBezTo>
                    <a:pt x="517" y="1004"/>
                    <a:pt x="511" y="1022"/>
                    <a:pt x="513" y="1038"/>
                  </a:cubicBezTo>
                  <a:close/>
                  <a:moveTo>
                    <a:pt x="525" y="275"/>
                  </a:moveTo>
                  <a:cubicBezTo>
                    <a:pt x="525" y="270"/>
                    <a:pt x="523" y="267"/>
                    <a:pt x="524" y="262"/>
                  </a:cubicBezTo>
                  <a:cubicBezTo>
                    <a:pt x="519" y="263"/>
                    <a:pt x="520" y="269"/>
                    <a:pt x="520" y="274"/>
                  </a:cubicBezTo>
                  <a:cubicBezTo>
                    <a:pt x="522" y="273"/>
                    <a:pt x="522" y="276"/>
                    <a:pt x="525" y="275"/>
                  </a:cubicBezTo>
                  <a:close/>
                  <a:moveTo>
                    <a:pt x="534" y="331"/>
                  </a:moveTo>
                  <a:cubicBezTo>
                    <a:pt x="543" y="320"/>
                    <a:pt x="544" y="301"/>
                    <a:pt x="547" y="283"/>
                  </a:cubicBezTo>
                  <a:cubicBezTo>
                    <a:pt x="543" y="284"/>
                    <a:pt x="542" y="283"/>
                    <a:pt x="540" y="282"/>
                  </a:cubicBezTo>
                  <a:cubicBezTo>
                    <a:pt x="534" y="295"/>
                    <a:pt x="535" y="315"/>
                    <a:pt x="528" y="323"/>
                  </a:cubicBezTo>
                  <a:cubicBezTo>
                    <a:pt x="530" y="309"/>
                    <a:pt x="535" y="296"/>
                    <a:pt x="537" y="281"/>
                  </a:cubicBezTo>
                  <a:cubicBezTo>
                    <a:pt x="534" y="280"/>
                    <a:pt x="531" y="279"/>
                    <a:pt x="528" y="279"/>
                  </a:cubicBezTo>
                  <a:cubicBezTo>
                    <a:pt x="527" y="293"/>
                    <a:pt x="524" y="313"/>
                    <a:pt x="520" y="326"/>
                  </a:cubicBezTo>
                  <a:cubicBezTo>
                    <a:pt x="524" y="331"/>
                    <a:pt x="535" y="327"/>
                    <a:pt x="534" y="331"/>
                  </a:cubicBezTo>
                  <a:close/>
                  <a:moveTo>
                    <a:pt x="528" y="276"/>
                  </a:moveTo>
                  <a:cubicBezTo>
                    <a:pt x="532" y="276"/>
                    <a:pt x="534" y="278"/>
                    <a:pt x="538" y="278"/>
                  </a:cubicBezTo>
                  <a:cubicBezTo>
                    <a:pt x="539" y="272"/>
                    <a:pt x="540" y="266"/>
                    <a:pt x="542" y="260"/>
                  </a:cubicBezTo>
                  <a:cubicBezTo>
                    <a:pt x="539" y="260"/>
                    <a:pt x="537" y="256"/>
                    <a:pt x="535" y="258"/>
                  </a:cubicBezTo>
                  <a:cubicBezTo>
                    <a:pt x="533" y="258"/>
                    <a:pt x="537" y="264"/>
                    <a:pt x="532" y="262"/>
                  </a:cubicBezTo>
                  <a:cubicBezTo>
                    <a:pt x="531" y="260"/>
                    <a:pt x="534" y="260"/>
                    <a:pt x="533" y="257"/>
                  </a:cubicBezTo>
                  <a:cubicBezTo>
                    <a:pt x="530" y="256"/>
                    <a:pt x="527" y="254"/>
                    <a:pt x="523" y="254"/>
                  </a:cubicBezTo>
                  <a:cubicBezTo>
                    <a:pt x="523" y="256"/>
                    <a:pt x="522" y="258"/>
                    <a:pt x="524" y="258"/>
                  </a:cubicBezTo>
                  <a:cubicBezTo>
                    <a:pt x="528" y="259"/>
                    <a:pt x="527" y="269"/>
                    <a:pt x="528" y="276"/>
                  </a:cubicBezTo>
                  <a:close/>
                  <a:moveTo>
                    <a:pt x="526" y="217"/>
                  </a:moveTo>
                  <a:cubicBezTo>
                    <a:pt x="532" y="219"/>
                    <a:pt x="541" y="224"/>
                    <a:pt x="546" y="223"/>
                  </a:cubicBezTo>
                  <a:cubicBezTo>
                    <a:pt x="545" y="212"/>
                    <a:pt x="534" y="211"/>
                    <a:pt x="524" y="208"/>
                  </a:cubicBezTo>
                  <a:cubicBezTo>
                    <a:pt x="524" y="212"/>
                    <a:pt x="527" y="212"/>
                    <a:pt x="526" y="217"/>
                  </a:cubicBezTo>
                  <a:close/>
                  <a:moveTo>
                    <a:pt x="523" y="1124"/>
                  </a:moveTo>
                  <a:cubicBezTo>
                    <a:pt x="524" y="1128"/>
                    <a:pt x="523" y="1136"/>
                    <a:pt x="530" y="1136"/>
                  </a:cubicBezTo>
                  <a:cubicBezTo>
                    <a:pt x="530" y="1123"/>
                    <a:pt x="516" y="1109"/>
                    <a:pt x="521" y="1091"/>
                  </a:cubicBezTo>
                  <a:cubicBezTo>
                    <a:pt x="522" y="1101"/>
                    <a:pt x="525" y="1113"/>
                    <a:pt x="530" y="1124"/>
                  </a:cubicBezTo>
                  <a:cubicBezTo>
                    <a:pt x="533" y="1132"/>
                    <a:pt x="536" y="1142"/>
                    <a:pt x="543" y="1143"/>
                  </a:cubicBezTo>
                  <a:cubicBezTo>
                    <a:pt x="541" y="1120"/>
                    <a:pt x="525" y="1109"/>
                    <a:pt x="526" y="1083"/>
                  </a:cubicBezTo>
                  <a:cubicBezTo>
                    <a:pt x="524" y="1083"/>
                    <a:pt x="519" y="1085"/>
                    <a:pt x="517" y="1083"/>
                  </a:cubicBezTo>
                  <a:cubicBezTo>
                    <a:pt x="518" y="1096"/>
                    <a:pt x="520" y="1111"/>
                    <a:pt x="523" y="1124"/>
                  </a:cubicBezTo>
                  <a:close/>
                  <a:moveTo>
                    <a:pt x="526" y="413"/>
                  </a:moveTo>
                  <a:cubicBezTo>
                    <a:pt x="527" y="416"/>
                    <a:pt x="532" y="416"/>
                    <a:pt x="535" y="417"/>
                  </a:cubicBezTo>
                  <a:cubicBezTo>
                    <a:pt x="535" y="413"/>
                    <a:pt x="529" y="415"/>
                    <a:pt x="526" y="413"/>
                  </a:cubicBezTo>
                  <a:close/>
                  <a:moveTo>
                    <a:pt x="534" y="414"/>
                  </a:moveTo>
                  <a:cubicBezTo>
                    <a:pt x="536" y="414"/>
                    <a:pt x="535" y="410"/>
                    <a:pt x="536" y="409"/>
                  </a:cubicBezTo>
                  <a:cubicBezTo>
                    <a:pt x="534" y="407"/>
                    <a:pt x="529" y="407"/>
                    <a:pt x="525" y="406"/>
                  </a:cubicBezTo>
                  <a:cubicBezTo>
                    <a:pt x="524" y="413"/>
                    <a:pt x="530" y="412"/>
                    <a:pt x="534" y="414"/>
                  </a:cubicBezTo>
                  <a:close/>
                  <a:moveTo>
                    <a:pt x="529" y="446"/>
                  </a:moveTo>
                  <a:cubicBezTo>
                    <a:pt x="532" y="442"/>
                    <a:pt x="533" y="437"/>
                    <a:pt x="533" y="430"/>
                  </a:cubicBezTo>
                  <a:cubicBezTo>
                    <a:pt x="530" y="431"/>
                    <a:pt x="529" y="429"/>
                    <a:pt x="526" y="429"/>
                  </a:cubicBezTo>
                  <a:cubicBezTo>
                    <a:pt x="527" y="435"/>
                    <a:pt x="525" y="442"/>
                    <a:pt x="529" y="446"/>
                  </a:cubicBezTo>
                  <a:close/>
                  <a:moveTo>
                    <a:pt x="533" y="426"/>
                  </a:moveTo>
                  <a:cubicBezTo>
                    <a:pt x="534" y="424"/>
                    <a:pt x="535" y="422"/>
                    <a:pt x="535" y="420"/>
                  </a:cubicBezTo>
                  <a:cubicBezTo>
                    <a:pt x="531" y="421"/>
                    <a:pt x="530" y="418"/>
                    <a:pt x="526" y="419"/>
                  </a:cubicBezTo>
                  <a:cubicBezTo>
                    <a:pt x="526" y="421"/>
                    <a:pt x="526" y="422"/>
                    <a:pt x="526" y="424"/>
                  </a:cubicBezTo>
                  <a:cubicBezTo>
                    <a:pt x="528" y="426"/>
                    <a:pt x="532" y="424"/>
                    <a:pt x="533" y="426"/>
                  </a:cubicBezTo>
                  <a:close/>
                  <a:moveTo>
                    <a:pt x="529" y="224"/>
                  </a:moveTo>
                  <a:cubicBezTo>
                    <a:pt x="531" y="228"/>
                    <a:pt x="532" y="232"/>
                    <a:pt x="532" y="237"/>
                  </a:cubicBezTo>
                  <a:cubicBezTo>
                    <a:pt x="537" y="239"/>
                    <a:pt x="544" y="241"/>
                    <a:pt x="549" y="243"/>
                  </a:cubicBezTo>
                  <a:cubicBezTo>
                    <a:pt x="548" y="238"/>
                    <a:pt x="547" y="234"/>
                    <a:pt x="547" y="228"/>
                  </a:cubicBezTo>
                  <a:cubicBezTo>
                    <a:pt x="542" y="227"/>
                    <a:pt x="533" y="220"/>
                    <a:pt x="529" y="224"/>
                  </a:cubicBezTo>
                  <a:close/>
                  <a:moveTo>
                    <a:pt x="540" y="206"/>
                  </a:moveTo>
                  <a:cubicBezTo>
                    <a:pt x="537" y="204"/>
                    <a:pt x="537" y="201"/>
                    <a:pt x="532" y="201"/>
                  </a:cubicBezTo>
                  <a:cubicBezTo>
                    <a:pt x="532" y="202"/>
                    <a:pt x="531" y="202"/>
                    <a:pt x="530" y="204"/>
                  </a:cubicBezTo>
                  <a:cubicBezTo>
                    <a:pt x="533" y="205"/>
                    <a:pt x="538" y="209"/>
                    <a:pt x="540" y="206"/>
                  </a:cubicBezTo>
                  <a:close/>
                  <a:moveTo>
                    <a:pt x="551" y="717"/>
                  </a:moveTo>
                  <a:cubicBezTo>
                    <a:pt x="542" y="718"/>
                    <a:pt x="534" y="716"/>
                    <a:pt x="526" y="720"/>
                  </a:cubicBezTo>
                  <a:cubicBezTo>
                    <a:pt x="535" y="717"/>
                    <a:pt x="545" y="722"/>
                    <a:pt x="551" y="717"/>
                  </a:cubicBezTo>
                  <a:close/>
                  <a:moveTo>
                    <a:pt x="527" y="1082"/>
                  </a:moveTo>
                  <a:cubicBezTo>
                    <a:pt x="533" y="1081"/>
                    <a:pt x="536" y="1083"/>
                    <a:pt x="542" y="1083"/>
                  </a:cubicBezTo>
                  <a:cubicBezTo>
                    <a:pt x="540" y="1073"/>
                    <a:pt x="541" y="1062"/>
                    <a:pt x="536" y="1056"/>
                  </a:cubicBezTo>
                  <a:cubicBezTo>
                    <a:pt x="542" y="1054"/>
                    <a:pt x="537" y="1047"/>
                    <a:pt x="538" y="1042"/>
                  </a:cubicBezTo>
                  <a:cubicBezTo>
                    <a:pt x="534" y="1041"/>
                    <a:pt x="530" y="1041"/>
                    <a:pt x="525" y="1041"/>
                  </a:cubicBezTo>
                  <a:cubicBezTo>
                    <a:pt x="525" y="1055"/>
                    <a:pt x="527" y="1070"/>
                    <a:pt x="527" y="1082"/>
                  </a:cubicBezTo>
                  <a:close/>
                  <a:moveTo>
                    <a:pt x="531" y="1038"/>
                  </a:moveTo>
                  <a:cubicBezTo>
                    <a:pt x="534" y="1033"/>
                    <a:pt x="541" y="1028"/>
                    <a:pt x="540" y="1022"/>
                  </a:cubicBezTo>
                  <a:cubicBezTo>
                    <a:pt x="533" y="1023"/>
                    <a:pt x="528" y="1031"/>
                    <a:pt x="525" y="1038"/>
                  </a:cubicBezTo>
                  <a:cubicBezTo>
                    <a:pt x="527" y="1038"/>
                    <a:pt x="529" y="1038"/>
                    <a:pt x="531" y="1038"/>
                  </a:cubicBezTo>
                  <a:close/>
                  <a:moveTo>
                    <a:pt x="538" y="1018"/>
                  </a:moveTo>
                  <a:cubicBezTo>
                    <a:pt x="544" y="1020"/>
                    <a:pt x="549" y="1015"/>
                    <a:pt x="548" y="1011"/>
                  </a:cubicBezTo>
                  <a:cubicBezTo>
                    <a:pt x="547" y="1013"/>
                    <a:pt x="546" y="1015"/>
                    <a:pt x="544" y="1014"/>
                  </a:cubicBezTo>
                  <a:cubicBezTo>
                    <a:pt x="540" y="1011"/>
                    <a:pt x="548" y="1002"/>
                    <a:pt x="544" y="1000"/>
                  </a:cubicBezTo>
                  <a:cubicBezTo>
                    <a:pt x="538" y="1010"/>
                    <a:pt x="526" y="1013"/>
                    <a:pt x="525" y="1030"/>
                  </a:cubicBezTo>
                  <a:cubicBezTo>
                    <a:pt x="532" y="1027"/>
                    <a:pt x="534" y="1019"/>
                    <a:pt x="540" y="1014"/>
                  </a:cubicBezTo>
                  <a:cubicBezTo>
                    <a:pt x="540" y="1016"/>
                    <a:pt x="537" y="1016"/>
                    <a:pt x="538" y="1018"/>
                  </a:cubicBezTo>
                  <a:close/>
                  <a:moveTo>
                    <a:pt x="528" y="996"/>
                  </a:moveTo>
                  <a:cubicBezTo>
                    <a:pt x="531" y="995"/>
                    <a:pt x="534" y="985"/>
                    <a:pt x="531" y="984"/>
                  </a:cubicBezTo>
                  <a:cubicBezTo>
                    <a:pt x="531" y="989"/>
                    <a:pt x="527" y="991"/>
                    <a:pt x="528" y="996"/>
                  </a:cubicBezTo>
                  <a:close/>
                  <a:moveTo>
                    <a:pt x="529" y="985"/>
                  </a:moveTo>
                  <a:cubicBezTo>
                    <a:pt x="525" y="985"/>
                    <a:pt x="526" y="991"/>
                    <a:pt x="527" y="993"/>
                  </a:cubicBezTo>
                  <a:cubicBezTo>
                    <a:pt x="527" y="990"/>
                    <a:pt x="530" y="989"/>
                    <a:pt x="529" y="985"/>
                  </a:cubicBezTo>
                  <a:close/>
                  <a:moveTo>
                    <a:pt x="533" y="972"/>
                  </a:moveTo>
                  <a:cubicBezTo>
                    <a:pt x="531" y="972"/>
                    <a:pt x="528" y="972"/>
                    <a:pt x="527" y="973"/>
                  </a:cubicBezTo>
                  <a:cubicBezTo>
                    <a:pt x="528" y="977"/>
                    <a:pt x="524" y="979"/>
                    <a:pt x="527" y="981"/>
                  </a:cubicBezTo>
                  <a:cubicBezTo>
                    <a:pt x="530" y="978"/>
                    <a:pt x="533" y="975"/>
                    <a:pt x="533" y="972"/>
                  </a:cubicBezTo>
                  <a:close/>
                  <a:moveTo>
                    <a:pt x="535" y="255"/>
                  </a:moveTo>
                  <a:cubicBezTo>
                    <a:pt x="542" y="256"/>
                    <a:pt x="543" y="258"/>
                    <a:pt x="546" y="254"/>
                  </a:cubicBezTo>
                  <a:cubicBezTo>
                    <a:pt x="548" y="256"/>
                    <a:pt x="545" y="256"/>
                    <a:pt x="545" y="258"/>
                  </a:cubicBezTo>
                  <a:cubicBezTo>
                    <a:pt x="548" y="258"/>
                    <a:pt x="549" y="260"/>
                    <a:pt x="552" y="260"/>
                  </a:cubicBezTo>
                  <a:cubicBezTo>
                    <a:pt x="554" y="259"/>
                    <a:pt x="550" y="257"/>
                    <a:pt x="553" y="256"/>
                  </a:cubicBezTo>
                  <a:cubicBezTo>
                    <a:pt x="558" y="257"/>
                    <a:pt x="554" y="258"/>
                    <a:pt x="554" y="261"/>
                  </a:cubicBezTo>
                  <a:cubicBezTo>
                    <a:pt x="559" y="264"/>
                    <a:pt x="565" y="264"/>
                    <a:pt x="568" y="259"/>
                  </a:cubicBezTo>
                  <a:cubicBezTo>
                    <a:pt x="569" y="263"/>
                    <a:pt x="566" y="262"/>
                    <a:pt x="567" y="265"/>
                  </a:cubicBezTo>
                  <a:cubicBezTo>
                    <a:pt x="569" y="266"/>
                    <a:pt x="571" y="267"/>
                    <a:pt x="573" y="268"/>
                  </a:cubicBezTo>
                  <a:cubicBezTo>
                    <a:pt x="575" y="265"/>
                    <a:pt x="573" y="260"/>
                    <a:pt x="578" y="263"/>
                  </a:cubicBezTo>
                  <a:cubicBezTo>
                    <a:pt x="577" y="264"/>
                    <a:pt x="576" y="265"/>
                    <a:pt x="575" y="268"/>
                  </a:cubicBezTo>
                  <a:cubicBezTo>
                    <a:pt x="577" y="268"/>
                    <a:pt x="577" y="270"/>
                    <a:pt x="580" y="270"/>
                  </a:cubicBezTo>
                  <a:cubicBezTo>
                    <a:pt x="581" y="267"/>
                    <a:pt x="580" y="260"/>
                    <a:pt x="584" y="258"/>
                  </a:cubicBezTo>
                  <a:cubicBezTo>
                    <a:pt x="572" y="254"/>
                    <a:pt x="565" y="252"/>
                    <a:pt x="554" y="247"/>
                  </a:cubicBezTo>
                  <a:cubicBezTo>
                    <a:pt x="553" y="249"/>
                    <a:pt x="553" y="251"/>
                    <a:pt x="552" y="252"/>
                  </a:cubicBezTo>
                  <a:cubicBezTo>
                    <a:pt x="549" y="251"/>
                    <a:pt x="551" y="247"/>
                    <a:pt x="549" y="245"/>
                  </a:cubicBezTo>
                  <a:cubicBezTo>
                    <a:pt x="542" y="246"/>
                    <a:pt x="540" y="240"/>
                    <a:pt x="533" y="241"/>
                  </a:cubicBezTo>
                  <a:cubicBezTo>
                    <a:pt x="533" y="248"/>
                    <a:pt x="533" y="249"/>
                    <a:pt x="535" y="255"/>
                  </a:cubicBezTo>
                  <a:close/>
                  <a:moveTo>
                    <a:pt x="529" y="1154"/>
                  </a:moveTo>
                  <a:cubicBezTo>
                    <a:pt x="529" y="1153"/>
                    <a:pt x="530" y="1153"/>
                    <a:pt x="531" y="1153"/>
                  </a:cubicBezTo>
                  <a:cubicBezTo>
                    <a:pt x="531" y="1150"/>
                    <a:pt x="530" y="1149"/>
                    <a:pt x="526" y="1149"/>
                  </a:cubicBezTo>
                  <a:cubicBezTo>
                    <a:pt x="526" y="1152"/>
                    <a:pt x="528" y="1153"/>
                    <a:pt x="529" y="1154"/>
                  </a:cubicBezTo>
                  <a:close/>
                  <a:moveTo>
                    <a:pt x="531" y="1002"/>
                  </a:moveTo>
                  <a:cubicBezTo>
                    <a:pt x="530" y="1005"/>
                    <a:pt x="525" y="1009"/>
                    <a:pt x="529" y="1012"/>
                  </a:cubicBezTo>
                  <a:cubicBezTo>
                    <a:pt x="531" y="1009"/>
                    <a:pt x="534" y="1006"/>
                    <a:pt x="531" y="1002"/>
                  </a:cubicBezTo>
                  <a:close/>
                  <a:moveTo>
                    <a:pt x="567" y="770"/>
                  </a:moveTo>
                  <a:cubicBezTo>
                    <a:pt x="556" y="772"/>
                    <a:pt x="539" y="770"/>
                    <a:pt x="530" y="773"/>
                  </a:cubicBezTo>
                  <a:cubicBezTo>
                    <a:pt x="543" y="772"/>
                    <a:pt x="558" y="778"/>
                    <a:pt x="567" y="770"/>
                  </a:cubicBezTo>
                  <a:close/>
                  <a:moveTo>
                    <a:pt x="537" y="448"/>
                  </a:moveTo>
                  <a:cubicBezTo>
                    <a:pt x="536" y="443"/>
                    <a:pt x="538" y="435"/>
                    <a:pt x="536" y="431"/>
                  </a:cubicBezTo>
                  <a:cubicBezTo>
                    <a:pt x="533" y="435"/>
                    <a:pt x="533" y="442"/>
                    <a:pt x="533" y="448"/>
                  </a:cubicBezTo>
                  <a:cubicBezTo>
                    <a:pt x="534" y="448"/>
                    <a:pt x="536" y="448"/>
                    <a:pt x="537" y="448"/>
                  </a:cubicBezTo>
                  <a:close/>
                  <a:moveTo>
                    <a:pt x="555" y="1115"/>
                  </a:moveTo>
                  <a:cubicBezTo>
                    <a:pt x="550" y="1115"/>
                    <a:pt x="547" y="1115"/>
                    <a:pt x="547" y="1119"/>
                  </a:cubicBezTo>
                  <a:cubicBezTo>
                    <a:pt x="549" y="1119"/>
                    <a:pt x="553" y="1117"/>
                    <a:pt x="555" y="1119"/>
                  </a:cubicBezTo>
                  <a:cubicBezTo>
                    <a:pt x="549" y="1118"/>
                    <a:pt x="550" y="1123"/>
                    <a:pt x="549" y="1126"/>
                  </a:cubicBezTo>
                  <a:cubicBezTo>
                    <a:pt x="546" y="1126"/>
                    <a:pt x="548" y="1121"/>
                    <a:pt x="549" y="1120"/>
                  </a:cubicBezTo>
                  <a:cubicBezTo>
                    <a:pt x="546" y="1120"/>
                    <a:pt x="545" y="1122"/>
                    <a:pt x="544" y="1119"/>
                  </a:cubicBezTo>
                  <a:cubicBezTo>
                    <a:pt x="546" y="1115"/>
                    <a:pt x="544" y="1110"/>
                    <a:pt x="542" y="1105"/>
                  </a:cubicBezTo>
                  <a:cubicBezTo>
                    <a:pt x="542" y="1106"/>
                    <a:pt x="540" y="1106"/>
                    <a:pt x="540" y="1105"/>
                  </a:cubicBezTo>
                  <a:cubicBezTo>
                    <a:pt x="541" y="1103"/>
                    <a:pt x="546" y="1105"/>
                    <a:pt x="546" y="1102"/>
                  </a:cubicBezTo>
                  <a:cubicBezTo>
                    <a:pt x="544" y="1096"/>
                    <a:pt x="544" y="1089"/>
                    <a:pt x="542" y="1084"/>
                  </a:cubicBezTo>
                  <a:cubicBezTo>
                    <a:pt x="537" y="1084"/>
                    <a:pt x="533" y="1084"/>
                    <a:pt x="528" y="1084"/>
                  </a:cubicBezTo>
                  <a:cubicBezTo>
                    <a:pt x="529" y="1092"/>
                    <a:pt x="530" y="1101"/>
                    <a:pt x="533" y="1105"/>
                  </a:cubicBezTo>
                  <a:cubicBezTo>
                    <a:pt x="533" y="1100"/>
                    <a:pt x="530" y="1095"/>
                    <a:pt x="534" y="1093"/>
                  </a:cubicBezTo>
                  <a:cubicBezTo>
                    <a:pt x="535" y="1098"/>
                    <a:pt x="534" y="1105"/>
                    <a:pt x="537" y="1112"/>
                  </a:cubicBezTo>
                  <a:cubicBezTo>
                    <a:pt x="540" y="1113"/>
                    <a:pt x="540" y="1106"/>
                    <a:pt x="542" y="1109"/>
                  </a:cubicBezTo>
                  <a:cubicBezTo>
                    <a:pt x="543" y="1114"/>
                    <a:pt x="537" y="1113"/>
                    <a:pt x="538" y="1117"/>
                  </a:cubicBezTo>
                  <a:cubicBezTo>
                    <a:pt x="541" y="1124"/>
                    <a:pt x="543" y="1131"/>
                    <a:pt x="546" y="1137"/>
                  </a:cubicBezTo>
                  <a:cubicBezTo>
                    <a:pt x="552" y="1135"/>
                    <a:pt x="556" y="1137"/>
                    <a:pt x="561" y="1134"/>
                  </a:cubicBezTo>
                  <a:cubicBezTo>
                    <a:pt x="558" y="1128"/>
                    <a:pt x="555" y="1121"/>
                    <a:pt x="555" y="1115"/>
                  </a:cubicBezTo>
                  <a:close/>
                  <a:moveTo>
                    <a:pt x="544" y="340"/>
                  </a:moveTo>
                  <a:cubicBezTo>
                    <a:pt x="543" y="339"/>
                    <a:pt x="537" y="334"/>
                    <a:pt x="536" y="339"/>
                  </a:cubicBezTo>
                  <a:cubicBezTo>
                    <a:pt x="539" y="338"/>
                    <a:pt x="542" y="342"/>
                    <a:pt x="544" y="340"/>
                  </a:cubicBezTo>
                  <a:close/>
                  <a:moveTo>
                    <a:pt x="535" y="1144"/>
                  </a:moveTo>
                  <a:cubicBezTo>
                    <a:pt x="536" y="1140"/>
                    <a:pt x="533" y="1141"/>
                    <a:pt x="533" y="1138"/>
                  </a:cubicBezTo>
                  <a:cubicBezTo>
                    <a:pt x="528" y="1138"/>
                    <a:pt x="529" y="1146"/>
                    <a:pt x="535" y="1144"/>
                  </a:cubicBezTo>
                  <a:close/>
                  <a:moveTo>
                    <a:pt x="537" y="971"/>
                  </a:moveTo>
                  <a:cubicBezTo>
                    <a:pt x="532" y="971"/>
                    <a:pt x="534" y="979"/>
                    <a:pt x="532" y="981"/>
                  </a:cubicBezTo>
                  <a:cubicBezTo>
                    <a:pt x="536" y="981"/>
                    <a:pt x="536" y="975"/>
                    <a:pt x="537" y="971"/>
                  </a:cubicBezTo>
                  <a:close/>
                  <a:moveTo>
                    <a:pt x="535" y="1006"/>
                  </a:moveTo>
                  <a:cubicBezTo>
                    <a:pt x="536" y="1004"/>
                    <a:pt x="539" y="998"/>
                    <a:pt x="537" y="994"/>
                  </a:cubicBezTo>
                  <a:cubicBezTo>
                    <a:pt x="534" y="997"/>
                    <a:pt x="531" y="1002"/>
                    <a:pt x="535" y="1006"/>
                  </a:cubicBezTo>
                  <a:close/>
                  <a:moveTo>
                    <a:pt x="541" y="985"/>
                  </a:moveTo>
                  <a:cubicBezTo>
                    <a:pt x="539" y="985"/>
                    <a:pt x="537" y="985"/>
                    <a:pt x="535" y="985"/>
                  </a:cubicBezTo>
                  <a:cubicBezTo>
                    <a:pt x="536" y="990"/>
                    <a:pt x="531" y="993"/>
                    <a:pt x="534" y="996"/>
                  </a:cubicBezTo>
                  <a:cubicBezTo>
                    <a:pt x="536" y="992"/>
                    <a:pt x="538" y="988"/>
                    <a:pt x="541" y="985"/>
                  </a:cubicBezTo>
                  <a:close/>
                  <a:moveTo>
                    <a:pt x="547" y="331"/>
                  </a:moveTo>
                  <a:cubicBezTo>
                    <a:pt x="552" y="316"/>
                    <a:pt x="556" y="302"/>
                    <a:pt x="559" y="287"/>
                  </a:cubicBezTo>
                  <a:cubicBezTo>
                    <a:pt x="555" y="286"/>
                    <a:pt x="554" y="285"/>
                    <a:pt x="550" y="285"/>
                  </a:cubicBezTo>
                  <a:cubicBezTo>
                    <a:pt x="547" y="303"/>
                    <a:pt x="543" y="317"/>
                    <a:pt x="539" y="333"/>
                  </a:cubicBezTo>
                  <a:cubicBezTo>
                    <a:pt x="546" y="335"/>
                    <a:pt x="544" y="325"/>
                    <a:pt x="547" y="331"/>
                  </a:cubicBezTo>
                  <a:close/>
                  <a:moveTo>
                    <a:pt x="545" y="210"/>
                  </a:moveTo>
                  <a:cubicBezTo>
                    <a:pt x="557" y="213"/>
                    <a:pt x="565" y="219"/>
                    <a:pt x="578" y="220"/>
                  </a:cubicBezTo>
                  <a:cubicBezTo>
                    <a:pt x="583" y="224"/>
                    <a:pt x="595" y="232"/>
                    <a:pt x="599" y="224"/>
                  </a:cubicBezTo>
                  <a:cubicBezTo>
                    <a:pt x="580" y="217"/>
                    <a:pt x="559" y="206"/>
                    <a:pt x="540" y="202"/>
                  </a:cubicBezTo>
                  <a:cubicBezTo>
                    <a:pt x="543" y="204"/>
                    <a:pt x="543" y="208"/>
                    <a:pt x="545" y="210"/>
                  </a:cubicBezTo>
                  <a:close/>
                  <a:moveTo>
                    <a:pt x="548" y="281"/>
                  </a:moveTo>
                  <a:cubicBezTo>
                    <a:pt x="549" y="275"/>
                    <a:pt x="550" y="270"/>
                    <a:pt x="550" y="262"/>
                  </a:cubicBezTo>
                  <a:cubicBezTo>
                    <a:pt x="548" y="262"/>
                    <a:pt x="546" y="261"/>
                    <a:pt x="544" y="260"/>
                  </a:cubicBezTo>
                  <a:cubicBezTo>
                    <a:pt x="543" y="268"/>
                    <a:pt x="536" y="281"/>
                    <a:pt x="548" y="281"/>
                  </a:cubicBezTo>
                  <a:close/>
                  <a:moveTo>
                    <a:pt x="537" y="1153"/>
                  </a:moveTo>
                  <a:cubicBezTo>
                    <a:pt x="540" y="1153"/>
                    <a:pt x="545" y="1154"/>
                    <a:pt x="544" y="1150"/>
                  </a:cubicBezTo>
                  <a:cubicBezTo>
                    <a:pt x="541" y="1151"/>
                    <a:pt x="536" y="1143"/>
                    <a:pt x="533" y="1149"/>
                  </a:cubicBezTo>
                  <a:cubicBezTo>
                    <a:pt x="536" y="1149"/>
                    <a:pt x="538" y="1150"/>
                    <a:pt x="537" y="1153"/>
                  </a:cubicBezTo>
                  <a:close/>
                  <a:moveTo>
                    <a:pt x="538" y="1039"/>
                  </a:moveTo>
                  <a:cubicBezTo>
                    <a:pt x="538" y="1036"/>
                    <a:pt x="540" y="1032"/>
                    <a:pt x="537" y="1031"/>
                  </a:cubicBezTo>
                  <a:cubicBezTo>
                    <a:pt x="538" y="1035"/>
                    <a:pt x="534" y="1035"/>
                    <a:pt x="534" y="1038"/>
                  </a:cubicBezTo>
                  <a:cubicBezTo>
                    <a:pt x="536" y="1038"/>
                    <a:pt x="537" y="1039"/>
                    <a:pt x="538" y="1039"/>
                  </a:cubicBezTo>
                  <a:close/>
                  <a:moveTo>
                    <a:pt x="542" y="981"/>
                  </a:moveTo>
                  <a:cubicBezTo>
                    <a:pt x="542" y="977"/>
                    <a:pt x="546" y="974"/>
                    <a:pt x="543" y="971"/>
                  </a:cubicBezTo>
                  <a:cubicBezTo>
                    <a:pt x="537" y="972"/>
                    <a:pt x="538" y="977"/>
                    <a:pt x="537" y="981"/>
                  </a:cubicBezTo>
                  <a:cubicBezTo>
                    <a:pt x="539" y="981"/>
                    <a:pt x="540" y="981"/>
                    <a:pt x="542" y="981"/>
                  </a:cubicBezTo>
                  <a:close/>
                  <a:moveTo>
                    <a:pt x="554" y="343"/>
                  </a:moveTo>
                  <a:cubicBezTo>
                    <a:pt x="552" y="342"/>
                    <a:pt x="547" y="338"/>
                    <a:pt x="545" y="341"/>
                  </a:cubicBezTo>
                  <a:cubicBezTo>
                    <a:pt x="547" y="341"/>
                    <a:pt x="553" y="347"/>
                    <a:pt x="554" y="343"/>
                  </a:cubicBezTo>
                  <a:close/>
                  <a:moveTo>
                    <a:pt x="612" y="1024"/>
                  </a:moveTo>
                  <a:cubicBezTo>
                    <a:pt x="593" y="1023"/>
                    <a:pt x="582" y="1020"/>
                    <a:pt x="570" y="1028"/>
                  </a:cubicBezTo>
                  <a:cubicBezTo>
                    <a:pt x="567" y="1032"/>
                    <a:pt x="574" y="1033"/>
                    <a:pt x="572" y="1035"/>
                  </a:cubicBezTo>
                  <a:cubicBezTo>
                    <a:pt x="568" y="1034"/>
                    <a:pt x="562" y="1036"/>
                    <a:pt x="562" y="1033"/>
                  </a:cubicBezTo>
                  <a:cubicBezTo>
                    <a:pt x="566" y="1033"/>
                    <a:pt x="569" y="1035"/>
                    <a:pt x="569" y="1029"/>
                  </a:cubicBezTo>
                  <a:cubicBezTo>
                    <a:pt x="561" y="1029"/>
                    <a:pt x="553" y="1040"/>
                    <a:pt x="546" y="1033"/>
                  </a:cubicBezTo>
                  <a:cubicBezTo>
                    <a:pt x="556" y="1031"/>
                    <a:pt x="569" y="1026"/>
                    <a:pt x="579" y="1022"/>
                  </a:cubicBezTo>
                  <a:cubicBezTo>
                    <a:pt x="573" y="1021"/>
                    <a:pt x="560" y="1019"/>
                    <a:pt x="564" y="1024"/>
                  </a:cubicBezTo>
                  <a:cubicBezTo>
                    <a:pt x="557" y="1021"/>
                    <a:pt x="553" y="1021"/>
                    <a:pt x="546" y="1020"/>
                  </a:cubicBezTo>
                  <a:cubicBezTo>
                    <a:pt x="544" y="1024"/>
                    <a:pt x="542" y="1027"/>
                    <a:pt x="539" y="1030"/>
                  </a:cubicBezTo>
                  <a:cubicBezTo>
                    <a:pt x="545" y="1032"/>
                    <a:pt x="542" y="1035"/>
                    <a:pt x="541" y="1040"/>
                  </a:cubicBezTo>
                  <a:cubicBezTo>
                    <a:pt x="555" y="1039"/>
                    <a:pt x="558" y="1042"/>
                    <a:pt x="571" y="1040"/>
                  </a:cubicBezTo>
                  <a:cubicBezTo>
                    <a:pt x="567" y="1038"/>
                    <a:pt x="557" y="1041"/>
                    <a:pt x="558" y="1036"/>
                  </a:cubicBezTo>
                  <a:cubicBezTo>
                    <a:pt x="564" y="1037"/>
                    <a:pt x="584" y="1039"/>
                    <a:pt x="585" y="1035"/>
                  </a:cubicBezTo>
                  <a:cubicBezTo>
                    <a:pt x="582" y="1037"/>
                    <a:pt x="576" y="1035"/>
                    <a:pt x="574" y="1034"/>
                  </a:cubicBezTo>
                  <a:cubicBezTo>
                    <a:pt x="591" y="1037"/>
                    <a:pt x="600" y="1031"/>
                    <a:pt x="612" y="1024"/>
                  </a:cubicBezTo>
                  <a:close/>
                  <a:moveTo>
                    <a:pt x="549" y="225"/>
                  </a:moveTo>
                  <a:cubicBezTo>
                    <a:pt x="550" y="220"/>
                    <a:pt x="549" y="220"/>
                    <a:pt x="550" y="216"/>
                  </a:cubicBezTo>
                  <a:cubicBezTo>
                    <a:pt x="550" y="216"/>
                    <a:pt x="549" y="216"/>
                    <a:pt x="548" y="216"/>
                  </a:cubicBezTo>
                  <a:cubicBezTo>
                    <a:pt x="548" y="215"/>
                    <a:pt x="548" y="215"/>
                    <a:pt x="547" y="215"/>
                  </a:cubicBezTo>
                  <a:cubicBezTo>
                    <a:pt x="547" y="219"/>
                    <a:pt x="548" y="223"/>
                    <a:pt x="549" y="225"/>
                  </a:cubicBezTo>
                  <a:close/>
                  <a:moveTo>
                    <a:pt x="547" y="996"/>
                  </a:moveTo>
                  <a:cubicBezTo>
                    <a:pt x="549" y="994"/>
                    <a:pt x="549" y="989"/>
                    <a:pt x="550" y="985"/>
                  </a:cubicBezTo>
                  <a:cubicBezTo>
                    <a:pt x="547" y="987"/>
                    <a:pt x="547" y="985"/>
                    <a:pt x="543" y="985"/>
                  </a:cubicBezTo>
                  <a:cubicBezTo>
                    <a:pt x="544" y="990"/>
                    <a:pt x="539" y="994"/>
                    <a:pt x="542" y="996"/>
                  </a:cubicBezTo>
                  <a:cubicBezTo>
                    <a:pt x="542" y="994"/>
                    <a:pt x="546" y="996"/>
                    <a:pt x="547" y="996"/>
                  </a:cubicBezTo>
                  <a:close/>
                  <a:moveTo>
                    <a:pt x="548" y="369"/>
                  </a:moveTo>
                  <a:cubicBezTo>
                    <a:pt x="597" y="390"/>
                    <a:pt x="653" y="410"/>
                    <a:pt x="707" y="424"/>
                  </a:cubicBezTo>
                  <a:cubicBezTo>
                    <a:pt x="656" y="406"/>
                    <a:pt x="599" y="381"/>
                    <a:pt x="548" y="369"/>
                  </a:cubicBezTo>
                  <a:close/>
                  <a:moveTo>
                    <a:pt x="561" y="1043"/>
                  </a:moveTo>
                  <a:cubicBezTo>
                    <a:pt x="558" y="1045"/>
                    <a:pt x="548" y="1041"/>
                    <a:pt x="541" y="1044"/>
                  </a:cubicBezTo>
                  <a:cubicBezTo>
                    <a:pt x="542" y="1047"/>
                    <a:pt x="543" y="1049"/>
                    <a:pt x="542" y="1054"/>
                  </a:cubicBezTo>
                  <a:cubicBezTo>
                    <a:pt x="549" y="1051"/>
                    <a:pt x="559" y="1046"/>
                    <a:pt x="561" y="1043"/>
                  </a:cubicBezTo>
                  <a:close/>
                  <a:moveTo>
                    <a:pt x="544" y="1068"/>
                  </a:moveTo>
                  <a:cubicBezTo>
                    <a:pt x="546" y="1063"/>
                    <a:pt x="554" y="1064"/>
                    <a:pt x="556" y="1059"/>
                  </a:cubicBezTo>
                  <a:cubicBezTo>
                    <a:pt x="552" y="1059"/>
                    <a:pt x="547" y="1059"/>
                    <a:pt x="542" y="1059"/>
                  </a:cubicBezTo>
                  <a:cubicBezTo>
                    <a:pt x="543" y="1062"/>
                    <a:pt x="541" y="1067"/>
                    <a:pt x="544" y="1068"/>
                  </a:cubicBezTo>
                  <a:close/>
                  <a:moveTo>
                    <a:pt x="549" y="335"/>
                  </a:moveTo>
                  <a:cubicBezTo>
                    <a:pt x="552" y="336"/>
                    <a:pt x="555" y="337"/>
                    <a:pt x="558" y="338"/>
                  </a:cubicBezTo>
                  <a:cubicBezTo>
                    <a:pt x="563" y="323"/>
                    <a:pt x="568" y="308"/>
                    <a:pt x="569" y="289"/>
                  </a:cubicBezTo>
                  <a:cubicBezTo>
                    <a:pt x="566" y="289"/>
                    <a:pt x="563" y="289"/>
                    <a:pt x="562" y="288"/>
                  </a:cubicBezTo>
                  <a:cubicBezTo>
                    <a:pt x="557" y="303"/>
                    <a:pt x="554" y="319"/>
                    <a:pt x="549" y="335"/>
                  </a:cubicBezTo>
                  <a:close/>
                  <a:moveTo>
                    <a:pt x="545" y="1083"/>
                  </a:moveTo>
                  <a:cubicBezTo>
                    <a:pt x="551" y="1083"/>
                    <a:pt x="557" y="1083"/>
                    <a:pt x="561" y="1084"/>
                  </a:cubicBezTo>
                  <a:cubicBezTo>
                    <a:pt x="561" y="1079"/>
                    <a:pt x="561" y="1075"/>
                    <a:pt x="559" y="1073"/>
                  </a:cubicBezTo>
                  <a:cubicBezTo>
                    <a:pt x="560" y="1075"/>
                    <a:pt x="554" y="1074"/>
                    <a:pt x="555" y="1073"/>
                  </a:cubicBezTo>
                  <a:cubicBezTo>
                    <a:pt x="556" y="1071"/>
                    <a:pt x="557" y="1070"/>
                    <a:pt x="559" y="1070"/>
                  </a:cubicBezTo>
                  <a:cubicBezTo>
                    <a:pt x="559" y="1067"/>
                    <a:pt x="557" y="1067"/>
                    <a:pt x="559" y="1065"/>
                  </a:cubicBezTo>
                  <a:cubicBezTo>
                    <a:pt x="555" y="1065"/>
                    <a:pt x="552" y="1067"/>
                    <a:pt x="547" y="1067"/>
                  </a:cubicBezTo>
                  <a:cubicBezTo>
                    <a:pt x="546" y="1069"/>
                    <a:pt x="550" y="1071"/>
                    <a:pt x="547" y="1071"/>
                  </a:cubicBezTo>
                  <a:cubicBezTo>
                    <a:pt x="544" y="1071"/>
                    <a:pt x="545" y="1069"/>
                    <a:pt x="543" y="1069"/>
                  </a:cubicBezTo>
                  <a:cubicBezTo>
                    <a:pt x="544" y="1074"/>
                    <a:pt x="544" y="1079"/>
                    <a:pt x="545" y="1083"/>
                  </a:cubicBezTo>
                  <a:close/>
                  <a:moveTo>
                    <a:pt x="551" y="981"/>
                  </a:moveTo>
                  <a:cubicBezTo>
                    <a:pt x="552" y="979"/>
                    <a:pt x="554" y="977"/>
                    <a:pt x="554" y="973"/>
                  </a:cubicBezTo>
                  <a:cubicBezTo>
                    <a:pt x="551" y="973"/>
                    <a:pt x="549" y="971"/>
                    <a:pt x="547" y="970"/>
                  </a:cubicBezTo>
                  <a:cubicBezTo>
                    <a:pt x="547" y="975"/>
                    <a:pt x="545" y="978"/>
                    <a:pt x="544" y="981"/>
                  </a:cubicBezTo>
                  <a:cubicBezTo>
                    <a:pt x="546" y="981"/>
                    <a:pt x="549" y="981"/>
                    <a:pt x="551" y="981"/>
                  </a:cubicBezTo>
                  <a:close/>
                  <a:moveTo>
                    <a:pt x="560" y="285"/>
                  </a:moveTo>
                  <a:cubicBezTo>
                    <a:pt x="561" y="279"/>
                    <a:pt x="562" y="273"/>
                    <a:pt x="563" y="266"/>
                  </a:cubicBezTo>
                  <a:cubicBezTo>
                    <a:pt x="559" y="267"/>
                    <a:pt x="558" y="264"/>
                    <a:pt x="553" y="264"/>
                  </a:cubicBezTo>
                  <a:cubicBezTo>
                    <a:pt x="552" y="270"/>
                    <a:pt x="550" y="275"/>
                    <a:pt x="551" y="282"/>
                  </a:cubicBezTo>
                  <a:cubicBezTo>
                    <a:pt x="554" y="283"/>
                    <a:pt x="557" y="283"/>
                    <a:pt x="560" y="285"/>
                  </a:cubicBezTo>
                  <a:close/>
                  <a:moveTo>
                    <a:pt x="553" y="245"/>
                  </a:moveTo>
                  <a:cubicBezTo>
                    <a:pt x="559" y="245"/>
                    <a:pt x="561" y="249"/>
                    <a:pt x="566" y="248"/>
                  </a:cubicBezTo>
                  <a:cubicBezTo>
                    <a:pt x="566" y="242"/>
                    <a:pt x="564" y="237"/>
                    <a:pt x="562" y="232"/>
                  </a:cubicBezTo>
                  <a:cubicBezTo>
                    <a:pt x="558" y="232"/>
                    <a:pt x="556" y="230"/>
                    <a:pt x="551" y="229"/>
                  </a:cubicBezTo>
                  <a:cubicBezTo>
                    <a:pt x="552" y="235"/>
                    <a:pt x="553" y="239"/>
                    <a:pt x="553" y="245"/>
                  </a:cubicBezTo>
                  <a:close/>
                  <a:moveTo>
                    <a:pt x="561" y="228"/>
                  </a:moveTo>
                  <a:cubicBezTo>
                    <a:pt x="558" y="225"/>
                    <a:pt x="559" y="219"/>
                    <a:pt x="553" y="218"/>
                  </a:cubicBezTo>
                  <a:cubicBezTo>
                    <a:pt x="552" y="220"/>
                    <a:pt x="552" y="223"/>
                    <a:pt x="551" y="226"/>
                  </a:cubicBezTo>
                  <a:cubicBezTo>
                    <a:pt x="554" y="227"/>
                    <a:pt x="559" y="230"/>
                    <a:pt x="561" y="228"/>
                  </a:cubicBezTo>
                  <a:close/>
                  <a:moveTo>
                    <a:pt x="544" y="1162"/>
                  </a:moveTo>
                  <a:cubicBezTo>
                    <a:pt x="547" y="1162"/>
                    <a:pt x="553" y="1161"/>
                    <a:pt x="550" y="1158"/>
                  </a:cubicBezTo>
                  <a:cubicBezTo>
                    <a:pt x="549" y="1160"/>
                    <a:pt x="548" y="1160"/>
                    <a:pt x="545" y="1160"/>
                  </a:cubicBezTo>
                  <a:cubicBezTo>
                    <a:pt x="545" y="1158"/>
                    <a:pt x="549" y="1160"/>
                    <a:pt x="548" y="1156"/>
                  </a:cubicBezTo>
                  <a:cubicBezTo>
                    <a:pt x="546" y="1156"/>
                    <a:pt x="546" y="1158"/>
                    <a:pt x="543" y="1157"/>
                  </a:cubicBezTo>
                  <a:cubicBezTo>
                    <a:pt x="543" y="1160"/>
                    <a:pt x="543" y="1161"/>
                    <a:pt x="544" y="1162"/>
                  </a:cubicBezTo>
                  <a:close/>
                  <a:moveTo>
                    <a:pt x="548" y="1103"/>
                  </a:moveTo>
                  <a:cubicBezTo>
                    <a:pt x="551" y="1104"/>
                    <a:pt x="551" y="1103"/>
                    <a:pt x="555" y="1103"/>
                  </a:cubicBezTo>
                  <a:cubicBezTo>
                    <a:pt x="555" y="1100"/>
                    <a:pt x="554" y="1096"/>
                    <a:pt x="557" y="1096"/>
                  </a:cubicBezTo>
                  <a:cubicBezTo>
                    <a:pt x="557" y="1099"/>
                    <a:pt x="556" y="1103"/>
                    <a:pt x="559" y="1103"/>
                  </a:cubicBezTo>
                  <a:cubicBezTo>
                    <a:pt x="577" y="1103"/>
                    <a:pt x="599" y="1101"/>
                    <a:pt x="611" y="1090"/>
                  </a:cubicBezTo>
                  <a:cubicBezTo>
                    <a:pt x="605" y="1087"/>
                    <a:pt x="594" y="1089"/>
                    <a:pt x="587" y="1087"/>
                  </a:cubicBezTo>
                  <a:cubicBezTo>
                    <a:pt x="578" y="1090"/>
                    <a:pt x="570" y="1100"/>
                    <a:pt x="559" y="1098"/>
                  </a:cubicBezTo>
                  <a:cubicBezTo>
                    <a:pt x="560" y="1095"/>
                    <a:pt x="564" y="1096"/>
                    <a:pt x="564" y="1093"/>
                  </a:cubicBezTo>
                  <a:cubicBezTo>
                    <a:pt x="562" y="1084"/>
                    <a:pt x="553" y="1083"/>
                    <a:pt x="545" y="1085"/>
                  </a:cubicBezTo>
                  <a:cubicBezTo>
                    <a:pt x="546" y="1093"/>
                    <a:pt x="548" y="1094"/>
                    <a:pt x="548" y="1103"/>
                  </a:cubicBezTo>
                  <a:close/>
                  <a:moveTo>
                    <a:pt x="552" y="529"/>
                  </a:moveTo>
                  <a:cubicBezTo>
                    <a:pt x="554" y="529"/>
                    <a:pt x="555" y="529"/>
                    <a:pt x="556" y="530"/>
                  </a:cubicBezTo>
                  <a:cubicBezTo>
                    <a:pt x="556" y="526"/>
                    <a:pt x="551" y="526"/>
                    <a:pt x="552" y="520"/>
                  </a:cubicBezTo>
                  <a:cubicBezTo>
                    <a:pt x="548" y="520"/>
                    <a:pt x="554" y="525"/>
                    <a:pt x="552" y="529"/>
                  </a:cubicBezTo>
                  <a:close/>
                  <a:moveTo>
                    <a:pt x="550" y="1000"/>
                  </a:moveTo>
                  <a:cubicBezTo>
                    <a:pt x="548" y="1002"/>
                    <a:pt x="547" y="1004"/>
                    <a:pt x="547" y="1006"/>
                  </a:cubicBezTo>
                  <a:cubicBezTo>
                    <a:pt x="551" y="1007"/>
                    <a:pt x="553" y="1001"/>
                    <a:pt x="550" y="1000"/>
                  </a:cubicBezTo>
                  <a:close/>
                  <a:moveTo>
                    <a:pt x="550" y="1150"/>
                  </a:moveTo>
                  <a:cubicBezTo>
                    <a:pt x="551" y="1148"/>
                    <a:pt x="549" y="1147"/>
                    <a:pt x="546" y="1147"/>
                  </a:cubicBezTo>
                  <a:cubicBezTo>
                    <a:pt x="546" y="1148"/>
                    <a:pt x="546" y="1149"/>
                    <a:pt x="546" y="1150"/>
                  </a:cubicBezTo>
                  <a:cubicBezTo>
                    <a:pt x="548" y="1150"/>
                    <a:pt x="549" y="1150"/>
                    <a:pt x="550" y="1150"/>
                  </a:cubicBezTo>
                  <a:close/>
                  <a:moveTo>
                    <a:pt x="550" y="1145"/>
                  </a:moveTo>
                  <a:cubicBezTo>
                    <a:pt x="553" y="1145"/>
                    <a:pt x="555" y="1145"/>
                    <a:pt x="556" y="1146"/>
                  </a:cubicBezTo>
                  <a:cubicBezTo>
                    <a:pt x="558" y="1143"/>
                    <a:pt x="554" y="1143"/>
                    <a:pt x="554" y="1140"/>
                  </a:cubicBezTo>
                  <a:cubicBezTo>
                    <a:pt x="559" y="1141"/>
                    <a:pt x="558" y="1148"/>
                    <a:pt x="562" y="1148"/>
                  </a:cubicBezTo>
                  <a:cubicBezTo>
                    <a:pt x="562" y="1145"/>
                    <a:pt x="563" y="1140"/>
                    <a:pt x="562" y="1138"/>
                  </a:cubicBezTo>
                  <a:cubicBezTo>
                    <a:pt x="554" y="1139"/>
                    <a:pt x="552" y="1138"/>
                    <a:pt x="547" y="1140"/>
                  </a:cubicBezTo>
                  <a:cubicBezTo>
                    <a:pt x="549" y="1142"/>
                    <a:pt x="550" y="1143"/>
                    <a:pt x="550" y="1145"/>
                  </a:cubicBezTo>
                  <a:close/>
                  <a:moveTo>
                    <a:pt x="557" y="1051"/>
                  </a:moveTo>
                  <a:cubicBezTo>
                    <a:pt x="554" y="1052"/>
                    <a:pt x="551" y="1053"/>
                    <a:pt x="549" y="1055"/>
                  </a:cubicBezTo>
                  <a:cubicBezTo>
                    <a:pt x="553" y="1054"/>
                    <a:pt x="559" y="1057"/>
                    <a:pt x="557" y="1051"/>
                  </a:cubicBezTo>
                  <a:close/>
                  <a:moveTo>
                    <a:pt x="556" y="986"/>
                  </a:moveTo>
                  <a:cubicBezTo>
                    <a:pt x="551" y="987"/>
                    <a:pt x="551" y="992"/>
                    <a:pt x="550" y="996"/>
                  </a:cubicBezTo>
                  <a:cubicBezTo>
                    <a:pt x="555" y="996"/>
                    <a:pt x="554" y="989"/>
                    <a:pt x="556" y="986"/>
                  </a:cubicBezTo>
                  <a:close/>
                  <a:moveTo>
                    <a:pt x="558" y="1175"/>
                  </a:moveTo>
                  <a:cubicBezTo>
                    <a:pt x="555" y="1176"/>
                    <a:pt x="549" y="1173"/>
                    <a:pt x="549" y="1177"/>
                  </a:cubicBezTo>
                  <a:cubicBezTo>
                    <a:pt x="552" y="1177"/>
                    <a:pt x="558" y="1179"/>
                    <a:pt x="558" y="1175"/>
                  </a:cubicBezTo>
                  <a:close/>
                  <a:moveTo>
                    <a:pt x="551" y="1109"/>
                  </a:moveTo>
                  <a:cubicBezTo>
                    <a:pt x="554" y="1110"/>
                    <a:pt x="552" y="1106"/>
                    <a:pt x="554" y="1105"/>
                  </a:cubicBezTo>
                  <a:cubicBezTo>
                    <a:pt x="552" y="1105"/>
                    <a:pt x="551" y="1105"/>
                    <a:pt x="550" y="1105"/>
                  </a:cubicBezTo>
                  <a:cubicBezTo>
                    <a:pt x="550" y="1107"/>
                    <a:pt x="550" y="1108"/>
                    <a:pt x="551" y="1109"/>
                  </a:cubicBezTo>
                  <a:close/>
                  <a:moveTo>
                    <a:pt x="588" y="511"/>
                  </a:moveTo>
                  <a:cubicBezTo>
                    <a:pt x="589" y="512"/>
                    <a:pt x="591" y="511"/>
                    <a:pt x="591" y="514"/>
                  </a:cubicBezTo>
                  <a:cubicBezTo>
                    <a:pt x="581" y="508"/>
                    <a:pt x="570" y="511"/>
                    <a:pt x="556" y="511"/>
                  </a:cubicBezTo>
                  <a:cubicBezTo>
                    <a:pt x="562" y="517"/>
                    <a:pt x="577" y="514"/>
                    <a:pt x="585" y="514"/>
                  </a:cubicBezTo>
                  <a:cubicBezTo>
                    <a:pt x="596" y="519"/>
                    <a:pt x="612" y="525"/>
                    <a:pt x="626" y="525"/>
                  </a:cubicBezTo>
                  <a:cubicBezTo>
                    <a:pt x="627" y="530"/>
                    <a:pt x="636" y="533"/>
                    <a:pt x="640" y="529"/>
                  </a:cubicBezTo>
                  <a:cubicBezTo>
                    <a:pt x="638" y="532"/>
                    <a:pt x="641" y="532"/>
                    <a:pt x="642" y="532"/>
                  </a:cubicBezTo>
                  <a:cubicBezTo>
                    <a:pt x="650" y="535"/>
                    <a:pt x="663" y="538"/>
                    <a:pt x="669" y="541"/>
                  </a:cubicBezTo>
                  <a:cubicBezTo>
                    <a:pt x="665" y="535"/>
                    <a:pt x="652" y="537"/>
                    <a:pt x="648" y="531"/>
                  </a:cubicBezTo>
                  <a:cubicBezTo>
                    <a:pt x="675" y="539"/>
                    <a:pt x="705" y="546"/>
                    <a:pt x="732" y="559"/>
                  </a:cubicBezTo>
                  <a:cubicBezTo>
                    <a:pt x="714" y="554"/>
                    <a:pt x="700" y="551"/>
                    <a:pt x="684" y="544"/>
                  </a:cubicBezTo>
                  <a:cubicBezTo>
                    <a:pt x="687" y="549"/>
                    <a:pt x="695" y="550"/>
                    <a:pt x="702" y="551"/>
                  </a:cubicBezTo>
                  <a:cubicBezTo>
                    <a:pt x="702" y="553"/>
                    <a:pt x="704" y="553"/>
                    <a:pt x="704" y="554"/>
                  </a:cubicBezTo>
                  <a:cubicBezTo>
                    <a:pt x="752" y="568"/>
                    <a:pt x="799" y="588"/>
                    <a:pt x="848" y="597"/>
                  </a:cubicBezTo>
                  <a:cubicBezTo>
                    <a:pt x="847" y="597"/>
                    <a:pt x="846" y="595"/>
                    <a:pt x="847" y="595"/>
                  </a:cubicBezTo>
                  <a:cubicBezTo>
                    <a:pt x="855" y="597"/>
                    <a:pt x="865" y="601"/>
                    <a:pt x="874" y="601"/>
                  </a:cubicBezTo>
                  <a:cubicBezTo>
                    <a:pt x="859" y="595"/>
                    <a:pt x="838" y="592"/>
                    <a:pt x="827" y="589"/>
                  </a:cubicBezTo>
                  <a:cubicBezTo>
                    <a:pt x="830" y="588"/>
                    <a:pt x="831" y="592"/>
                    <a:pt x="832" y="589"/>
                  </a:cubicBezTo>
                  <a:cubicBezTo>
                    <a:pt x="816" y="582"/>
                    <a:pt x="801" y="581"/>
                    <a:pt x="789" y="576"/>
                  </a:cubicBezTo>
                  <a:cubicBezTo>
                    <a:pt x="793" y="576"/>
                    <a:pt x="796" y="580"/>
                    <a:pt x="798" y="577"/>
                  </a:cubicBezTo>
                  <a:cubicBezTo>
                    <a:pt x="730" y="555"/>
                    <a:pt x="665" y="529"/>
                    <a:pt x="600" y="515"/>
                  </a:cubicBezTo>
                  <a:cubicBezTo>
                    <a:pt x="602" y="517"/>
                    <a:pt x="606" y="517"/>
                    <a:pt x="608" y="519"/>
                  </a:cubicBezTo>
                  <a:cubicBezTo>
                    <a:pt x="604" y="518"/>
                    <a:pt x="599" y="518"/>
                    <a:pt x="597" y="515"/>
                  </a:cubicBezTo>
                  <a:cubicBezTo>
                    <a:pt x="597" y="514"/>
                    <a:pt x="598" y="514"/>
                    <a:pt x="599" y="513"/>
                  </a:cubicBezTo>
                  <a:cubicBezTo>
                    <a:pt x="595" y="513"/>
                    <a:pt x="589" y="510"/>
                    <a:pt x="588" y="511"/>
                  </a:cubicBezTo>
                  <a:close/>
                  <a:moveTo>
                    <a:pt x="558" y="1017"/>
                  </a:moveTo>
                  <a:cubicBezTo>
                    <a:pt x="558" y="1014"/>
                    <a:pt x="558" y="1014"/>
                    <a:pt x="562" y="1013"/>
                  </a:cubicBezTo>
                  <a:cubicBezTo>
                    <a:pt x="562" y="1008"/>
                    <a:pt x="562" y="1004"/>
                    <a:pt x="563" y="1002"/>
                  </a:cubicBezTo>
                  <a:cubicBezTo>
                    <a:pt x="560" y="1001"/>
                    <a:pt x="556" y="1000"/>
                    <a:pt x="553" y="1002"/>
                  </a:cubicBezTo>
                  <a:cubicBezTo>
                    <a:pt x="553" y="1009"/>
                    <a:pt x="551" y="1011"/>
                    <a:pt x="553" y="1017"/>
                  </a:cubicBezTo>
                  <a:cubicBezTo>
                    <a:pt x="554" y="1014"/>
                    <a:pt x="555" y="1018"/>
                    <a:pt x="558" y="1017"/>
                  </a:cubicBezTo>
                  <a:close/>
                  <a:moveTo>
                    <a:pt x="570" y="583"/>
                  </a:moveTo>
                  <a:cubicBezTo>
                    <a:pt x="574" y="626"/>
                    <a:pt x="580" y="679"/>
                    <a:pt x="562" y="710"/>
                  </a:cubicBezTo>
                  <a:cubicBezTo>
                    <a:pt x="567" y="708"/>
                    <a:pt x="576" y="713"/>
                    <a:pt x="576" y="710"/>
                  </a:cubicBezTo>
                  <a:cubicBezTo>
                    <a:pt x="588" y="650"/>
                    <a:pt x="587" y="578"/>
                    <a:pt x="568" y="520"/>
                  </a:cubicBezTo>
                  <a:cubicBezTo>
                    <a:pt x="564" y="521"/>
                    <a:pt x="556" y="517"/>
                    <a:pt x="556" y="521"/>
                  </a:cubicBezTo>
                  <a:cubicBezTo>
                    <a:pt x="564" y="534"/>
                    <a:pt x="567" y="558"/>
                    <a:pt x="570" y="583"/>
                  </a:cubicBezTo>
                  <a:close/>
                  <a:moveTo>
                    <a:pt x="588" y="357"/>
                  </a:moveTo>
                  <a:cubicBezTo>
                    <a:pt x="580" y="349"/>
                    <a:pt x="567" y="349"/>
                    <a:pt x="558" y="344"/>
                  </a:cubicBezTo>
                  <a:cubicBezTo>
                    <a:pt x="564" y="352"/>
                    <a:pt x="578" y="353"/>
                    <a:pt x="588" y="357"/>
                  </a:cubicBezTo>
                  <a:close/>
                  <a:moveTo>
                    <a:pt x="555" y="941"/>
                  </a:moveTo>
                  <a:cubicBezTo>
                    <a:pt x="562" y="943"/>
                    <a:pt x="560" y="939"/>
                    <a:pt x="564" y="938"/>
                  </a:cubicBezTo>
                  <a:cubicBezTo>
                    <a:pt x="580" y="940"/>
                    <a:pt x="595" y="946"/>
                    <a:pt x="610" y="943"/>
                  </a:cubicBezTo>
                  <a:cubicBezTo>
                    <a:pt x="610" y="936"/>
                    <a:pt x="596" y="938"/>
                    <a:pt x="593" y="940"/>
                  </a:cubicBezTo>
                  <a:cubicBezTo>
                    <a:pt x="583" y="934"/>
                    <a:pt x="565" y="936"/>
                    <a:pt x="553" y="936"/>
                  </a:cubicBezTo>
                  <a:cubicBezTo>
                    <a:pt x="557" y="937"/>
                    <a:pt x="553" y="939"/>
                    <a:pt x="555" y="941"/>
                  </a:cubicBezTo>
                  <a:close/>
                  <a:moveTo>
                    <a:pt x="574" y="720"/>
                  </a:moveTo>
                  <a:cubicBezTo>
                    <a:pt x="573" y="717"/>
                    <a:pt x="578" y="714"/>
                    <a:pt x="574" y="713"/>
                  </a:cubicBezTo>
                  <a:cubicBezTo>
                    <a:pt x="571" y="717"/>
                    <a:pt x="561" y="714"/>
                    <a:pt x="557" y="716"/>
                  </a:cubicBezTo>
                  <a:cubicBezTo>
                    <a:pt x="558" y="718"/>
                    <a:pt x="554" y="720"/>
                    <a:pt x="557" y="720"/>
                  </a:cubicBezTo>
                  <a:cubicBezTo>
                    <a:pt x="560" y="720"/>
                    <a:pt x="567" y="718"/>
                    <a:pt x="574" y="720"/>
                  </a:cubicBezTo>
                  <a:close/>
                  <a:moveTo>
                    <a:pt x="571" y="233"/>
                  </a:moveTo>
                  <a:cubicBezTo>
                    <a:pt x="571" y="229"/>
                    <a:pt x="573" y="228"/>
                    <a:pt x="572" y="224"/>
                  </a:cubicBezTo>
                  <a:cubicBezTo>
                    <a:pt x="569" y="224"/>
                    <a:pt x="561" y="218"/>
                    <a:pt x="560" y="222"/>
                  </a:cubicBezTo>
                  <a:cubicBezTo>
                    <a:pt x="564" y="226"/>
                    <a:pt x="564" y="233"/>
                    <a:pt x="571" y="233"/>
                  </a:cubicBezTo>
                  <a:close/>
                  <a:moveTo>
                    <a:pt x="559" y="973"/>
                  </a:moveTo>
                  <a:cubicBezTo>
                    <a:pt x="555" y="973"/>
                    <a:pt x="557" y="979"/>
                    <a:pt x="554" y="980"/>
                  </a:cubicBezTo>
                  <a:cubicBezTo>
                    <a:pt x="559" y="981"/>
                    <a:pt x="558" y="977"/>
                    <a:pt x="559" y="973"/>
                  </a:cubicBezTo>
                  <a:close/>
                  <a:moveTo>
                    <a:pt x="559" y="689"/>
                  </a:moveTo>
                  <a:cubicBezTo>
                    <a:pt x="559" y="694"/>
                    <a:pt x="556" y="702"/>
                    <a:pt x="558" y="705"/>
                  </a:cubicBezTo>
                  <a:cubicBezTo>
                    <a:pt x="558" y="701"/>
                    <a:pt x="561" y="693"/>
                    <a:pt x="559" y="689"/>
                  </a:cubicBezTo>
                  <a:close/>
                  <a:moveTo>
                    <a:pt x="564" y="998"/>
                  </a:moveTo>
                  <a:cubicBezTo>
                    <a:pt x="564" y="996"/>
                    <a:pt x="564" y="994"/>
                    <a:pt x="564" y="993"/>
                  </a:cubicBezTo>
                  <a:cubicBezTo>
                    <a:pt x="559" y="993"/>
                    <a:pt x="557" y="996"/>
                    <a:pt x="555" y="995"/>
                  </a:cubicBezTo>
                  <a:cubicBezTo>
                    <a:pt x="556" y="998"/>
                    <a:pt x="560" y="997"/>
                    <a:pt x="564" y="998"/>
                  </a:cubicBezTo>
                  <a:close/>
                  <a:moveTo>
                    <a:pt x="566" y="341"/>
                  </a:moveTo>
                  <a:cubicBezTo>
                    <a:pt x="570" y="333"/>
                    <a:pt x="575" y="317"/>
                    <a:pt x="577" y="306"/>
                  </a:cubicBezTo>
                  <a:cubicBezTo>
                    <a:pt x="577" y="302"/>
                    <a:pt x="581" y="291"/>
                    <a:pt x="573" y="291"/>
                  </a:cubicBezTo>
                  <a:cubicBezTo>
                    <a:pt x="568" y="305"/>
                    <a:pt x="566" y="322"/>
                    <a:pt x="561" y="339"/>
                  </a:cubicBezTo>
                  <a:cubicBezTo>
                    <a:pt x="564" y="339"/>
                    <a:pt x="564" y="340"/>
                    <a:pt x="566" y="341"/>
                  </a:cubicBezTo>
                  <a:close/>
                  <a:moveTo>
                    <a:pt x="570" y="287"/>
                  </a:moveTo>
                  <a:cubicBezTo>
                    <a:pt x="571" y="281"/>
                    <a:pt x="571" y="275"/>
                    <a:pt x="572" y="270"/>
                  </a:cubicBezTo>
                  <a:cubicBezTo>
                    <a:pt x="570" y="269"/>
                    <a:pt x="568" y="268"/>
                    <a:pt x="565" y="268"/>
                  </a:cubicBezTo>
                  <a:cubicBezTo>
                    <a:pt x="565" y="275"/>
                    <a:pt x="563" y="279"/>
                    <a:pt x="562" y="285"/>
                  </a:cubicBezTo>
                  <a:cubicBezTo>
                    <a:pt x="564" y="286"/>
                    <a:pt x="567" y="286"/>
                    <a:pt x="570" y="287"/>
                  </a:cubicBezTo>
                  <a:close/>
                  <a:moveTo>
                    <a:pt x="565" y="987"/>
                  </a:moveTo>
                  <a:cubicBezTo>
                    <a:pt x="563" y="987"/>
                    <a:pt x="561" y="986"/>
                    <a:pt x="558" y="986"/>
                  </a:cubicBezTo>
                  <a:cubicBezTo>
                    <a:pt x="559" y="990"/>
                    <a:pt x="556" y="989"/>
                    <a:pt x="557" y="992"/>
                  </a:cubicBezTo>
                  <a:cubicBezTo>
                    <a:pt x="560" y="991"/>
                    <a:pt x="565" y="992"/>
                    <a:pt x="565" y="987"/>
                  </a:cubicBezTo>
                  <a:close/>
                  <a:moveTo>
                    <a:pt x="588" y="1113"/>
                  </a:moveTo>
                  <a:cubicBezTo>
                    <a:pt x="577" y="1115"/>
                    <a:pt x="565" y="1113"/>
                    <a:pt x="558" y="1117"/>
                  </a:cubicBezTo>
                  <a:cubicBezTo>
                    <a:pt x="568" y="1120"/>
                    <a:pt x="579" y="1121"/>
                    <a:pt x="588" y="1113"/>
                  </a:cubicBezTo>
                  <a:close/>
                  <a:moveTo>
                    <a:pt x="569" y="243"/>
                  </a:moveTo>
                  <a:cubicBezTo>
                    <a:pt x="571" y="241"/>
                    <a:pt x="570" y="232"/>
                    <a:pt x="566" y="236"/>
                  </a:cubicBezTo>
                  <a:cubicBezTo>
                    <a:pt x="568" y="238"/>
                    <a:pt x="567" y="242"/>
                    <a:pt x="569" y="243"/>
                  </a:cubicBezTo>
                  <a:close/>
                  <a:moveTo>
                    <a:pt x="568" y="975"/>
                  </a:moveTo>
                  <a:cubicBezTo>
                    <a:pt x="567" y="974"/>
                    <a:pt x="565" y="974"/>
                    <a:pt x="562" y="974"/>
                  </a:cubicBezTo>
                  <a:cubicBezTo>
                    <a:pt x="561" y="976"/>
                    <a:pt x="560" y="978"/>
                    <a:pt x="560" y="980"/>
                  </a:cubicBezTo>
                  <a:cubicBezTo>
                    <a:pt x="564" y="980"/>
                    <a:pt x="567" y="978"/>
                    <a:pt x="568" y="975"/>
                  </a:cubicBezTo>
                  <a:close/>
                  <a:moveTo>
                    <a:pt x="567" y="640"/>
                  </a:moveTo>
                  <a:cubicBezTo>
                    <a:pt x="565" y="659"/>
                    <a:pt x="563" y="672"/>
                    <a:pt x="564" y="692"/>
                  </a:cubicBezTo>
                  <a:cubicBezTo>
                    <a:pt x="567" y="677"/>
                    <a:pt x="570" y="657"/>
                    <a:pt x="567" y="640"/>
                  </a:cubicBezTo>
                  <a:close/>
                  <a:moveTo>
                    <a:pt x="564" y="1135"/>
                  </a:moveTo>
                  <a:cubicBezTo>
                    <a:pt x="565" y="1135"/>
                    <a:pt x="567" y="1135"/>
                    <a:pt x="569" y="1135"/>
                  </a:cubicBezTo>
                  <a:cubicBezTo>
                    <a:pt x="569" y="1130"/>
                    <a:pt x="566" y="1122"/>
                    <a:pt x="573" y="1120"/>
                  </a:cubicBezTo>
                  <a:cubicBezTo>
                    <a:pt x="568" y="1122"/>
                    <a:pt x="566" y="1120"/>
                    <a:pt x="560" y="1120"/>
                  </a:cubicBezTo>
                  <a:cubicBezTo>
                    <a:pt x="560" y="1126"/>
                    <a:pt x="562" y="1130"/>
                    <a:pt x="564" y="1135"/>
                  </a:cubicBezTo>
                  <a:close/>
                  <a:moveTo>
                    <a:pt x="572" y="1051"/>
                  </a:moveTo>
                  <a:cubicBezTo>
                    <a:pt x="571" y="1049"/>
                    <a:pt x="563" y="1053"/>
                    <a:pt x="560" y="1050"/>
                  </a:cubicBezTo>
                  <a:cubicBezTo>
                    <a:pt x="560" y="1051"/>
                    <a:pt x="560" y="1053"/>
                    <a:pt x="560" y="1055"/>
                  </a:cubicBezTo>
                  <a:cubicBezTo>
                    <a:pt x="566" y="1055"/>
                    <a:pt x="570" y="1054"/>
                    <a:pt x="572" y="1051"/>
                  </a:cubicBezTo>
                  <a:close/>
                  <a:moveTo>
                    <a:pt x="576" y="1064"/>
                  </a:moveTo>
                  <a:cubicBezTo>
                    <a:pt x="571" y="1065"/>
                    <a:pt x="562" y="1062"/>
                    <a:pt x="561" y="1067"/>
                  </a:cubicBezTo>
                  <a:cubicBezTo>
                    <a:pt x="564" y="1067"/>
                    <a:pt x="572" y="1066"/>
                    <a:pt x="576" y="1064"/>
                  </a:cubicBezTo>
                  <a:close/>
                  <a:moveTo>
                    <a:pt x="591" y="1059"/>
                  </a:moveTo>
                  <a:cubicBezTo>
                    <a:pt x="579" y="1060"/>
                    <a:pt x="568" y="1054"/>
                    <a:pt x="561" y="1062"/>
                  </a:cubicBezTo>
                  <a:cubicBezTo>
                    <a:pt x="572" y="1060"/>
                    <a:pt x="584" y="1065"/>
                    <a:pt x="591" y="1059"/>
                  </a:cubicBezTo>
                  <a:close/>
                  <a:moveTo>
                    <a:pt x="586" y="1045"/>
                  </a:moveTo>
                  <a:cubicBezTo>
                    <a:pt x="576" y="1044"/>
                    <a:pt x="569" y="1044"/>
                    <a:pt x="562" y="1049"/>
                  </a:cubicBezTo>
                  <a:cubicBezTo>
                    <a:pt x="567" y="1049"/>
                    <a:pt x="582" y="1052"/>
                    <a:pt x="586" y="1045"/>
                  </a:cubicBezTo>
                  <a:close/>
                  <a:moveTo>
                    <a:pt x="573" y="1003"/>
                  </a:moveTo>
                  <a:cubicBezTo>
                    <a:pt x="575" y="1003"/>
                    <a:pt x="573" y="1006"/>
                    <a:pt x="574" y="1008"/>
                  </a:cubicBezTo>
                  <a:cubicBezTo>
                    <a:pt x="580" y="1009"/>
                    <a:pt x="587" y="1007"/>
                    <a:pt x="593" y="1003"/>
                  </a:cubicBezTo>
                  <a:cubicBezTo>
                    <a:pt x="584" y="1002"/>
                    <a:pt x="573" y="1001"/>
                    <a:pt x="565" y="1001"/>
                  </a:cubicBezTo>
                  <a:cubicBezTo>
                    <a:pt x="565" y="1005"/>
                    <a:pt x="563" y="1008"/>
                    <a:pt x="563" y="1013"/>
                  </a:cubicBezTo>
                  <a:cubicBezTo>
                    <a:pt x="569" y="1012"/>
                    <a:pt x="572" y="1008"/>
                    <a:pt x="573" y="1003"/>
                  </a:cubicBezTo>
                  <a:close/>
                  <a:moveTo>
                    <a:pt x="569" y="972"/>
                  </a:moveTo>
                  <a:cubicBezTo>
                    <a:pt x="569" y="971"/>
                    <a:pt x="570" y="970"/>
                    <a:pt x="570" y="968"/>
                  </a:cubicBezTo>
                  <a:cubicBezTo>
                    <a:pt x="567" y="971"/>
                    <a:pt x="563" y="966"/>
                    <a:pt x="563" y="971"/>
                  </a:cubicBezTo>
                  <a:cubicBezTo>
                    <a:pt x="566" y="971"/>
                    <a:pt x="566" y="973"/>
                    <a:pt x="569" y="972"/>
                  </a:cubicBezTo>
                  <a:close/>
                  <a:moveTo>
                    <a:pt x="583" y="347"/>
                  </a:moveTo>
                  <a:cubicBezTo>
                    <a:pt x="587" y="331"/>
                    <a:pt x="594" y="313"/>
                    <a:pt x="594" y="296"/>
                  </a:cubicBezTo>
                  <a:cubicBezTo>
                    <a:pt x="590" y="302"/>
                    <a:pt x="589" y="312"/>
                    <a:pt x="588" y="321"/>
                  </a:cubicBezTo>
                  <a:cubicBezTo>
                    <a:pt x="586" y="329"/>
                    <a:pt x="586" y="340"/>
                    <a:pt x="579" y="344"/>
                  </a:cubicBezTo>
                  <a:cubicBezTo>
                    <a:pt x="583" y="328"/>
                    <a:pt x="588" y="312"/>
                    <a:pt x="589" y="295"/>
                  </a:cubicBezTo>
                  <a:cubicBezTo>
                    <a:pt x="586" y="294"/>
                    <a:pt x="584" y="293"/>
                    <a:pt x="581" y="293"/>
                  </a:cubicBezTo>
                  <a:cubicBezTo>
                    <a:pt x="579" y="311"/>
                    <a:pt x="574" y="327"/>
                    <a:pt x="569" y="343"/>
                  </a:cubicBezTo>
                  <a:cubicBezTo>
                    <a:pt x="574" y="345"/>
                    <a:pt x="578" y="346"/>
                    <a:pt x="583" y="347"/>
                  </a:cubicBezTo>
                  <a:close/>
                  <a:moveTo>
                    <a:pt x="574" y="1069"/>
                  </a:moveTo>
                  <a:cubicBezTo>
                    <a:pt x="569" y="1068"/>
                    <a:pt x="568" y="1071"/>
                    <a:pt x="563" y="1071"/>
                  </a:cubicBezTo>
                  <a:cubicBezTo>
                    <a:pt x="560" y="1089"/>
                    <a:pt x="575" y="1079"/>
                    <a:pt x="574" y="1069"/>
                  </a:cubicBezTo>
                  <a:close/>
                  <a:moveTo>
                    <a:pt x="571" y="250"/>
                  </a:moveTo>
                  <a:cubicBezTo>
                    <a:pt x="591" y="258"/>
                    <a:pt x="611" y="265"/>
                    <a:pt x="631" y="272"/>
                  </a:cubicBezTo>
                  <a:cubicBezTo>
                    <a:pt x="629" y="269"/>
                    <a:pt x="626" y="258"/>
                    <a:pt x="620" y="255"/>
                  </a:cubicBezTo>
                  <a:cubicBezTo>
                    <a:pt x="619" y="252"/>
                    <a:pt x="620" y="259"/>
                    <a:pt x="616" y="257"/>
                  </a:cubicBezTo>
                  <a:cubicBezTo>
                    <a:pt x="607" y="246"/>
                    <a:pt x="585" y="242"/>
                    <a:pt x="572" y="237"/>
                  </a:cubicBezTo>
                  <a:cubicBezTo>
                    <a:pt x="573" y="243"/>
                    <a:pt x="571" y="246"/>
                    <a:pt x="571" y="250"/>
                  </a:cubicBezTo>
                  <a:close/>
                  <a:moveTo>
                    <a:pt x="579" y="289"/>
                  </a:moveTo>
                  <a:cubicBezTo>
                    <a:pt x="578" y="282"/>
                    <a:pt x="582" y="276"/>
                    <a:pt x="579" y="272"/>
                  </a:cubicBezTo>
                  <a:cubicBezTo>
                    <a:pt x="577" y="272"/>
                    <a:pt x="576" y="271"/>
                    <a:pt x="575" y="271"/>
                  </a:cubicBezTo>
                  <a:cubicBezTo>
                    <a:pt x="573" y="275"/>
                    <a:pt x="574" y="282"/>
                    <a:pt x="572" y="287"/>
                  </a:cubicBezTo>
                  <a:cubicBezTo>
                    <a:pt x="573" y="288"/>
                    <a:pt x="575" y="289"/>
                    <a:pt x="579" y="289"/>
                  </a:cubicBezTo>
                  <a:close/>
                  <a:moveTo>
                    <a:pt x="597" y="1121"/>
                  </a:moveTo>
                  <a:cubicBezTo>
                    <a:pt x="585" y="1122"/>
                    <a:pt x="569" y="1118"/>
                    <a:pt x="572" y="1133"/>
                  </a:cubicBezTo>
                  <a:cubicBezTo>
                    <a:pt x="662" y="1138"/>
                    <a:pt x="760" y="1123"/>
                    <a:pt x="845" y="1134"/>
                  </a:cubicBezTo>
                  <a:cubicBezTo>
                    <a:pt x="753" y="1129"/>
                    <a:pt x="668" y="1136"/>
                    <a:pt x="575" y="1137"/>
                  </a:cubicBezTo>
                  <a:cubicBezTo>
                    <a:pt x="571" y="1139"/>
                    <a:pt x="572" y="1144"/>
                    <a:pt x="570" y="1146"/>
                  </a:cubicBezTo>
                  <a:cubicBezTo>
                    <a:pt x="566" y="1147"/>
                    <a:pt x="564" y="1140"/>
                    <a:pt x="564" y="1146"/>
                  </a:cubicBezTo>
                  <a:cubicBezTo>
                    <a:pt x="566" y="1152"/>
                    <a:pt x="572" y="1150"/>
                    <a:pt x="577" y="1150"/>
                  </a:cubicBezTo>
                  <a:cubicBezTo>
                    <a:pt x="597" y="1149"/>
                    <a:pt x="622" y="1151"/>
                    <a:pt x="640" y="1150"/>
                  </a:cubicBezTo>
                  <a:cubicBezTo>
                    <a:pt x="714" y="1147"/>
                    <a:pt x="795" y="1138"/>
                    <a:pt x="865" y="1139"/>
                  </a:cubicBezTo>
                  <a:cubicBezTo>
                    <a:pt x="859" y="1136"/>
                    <a:pt x="858" y="1128"/>
                    <a:pt x="855" y="1121"/>
                  </a:cubicBezTo>
                  <a:cubicBezTo>
                    <a:pt x="778" y="1118"/>
                    <a:pt x="697" y="1125"/>
                    <a:pt x="625" y="1123"/>
                  </a:cubicBezTo>
                  <a:cubicBezTo>
                    <a:pt x="615" y="1122"/>
                    <a:pt x="599" y="1120"/>
                    <a:pt x="596" y="1124"/>
                  </a:cubicBezTo>
                  <a:cubicBezTo>
                    <a:pt x="598" y="1123"/>
                    <a:pt x="598" y="1122"/>
                    <a:pt x="597" y="1121"/>
                  </a:cubicBezTo>
                  <a:close/>
                  <a:moveTo>
                    <a:pt x="566" y="1093"/>
                  </a:moveTo>
                  <a:cubicBezTo>
                    <a:pt x="569" y="1093"/>
                    <a:pt x="569" y="1090"/>
                    <a:pt x="569" y="1087"/>
                  </a:cubicBezTo>
                  <a:cubicBezTo>
                    <a:pt x="568" y="1087"/>
                    <a:pt x="566" y="1087"/>
                    <a:pt x="565" y="1087"/>
                  </a:cubicBezTo>
                  <a:cubicBezTo>
                    <a:pt x="564" y="1090"/>
                    <a:pt x="567" y="1090"/>
                    <a:pt x="566" y="1093"/>
                  </a:cubicBezTo>
                  <a:close/>
                  <a:moveTo>
                    <a:pt x="572" y="999"/>
                  </a:moveTo>
                  <a:cubicBezTo>
                    <a:pt x="574" y="997"/>
                    <a:pt x="573" y="993"/>
                    <a:pt x="573" y="990"/>
                  </a:cubicBezTo>
                  <a:cubicBezTo>
                    <a:pt x="570" y="989"/>
                    <a:pt x="570" y="991"/>
                    <a:pt x="567" y="991"/>
                  </a:cubicBezTo>
                  <a:cubicBezTo>
                    <a:pt x="566" y="994"/>
                    <a:pt x="567" y="994"/>
                    <a:pt x="566" y="998"/>
                  </a:cubicBezTo>
                  <a:cubicBezTo>
                    <a:pt x="569" y="999"/>
                    <a:pt x="569" y="997"/>
                    <a:pt x="572" y="999"/>
                  </a:cubicBezTo>
                  <a:close/>
                  <a:moveTo>
                    <a:pt x="586" y="238"/>
                  </a:moveTo>
                  <a:cubicBezTo>
                    <a:pt x="582" y="235"/>
                    <a:pt x="583" y="226"/>
                    <a:pt x="575" y="225"/>
                  </a:cubicBezTo>
                  <a:cubicBezTo>
                    <a:pt x="569" y="234"/>
                    <a:pt x="580" y="239"/>
                    <a:pt x="586" y="238"/>
                  </a:cubicBezTo>
                  <a:close/>
                  <a:moveTo>
                    <a:pt x="568" y="1169"/>
                  </a:moveTo>
                  <a:cubicBezTo>
                    <a:pt x="591" y="1165"/>
                    <a:pt x="616" y="1167"/>
                    <a:pt x="641" y="1162"/>
                  </a:cubicBezTo>
                  <a:cubicBezTo>
                    <a:pt x="618" y="1163"/>
                    <a:pt x="589" y="1163"/>
                    <a:pt x="565" y="1165"/>
                  </a:cubicBezTo>
                  <a:cubicBezTo>
                    <a:pt x="567" y="1166"/>
                    <a:pt x="568" y="1167"/>
                    <a:pt x="568" y="1169"/>
                  </a:cubicBezTo>
                  <a:close/>
                  <a:moveTo>
                    <a:pt x="569" y="1141"/>
                  </a:moveTo>
                  <a:cubicBezTo>
                    <a:pt x="569" y="1140"/>
                    <a:pt x="569" y="1139"/>
                    <a:pt x="569" y="1137"/>
                  </a:cubicBezTo>
                  <a:cubicBezTo>
                    <a:pt x="568" y="1137"/>
                    <a:pt x="567" y="1137"/>
                    <a:pt x="566" y="1137"/>
                  </a:cubicBezTo>
                  <a:cubicBezTo>
                    <a:pt x="566" y="1138"/>
                    <a:pt x="566" y="1139"/>
                    <a:pt x="566" y="1140"/>
                  </a:cubicBezTo>
                  <a:cubicBezTo>
                    <a:pt x="567" y="1140"/>
                    <a:pt x="568" y="1141"/>
                    <a:pt x="569" y="1141"/>
                  </a:cubicBezTo>
                  <a:close/>
                  <a:moveTo>
                    <a:pt x="594" y="1015"/>
                  </a:moveTo>
                  <a:cubicBezTo>
                    <a:pt x="584" y="1015"/>
                    <a:pt x="575" y="1016"/>
                    <a:pt x="568" y="1019"/>
                  </a:cubicBezTo>
                  <a:cubicBezTo>
                    <a:pt x="578" y="1019"/>
                    <a:pt x="589" y="1022"/>
                    <a:pt x="594" y="1015"/>
                  </a:cubicBezTo>
                  <a:close/>
                  <a:moveTo>
                    <a:pt x="576" y="525"/>
                  </a:moveTo>
                  <a:cubicBezTo>
                    <a:pt x="575" y="522"/>
                    <a:pt x="575" y="520"/>
                    <a:pt x="573" y="520"/>
                  </a:cubicBezTo>
                  <a:cubicBezTo>
                    <a:pt x="573" y="522"/>
                    <a:pt x="572" y="525"/>
                    <a:pt x="576" y="525"/>
                  </a:cubicBezTo>
                  <a:close/>
                  <a:moveTo>
                    <a:pt x="616" y="985"/>
                  </a:moveTo>
                  <a:cubicBezTo>
                    <a:pt x="616" y="987"/>
                    <a:pt x="614" y="988"/>
                    <a:pt x="613" y="989"/>
                  </a:cubicBezTo>
                  <a:cubicBezTo>
                    <a:pt x="680" y="991"/>
                    <a:pt x="732" y="998"/>
                    <a:pt x="794" y="1002"/>
                  </a:cubicBezTo>
                  <a:cubicBezTo>
                    <a:pt x="823" y="1003"/>
                    <a:pt x="849" y="1002"/>
                    <a:pt x="872" y="1007"/>
                  </a:cubicBezTo>
                  <a:cubicBezTo>
                    <a:pt x="854" y="999"/>
                    <a:pt x="831" y="998"/>
                    <a:pt x="810" y="997"/>
                  </a:cubicBezTo>
                  <a:cubicBezTo>
                    <a:pt x="817" y="998"/>
                    <a:pt x="806" y="1000"/>
                    <a:pt x="805" y="998"/>
                  </a:cubicBezTo>
                  <a:cubicBezTo>
                    <a:pt x="805" y="995"/>
                    <a:pt x="810" y="999"/>
                    <a:pt x="809" y="996"/>
                  </a:cubicBezTo>
                  <a:cubicBezTo>
                    <a:pt x="742" y="984"/>
                    <a:pt x="669" y="981"/>
                    <a:pt x="597" y="969"/>
                  </a:cubicBezTo>
                  <a:cubicBezTo>
                    <a:pt x="594" y="971"/>
                    <a:pt x="588" y="972"/>
                    <a:pt x="583" y="974"/>
                  </a:cubicBezTo>
                  <a:cubicBezTo>
                    <a:pt x="637" y="981"/>
                    <a:pt x="694" y="985"/>
                    <a:pt x="747" y="990"/>
                  </a:cubicBezTo>
                  <a:cubicBezTo>
                    <a:pt x="763" y="992"/>
                    <a:pt x="780" y="993"/>
                    <a:pt x="795" y="998"/>
                  </a:cubicBezTo>
                  <a:cubicBezTo>
                    <a:pt x="716" y="992"/>
                    <a:pt x="646" y="981"/>
                    <a:pt x="570" y="977"/>
                  </a:cubicBezTo>
                  <a:cubicBezTo>
                    <a:pt x="576" y="996"/>
                    <a:pt x="603" y="976"/>
                    <a:pt x="616" y="985"/>
                  </a:cubicBezTo>
                  <a:close/>
                  <a:moveTo>
                    <a:pt x="580" y="1087"/>
                  </a:moveTo>
                  <a:cubicBezTo>
                    <a:pt x="577" y="1087"/>
                    <a:pt x="575" y="1087"/>
                    <a:pt x="572" y="1087"/>
                  </a:cubicBezTo>
                  <a:cubicBezTo>
                    <a:pt x="573" y="1090"/>
                    <a:pt x="571" y="1090"/>
                    <a:pt x="571" y="1092"/>
                  </a:cubicBezTo>
                  <a:cubicBezTo>
                    <a:pt x="574" y="1090"/>
                    <a:pt x="580" y="1092"/>
                    <a:pt x="580" y="1087"/>
                  </a:cubicBezTo>
                  <a:close/>
                  <a:moveTo>
                    <a:pt x="607" y="1052"/>
                  </a:moveTo>
                  <a:cubicBezTo>
                    <a:pt x="592" y="1052"/>
                    <a:pt x="580" y="1048"/>
                    <a:pt x="571" y="1056"/>
                  </a:cubicBezTo>
                  <a:cubicBezTo>
                    <a:pt x="583" y="1055"/>
                    <a:pt x="599" y="1061"/>
                    <a:pt x="607" y="1052"/>
                  </a:cubicBezTo>
                  <a:close/>
                  <a:moveTo>
                    <a:pt x="591" y="968"/>
                  </a:moveTo>
                  <a:cubicBezTo>
                    <a:pt x="585" y="971"/>
                    <a:pt x="575" y="965"/>
                    <a:pt x="572" y="972"/>
                  </a:cubicBezTo>
                  <a:cubicBezTo>
                    <a:pt x="579" y="974"/>
                    <a:pt x="587" y="971"/>
                    <a:pt x="591" y="968"/>
                  </a:cubicBezTo>
                  <a:close/>
                  <a:moveTo>
                    <a:pt x="578" y="1084"/>
                  </a:moveTo>
                  <a:cubicBezTo>
                    <a:pt x="578" y="1083"/>
                    <a:pt x="578" y="1081"/>
                    <a:pt x="578" y="1080"/>
                  </a:cubicBezTo>
                  <a:cubicBezTo>
                    <a:pt x="575" y="1080"/>
                    <a:pt x="573" y="1081"/>
                    <a:pt x="573" y="1084"/>
                  </a:cubicBezTo>
                  <a:cubicBezTo>
                    <a:pt x="575" y="1084"/>
                    <a:pt x="576" y="1084"/>
                    <a:pt x="578" y="1084"/>
                  </a:cubicBezTo>
                  <a:close/>
                  <a:moveTo>
                    <a:pt x="647" y="994"/>
                  </a:moveTo>
                  <a:cubicBezTo>
                    <a:pt x="631" y="993"/>
                    <a:pt x="609" y="987"/>
                    <a:pt x="600" y="996"/>
                  </a:cubicBezTo>
                  <a:cubicBezTo>
                    <a:pt x="601" y="993"/>
                    <a:pt x="603" y="992"/>
                    <a:pt x="604" y="991"/>
                  </a:cubicBezTo>
                  <a:cubicBezTo>
                    <a:pt x="598" y="990"/>
                    <a:pt x="585" y="989"/>
                    <a:pt x="575" y="989"/>
                  </a:cubicBezTo>
                  <a:cubicBezTo>
                    <a:pt x="576" y="992"/>
                    <a:pt x="576" y="995"/>
                    <a:pt x="574" y="999"/>
                  </a:cubicBezTo>
                  <a:cubicBezTo>
                    <a:pt x="595" y="1001"/>
                    <a:pt x="604" y="997"/>
                    <a:pt x="618" y="995"/>
                  </a:cubicBezTo>
                  <a:cubicBezTo>
                    <a:pt x="617" y="1001"/>
                    <a:pt x="609" y="995"/>
                    <a:pt x="604" y="1001"/>
                  </a:cubicBezTo>
                  <a:cubicBezTo>
                    <a:pt x="607" y="1001"/>
                    <a:pt x="611" y="1002"/>
                    <a:pt x="613" y="1000"/>
                  </a:cubicBezTo>
                  <a:cubicBezTo>
                    <a:pt x="621" y="1003"/>
                    <a:pt x="630" y="1004"/>
                    <a:pt x="638" y="1002"/>
                  </a:cubicBezTo>
                  <a:cubicBezTo>
                    <a:pt x="694" y="1009"/>
                    <a:pt x="769" y="1014"/>
                    <a:pt x="829" y="1021"/>
                  </a:cubicBezTo>
                  <a:cubicBezTo>
                    <a:pt x="836" y="1022"/>
                    <a:pt x="848" y="1020"/>
                    <a:pt x="848" y="1028"/>
                  </a:cubicBezTo>
                  <a:cubicBezTo>
                    <a:pt x="843" y="1031"/>
                    <a:pt x="849" y="1027"/>
                    <a:pt x="844" y="1026"/>
                  </a:cubicBezTo>
                  <a:cubicBezTo>
                    <a:pt x="777" y="1019"/>
                    <a:pt x="691" y="1007"/>
                    <a:pt x="619" y="1015"/>
                  </a:cubicBezTo>
                  <a:cubicBezTo>
                    <a:pt x="648" y="1018"/>
                    <a:pt x="683" y="1017"/>
                    <a:pt x="709" y="1023"/>
                  </a:cubicBezTo>
                  <a:cubicBezTo>
                    <a:pt x="691" y="1022"/>
                    <a:pt x="670" y="1020"/>
                    <a:pt x="650" y="1018"/>
                  </a:cubicBezTo>
                  <a:cubicBezTo>
                    <a:pt x="632" y="1017"/>
                    <a:pt x="604" y="1013"/>
                    <a:pt x="590" y="1021"/>
                  </a:cubicBezTo>
                  <a:cubicBezTo>
                    <a:pt x="609" y="1021"/>
                    <a:pt x="615" y="1024"/>
                    <a:pt x="632" y="1019"/>
                  </a:cubicBezTo>
                  <a:cubicBezTo>
                    <a:pt x="633" y="1022"/>
                    <a:pt x="628" y="1024"/>
                    <a:pt x="632" y="1024"/>
                  </a:cubicBezTo>
                  <a:cubicBezTo>
                    <a:pt x="692" y="1030"/>
                    <a:pt x="754" y="1034"/>
                    <a:pt x="812" y="1038"/>
                  </a:cubicBezTo>
                  <a:cubicBezTo>
                    <a:pt x="822" y="1039"/>
                    <a:pt x="833" y="1037"/>
                    <a:pt x="840" y="1042"/>
                  </a:cubicBezTo>
                  <a:cubicBezTo>
                    <a:pt x="843" y="1041"/>
                    <a:pt x="849" y="1041"/>
                    <a:pt x="850" y="1045"/>
                  </a:cubicBezTo>
                  <a:cubicBezTo>
                    <a:pt x="849" y="1040"/>
                    <a:pt x="851" y="1038"/>
                    <a:pt x="851" y="1033"/>
                  </a:cubicBezTo>
                  <a:cubicBezTo>
                    <a:pt x="807" y="1030"/>
                    <a:pt x="764" y="1029"/>
                    <a:pt x="725" y="1022"/>
                  </a:cubicBezTo>
                  <a:cubicBezTo>
                    <a:pt x="762" y="1026"/>
                    <a:pt x="813" y="1030"/>
                    <a:pt x="852" y="1031"/>
                  </a:cubicBezTo>
                  <a:cubicBezTo>
                    <a:pt x="854" y="1027"/>
                    <a:pt x="852" y="1021"/>
                    <a:pt x="857" y="1020"/>
                  </a:cubicBezTo>
                  <a:cubicBezTo>
                    <a:pt x="858" y="1024"/>
                    <a:pt x="852" y="1030"/>
                    <a:pt x="857" y="1032"/>
                  </a:cubicBezTo>
                  <a:cubicBezTo>
                    <a:pt x="865" y="1033"/>
                    <a:pt x="861" y="1023"/>
                    <a:pt x="863" y="1014"/>
                  </a:cubicBezTo>
                  <a:cubicBezTo>
                    <a:pt x="850" y="1012"/>
                    <a:pt x="839" y="1018"/>
                    <a:pt x="829" y="1011"/>
                  </a:cubicBezTo>
                  <a:cubicBezTo>
                    <a:pt x="840" y="1009"/>
                    <a:pt x="858" y="1015"/>
                    <a:pt x="865" y="1010"/>
                  </a:cubicBezTo>
                  <a:cubicBezTo>
                    <a:pt x="857" y="1005"/>
                    <a:pt x="844" y="1005"/>
                    <a:pt x="831" y="1004"/>
                  </a:cubicBezTo>
                  <a:cubicBezTo>
                    <a:pt x="812" y="1003"/>
                    <a:pt x="797" y="1004"/>
                    <a:pt x="784" y="1008"/>
                  </a:cubicBezTo>
                  <a:cubicBezTo>
                    <a:pt x="781" y="1004"/>
                    <a:pt x="789" y="1007"/>
                    <a:pt x="788" y="1003"/>
                  </a:cubicBezTo>
                  <a:cubicBezTo>
                    <a:pt x="738" y="999"/>
                    <a:pt x="695" y="997"/>
                    <a:pt x="647" y="994"/>
                  </a:cubicBezTo>
                  <a:close/>
                  <a:moveTo>
                    <a:pt x="582" y="788"/>
                  </a:moveTo>
                  <a:cubicBezTo>
                    <a:pt x="579" y="784"/>
                    <a:pt x="580" y="777"/>
                    <a:pt x="576" y="775"/>
                  </a:cubicBezTo>
                  <a:cubicBezTo>
                    <a:pt x="576" y="781"/>
                    <a:pt x="579" y="787"/>
                    <a:pt x="582" y="788"/>
                  </a:cubicBezTo>
                  <a:close/>
                  <a:moveTo>
                    <a:pt x="590" y="292"/>
                  </a:moveTo>
                  <a:cubicBezTo>
                    <a:pt x="589" y="285"/>
                    <a:pt x="591" y="281"/>
                    <a:pt x="593" y="277"/>
                  </a:cubicBezTo>
                  <a:cubicBezTo>
                    <a:pt x="590" y="276"/>
                    <a:pt x="586" y="275"/>
                    <a:pt x="583" y="274"/>
                  </a:cubicBezTo>
                  <a:cubicBezTo>
                    <a:pt x="581" y="278"/>
                    <a:pt x="583" y="286"/>
                    <a:pt x="581" y="290"/>
                  </a:cubicBezTo>
                  <a:cubicBezTo>
                    <a:pt x="583" y="291"/>
                    <a:pt x="586" y="292"/>
                    <a:pt x="590" y="292"/>
                  </a:cubicBezTo>
                  <a:close/>
                  <a:moveTo>
                    <a:pt x="624" y="1005"/>
                  </a:moveTo>
                  <a:cubicBezTo>
                    <a:pt x="607" y="1002"/>
                    <a:pt x="588" y="1004"/>
                    <a:pt x="575" y="1013"/>
                  </a:cubicBezTo>
                  <a:cubicBezTo>
                    <a:pt x="590" y="1013"/>
                    <a:pt x="612" y="1012"/>
                    <a:pt x="624" y="1005"/>
                  </a:cubicBezTo>
                  <a:close/>
                  <a:moveTo>
                    <a:pt x="595" y="1108"/>
                  </a:moveTo>
                  <a:cubicBezTo>
                    <a:pt x="589" y="1110"/>
                    <a:pt x="579" y="1107"/>
                    <a:pt x="575" y="1111"/>
                  </a:cubicBezTo>
                  <a:cubicBezTo>
                    <a:pt x="581" y="1109"/>
                    <a:pt x="591" y="1112"/>
                    <a:pt x="595" y="1108"/>
                  </a:cubicBezTo>
                  <a:close/>
                  <a:moveTo>
                    <a:pt x="661" y="298"/>
                  </a:moveTo>
                  <a:cubicBezTo>
                    <a:pt x="664" y="297"/>
                    <a:pt x="664" y="299"/>
                    <a:pt x="667" y="299"/>
                  </a:cubicBezTo>
                  <a:cubicBezTo>
                    <a:pt x="666" y="293"/>
                    <a:pt x="671" y="294"/>
                    <a:pt x="670" y="290"/>
                  </a:cubicBezTo>
                  <a:cubicBezTo>
                    <a:pt x="666" y="291"/>
                    <a:pt x="666" y="286"/>
                    <a:pt x="663" y="289"/>
                  </a:cubicBezTo>
                  <a:cubicBezTo>
                    <a:pt x="662" y="291"/>
                    <a:pt x="661" y="293"/>
                    <a:pt x="661" y="298"/>
                  </a:cubicBezTo>
                  <a:close/>
                  <a:moveTo>
                    <a:pt x="669" y="300"/>
                  </a:moveTo>
                  <a:cubicBezTo>
                    <a:pt x="672" y="301"/>
                    <a:pt x="674" y="302"/>
                    <a:pt x="677" y="302"/>
                  </a:cubicBezTo>
                  <a:cubicBezTo>
                    <a:pt x="676" y="297"/>
                    <a:pt x="679" y="297"/>
                    <a:pt x="680" y="295"/>
                  </a:cubicBezTo>
                  <a:cubicBezTo>
                    <a:pt x="676" y="290"/>
                    <a:pt x="668" y="291"/>
                    <a:pt x="669" y="300"/>
                  </a:cubicBezTo>
                  <a:close/>
                  <a:moveTo>
                    <a:pt x="663" y="287"/>
                  </a:moveTo>
                  <a:cubicBezTo>
                    <a:pt x="636" y="278"/>
                    <a:pt x="612" y="267"/>
                    <a:pt x="585" y="259"/>
                  </a:cubicBezTo>
                  <a:cubicBezTo>
                    <a:pt x="586" y="264"/>
                    <a:pt x="583" y="266"/>
                    <a:pt x="583" y="271"/>
                  </a:cubicBezTo>
                  <a:cubicBezTo>
                    <a:pt x="589" y="272"/>
                    <a:pt x="597" y="278"/>
                    <a:pt x="602" y="274"/>
                  </a:cubicBezTo>
                  <a:cubicBezTo>
                    <a:pt x="602" y="276"/>
                    <a:pt x="602" y="278"/>
                    <a:pt x="604" y="278"/>
                  </a:cubicBezTo>
                  <a:cubicBezTo>
                    <a:pt x="604" y="275"/>
                    <a:pt x="604" y="273"/>
                    <a:pt x="607" y="273"/>
                  </a:cubicBezTo>
                  <a:cubicBezTo>
                    <a:pt x="606" y="276"/>
                    <a:pt x="606" y="276"/>
                    <a:pt x="607" y="279"/>
                  </a:cubicBezTo>
                  <a:cubicBezTo>
                    <a:pt x="612" y="280"/>
                    <a:pt x="616" y="283"/>
                    <a:pt x="621" y="283"/>
                  </a:cubicBezTo>
                  <a:cubicBezTo>
                    <a:pt x="624" y="280"/>
                    <a:pt x="620" y="276"/>
                    <a:pt x="625" y="274"/>
                  </a:cubicBezTo>
                  <a:cubicBezTo>
                    <a:pt x="626" y="278"/>
                    <a:pt x="624" y="281"/>
                    <a:pt x="624" y="284"/>
                  </a:cubicBezTo>
                  <a:cubicBezTo>
                    <a:pt x="628" y="287"/>
                    <a:pt x="636" y="287"/>
                    <a:pt x="640" y="290"/>
                  </a:cubicBezTo>
                  <a:cubicBezTo>
                    <a:pt x="644" y="291"/>
                    <a:pt x="642" y="286"/>
                    <a:pt x="646" y="286"/>
                  </a:cubicBezTo>
                  <a:cubicBezTo>
                    <a:pt x="647" y="289"/>
                    <a:pt x="643" y="288"/>
                    <a:pt x="644" y="291"/>
                  </a:cubicBezTo>
                  <a:cubicBezTo>
                    <a:pt x="649" y="292"/>
                    <a:pt x="653" y="295"/>
                    <a:pt x="658" y="296"/>
                  </a:cubicBezTo>
                  <a:cubicBezTo>
                    <a:pt x="659" y="292"/>
                    <a:pt x="662" y="290"/>
                    <a:pt x="663" y="287"/>
                  </a:cubicBezTo>
                  <a:close/>
                  <a:moveTo>
                    <a:pt x="591" y="238"/>
                  </a:moveTo>
                  <a:cubicBezTo>
                    <a:pt x="592" y="235"/>
                    <a:pt x="594" y="234"/>
                    <a:pt x="593" y="231"/>
                  </a:cubicBezTo>
                  <a:cubicBezTo>
                    <a:pt x="589" y="231"/>
                    <a:pt x="586" y="226"/>
                    <a:pt x="583" y="228"/>
                  </a:cubicBezTo>
                  <a:cubicBezTo>
                    <a:pt x="587" y="230"/>
                    <a:pt x="586" y="237"/>
                    <a:pt x="591" y="238"/>
                  </a:cubicBezTo>
                  <a:close/>
                  <a:moveTo>
                    <a:pt x="584" y="810"/>
                  </a:moveTo>
                  <a:cubicBezTo>
                    <a:pt x="583" y="806"/>
                    <a:pt x="580" y="792"/>
                    <a:pt x="580" y="799"/>
                  </a:cubicBezTo>
                  <a:cubicBezTo>
                    <a:pt x="581" y="824"/>
                    <a:pt x="588" y="856"/>
                    <a:pt x="585" y="884"/>
                  </a:cubicBezTo>
                  <a:cubicBezTo>
                    <a:pt x="588" y="858"/>
                    <a:pt x="588" y="832"/>
                    <a:pt x="584" y="810"/>
                  </a:cubicBezTo>
                  <a:close/>
                  <a:moveTo>
                    <a:pt x="589" y="349"/>
                  </a:moveTo>
                  <a:cubicBezTo>
                    <a:pt x="595" y="344"/>
                    <a:pt x="599" y="323"/>
                    <a:pt x="601" y="309"/>
                  </a:cubicBezTo>
                  <a:cubicBezTo>
                    <a:pt x="601" y="305"/>
                    <a:pt x="603" y="297"/>
                    <a:pt x="598" y="297"/>
                  </a:cubicBezTo>
                  <a:cubicBezTo>
                    <a:pt x="594" y="315"/>
                    <a:pt x="590" y="332"/>
                    <a:pt x="585" y="348"/>
                  </a:cubicBezTo>
                  <a:cubicBezTo>
                    <a:pt x="587" y="348"/>
                    <a:pt x="587" y="349"/>
                    <a:pt x="589" y="349"/>
                  </a:cubicBezTo>
                  <a:close/>
                  <a:moveTo>
                    <a:pt x="580" y="1074"/>
                  </a:moveTo>
                  <a:cubicBezTo>
                    <a:pt x="584" y="1072"/>
                    <a:pt x="590" y="1072"/>
                    <a:pt x="593" y="1069"/>
                  </a:cubicBezTo>
                  <a:cubicBezTo>
                    <a:pt x="589" y="1069"/>
                    <a:pt x="586" y="1068"/>
                    <a:pt x="579" y="1068"/>
                  </a:cubicBezTo>
                  <a:cubicBezTo>
                    <a:pt x="579" y="1071"/>
                    <a:pt x="580" y="1072"/>
                    <a:pt x="580" y="1074"/>
                  </a:cubicBezTo>
                  <a:close/>
                  <a:moveTo>
                    <a:pt x="598" y="1065"/>
                  </a:moveTo>
                  <a:cubicBezTo>
                    <a:pt x="591" y="1067"/>
                    <a:pt x="584" y="1061"/>
                    <a:pt x="579" y="1066"/>
                  </a:cubicBezTo>
                  <a:cubicBezTo>
                    <a:pt x="587" y="1065"/>
                    <a:pt x="595" y="1069"/>
                    <a:pt x="598" y="1065"/>
                  </a:cubicBezTo>
                  <a:close/>
                  <a:moveTo>
                    <a:pt x="590" y="530"/>
                  </a:moveTo>
                  <a:cubicBezTo>
                    <a:pt x="589" y="527"/>
                    <a:pt x="589" y="523"/>
                    <a:pt x="585" y="524"/>
                  </a:cubicBezTo>
                  <a:cubicBezTo>
                    <a:pt x="585" y="527"/>
                    <a:pt x="587" y="529"/>
                    <a:pt x="590" y="530"/>
                  </a:cubicBezTo>
                  <a:close/>
                  <a:moveTo>
                    <a:pt x="626" y="203"/>
                  </a:moveTo>
                  <a:cubicBezTo>
                    <a:pt x="630" y="184"/>
                    <a:pt x="643" y="165"/>
                    <a:pt x="636" y="142"/>
                  </a:cubicBezTo>
                  <a:cubicBezTo>
                    <a:pt x="636" y="146"/>
                    <a:pt x="636" y="146"/>
                    <a:pt x="635" y="149"/>
                  </a:cubicBezTo>
                  <a:cubicBezTo>
                    <a:pt x="633" y="148"/>
                    <a:pt x="633" y="144"/>
                    <a:pt x="630" y="146"/>
                  </a:cubicBezTo>
                  <a:cubicBezTo>
                    <a:pt x="632" y="166"/>
                    <a:pt x="623" y="184"/>
                    <a:pt x="618" y="200"/>
                  </a:cubicBezTo>
                  <a:cubicBezTo>
                    <a:pt x="622" y="199"/>
                    <a:pt x="622" y="203"/>
                    <a:pt x="626" y="203"/>
                  </a:cubicBezTo>
                  <a:close/>
                  <a:moveTo>
                    <a:pt x="617" y="200"/>
                  </a:moveTo>
                  <a:cubicBezTo>
                    <a:pt x="616" y="202"/>
                    <a:pt x="616" y="205"/>
                    <a:pt x="613" y="205"/>
                  </a:cubicBezTo>
                  <a:cubicBezTo>
                    <a:pt x="611" y="196"/>
                    <a:pt x="602" y="195"/>
                    <a:pt x="594" y="193"/>
                  </a:cubicBezTo>
                  <a:cubicBezTo>
                    <a:pt x="593" y="199"/>
                    <a:pt x="590" y="201"/>
                    <a:pt x="588" y="205"/>
                  </a:cubicBezTo>
                  <a:cubicBezTo>
                    <a:pt x="598" y="210"/>
                    <a:pt x="609" y="213"/>
                    <a:pt x="620" y="218"/>
                  </a:cubicBezTo>
                  <a:cubicBezTo>
                    <a:pt x="622" y="214"/>
                    <a:pt x="624" y="209"/>
                    <a:pt x="625" y="204"/>
                  </a:cubicBezTo>
                  <a:cubicBezTo>
                    <a:pt x="622" y="203"/>
                    <a:pt x="619" y="202"/>
                    <a:pt x="617" y="200"/>
                  </a:cubicBezTo>
                  <a:close/>
                  <a:moveTo>
                    <a:pt x="595" y="1084"/>
                  </a:moveTo>
                  <a:cubicBezTo>
                    <a:pt x="594" y="1084"/>
                    <a:pt x="594" y="1086"/>
                    <a:pt x="596" y="1085"/>
                  </a:cubicBezTo>
                  <a:cubicBezTo>
                    <a:pt x="613" y="1086"/>
                    <a:pt x="635" y="1086"/>
                    <a:pt x="645" y="1087"/>
                  </a:cubicBezTo>
                  <a:cubicBezTo>
                    <a:pt x="668" y="1089"/>
                    <a:pt x="697" y="1089"/>
                    <a:pt x="723" y="1088"/>
                  </a:cubicBezTo>
                  <a:cubicBezTo>
                    <a:pt x="759" y="1086"/>
                    <a:pt x="793" y="1085"/>
                    <a:pt x="825" y="1083"/>
                  </a:cubicBezTo>
                  <a:cubicBezTo>
                    <a:pt x="831" y="1082"/>
                    <a:pt x="838" y="1080"/>
                    <a:pt x="841" y="1086"/>
                  </a:cubicBezTo>
                  <a:cubicBezTo>
                    <a:pt x="821" y="1084"/>
                    <a:pt x="792" y="1085"/>
                    <a:pt x="771" y="1088"/>
                  </a:cubicBezTo>
                  <a:cubicBezTo>
                    <a:pt x="788" y="1088"/>
                    <a:pt x="807" y="1089"/>
                    <a:pt x="822" y="1090"/>
                  </a:cubicBezTo>
                  <a:cubicBezTo>
                    <a:pt x="836" y="1090"/>
                    <a:pt x="850" y="1088"/>
                    <a:pt x="859" y="1096"/>
                  </a:cubicBezTo>
                  <a:cubicBezTo>
                    <a:pt x="846" y="1092"/>
                    <a:pt x="832" y="1091"/>
                    <a:pt x="817" y="1090"/>
                  </a:cubicBezTo>
                  <a:cubicBezTo>
                    <a:pt x="783" y="1089"/>
                    <a:pt x="744" y="1088"/>
                    <a:pt x="710" y="1090"/>
                  </a:cubicBezTo>
                  <a:cubicBezTo>
                    <a:pt x="671" y="1093"/>
                    <a:pt x="614" y="1081"/>
                    <a:pt x="595" y="1101"/>
                  </a:cubicBezTo>
                  <a:cubicBezTo>
                    <a:pt x="607" y="1103"/>
                    <a:pt x="613" y="1099"/>
                    <a:pt x="619" y="1096"/>
                  </a:cubicBezTo>
                  <a:cubicBezTo>
                    <a:pt x="619" y="1099"/>
                    <a:pt x="614" y="1099"/>
                    <a:pt x="613" y="1103"/>
                  </a:cubicBezTo>
                  <a:cubicBezTo>
                    <a:pt x="689" y="1106"/>
                    <a:pt x="756" y="1098"/>
                    <a:pt x="829" y="1095"/>
                  </a:cubicBezTo>
                  <a:cubicBezTo>
                    <a:pt x="834" y="1103"/>
                    <a:pt x="852" y="1098"/>
                    <a:pt x="860" y="1104"/>
                  </a:cubicBezTo>
                  <a:cubicBezTo>
                    <a:pt x="854" y="1105"/>
                    <a:pt x="858" y="1120"/>
                    <a:pt x="863" y="1120"/>
                  </a:cubicBezTo>
                  <a:cubicBezTo>
                    <a:pt x="864" y="1114"/>
                    <a:pt x="857" y="1096"/>
                    <a:pt x="863" y="1091"/>
                  </a:cubicBezTo>
                  <a:cubicBezTo>
                    <a:pt x="867" y="1092"/>
                    <a:pt x="862" y="1101"/>
                    <a:pt x="867" y="1102"/>
                  </a:cubicBezTo>
                  <a:cubicBezTo>
                    <a:pt x="864" y="1094"/>
                    <a:pt x="867" y="1087"/>
                    <a:pt x="867" y="1078"/>
                  </a:cubicBezTo>
                  <a:cubicBezTo>
                    <a:pt x="861" y="1079"/>
                    <a:pt x="867" y="1086"/>
                    <a:pt x="863" y="1087"/>
                  </a:cubicBezTo>
                  <a:cubicBezTo>
                    <a:pt x="862" y="1082"/>
                    <a:pt x="864" y="1081"/>
                    <a:pt x="863" y="1077"/>
                  </a:cubicBezTo>
                  <a:cubicBezTo>
                    <a:pt x="860" y="1080"/>
                    <a:pt x="856" y="1076"/>
                    <a:pt x="851" y="1076"/>
                  </a:cubicBezTo>
                  <a:cubicBezTo>
                    <a:pt x="851" y="1077"/>
                    <a:pt x="852" y="1081"/>
                    <a:pt x="849" y="1080"/>
                  </a:cubicBezTo>
                  <a:cubicBezTo>
                    <a:pt x="845" y="1079"/>
                    <a:pt x="850" y="1076"/>
                    <a:pt x="845" y="1076"/>
                  </a:cubicBezTo>
                  <a:cubicBezTo>
                    <a:pt x="800" y="1072"/>
                    <a:pt x="747" y="1076"/>
                    <a:pt x="697" y="1073"/>
                  </a:cubicBezTo>
                  <a:cubicBezTo>
                    <a:pt x="674" y="1072"/>
                    <a:pt x="651" y="1067"/>
                    <a:pt x="632" y="1069"/>
                  </a:cubicBezTo>
                  <a:cubicBezTo>
                    <a:pt x="625" y="1069"/>
                    <a:pt x="621" y="1070"/>
                    <a:pt x="617" y="1069"/>
                  </a:cubicBezTo>
                  <a:cubicBezTo>
                    <a:pt x="598" y="1067"/>
                    <a:pt x="590" y="1073"/>
                    <a:pt x="580" y="1079"/>
                  </a:cubicBezTo>
                  <a:cubicBezTo>
                    <a:pt x="582" y="1079"/>
                    <a:pt x="581" y="1083"/>
                    <a:pt x="581" y="1084"/>
                  </a:cubicBezTo>
                  <a:cubicBezTo>
                    <a:pt x="597" y="1086"/>
                    <a:pt x="606" y="1075"/>
                    <a:pt x="620" y="1071"/>
                  </a:cubicBezTo>
                  <a:cubicBezTo>
                    <a:pt x="614" y="1078"/>
                    <a:pt x="602" y="1078"/>
                    <a:pt x="595" y="1084"/>
                  </a:cubicBezTo>
                  <a:close/>
                  <a:moveTo>
                    <a:pt x="599" y="1041"/>
                  </a:moveTo>
                  <a:cubicBezTo>
                    <a:pt x="593" y="1042"/>
                    <a:pt x="585" y="1038"/>
                    <a:pt x="581" y="1042"/>
                  </a:cubicBezTo>
                  <a:cubicBezTo>
                    <a:pt x="588" y="1041"/>
                    <a:pt x="593" y="1045"/>
                    <a:pt x="599" y="1041"/>
                  </a:cubicBezTo>
                  <a:close/>
                  <a:moveTo>
                    <a:pt x="654" y="1169"/>
                  </a:moveTo>
                  <a:cubicBezTo>
                    <a:pt x="632" y="1170"/>
                    <a:pt x="601" y="1170"/>
                    <a:pt x="581" y="1173"/>
                  </a:cubicBezTo>
                  <a:cubicBezTo>
                    <a:pt x="610" y="1172"/>
                    <a:pt x="634" y="1176"/>
                    <a:pt x="654" y="1169"/>
                  </a:cubicBezTo>
                  <a:close/>
                  <a:moveTo>
                    <a:pt x="603" y="1156"/>
                  </a:moveTo>
                  <a:cubicBezTo>
                    <a:pt x="600" y="1157"/>
                    <a:pt x="583" y="1152"/>
                    <a:pt x="581" y="1157"/>
                  </a:cubicBezTo>
                  <a:cubicBezTo>
                    <a:pt x="588" y="1155"/>
                    <a:pt x="600" y="1157"/>
                    <a:pt x="603" y="1156"/>
                  </a:cubicBezTo>
                  <a:close/>
                  <a:moveTo>
                    <a:pt x="590" y="548"/>
                  </a:moveTo>
                  <a:cubicBezTo>
                    <a:pt x="586" y="550"/>
                    <a:pt x="591" y="559"/>
                    <a:pt x="592" y="561"/>
                  </a:cubicBezTo>
                  <a:cubicBezTo>
                    <a:pt x="591" y="551"/>
                    <a:pt x="593" y="538"/>
                    <a:pt x="586" y="533"/>
                  </a:cubicBezTo>
                  <a:cubicBezTo>
                    <a:pt x="586" y="542"/>
                    <a:pt x="588" y="544"/>
                    <a:pt x="590" y="548"/>
                  </a:cubicBezTo>
                  <a:close/>
                  <a:moveTo>
                    <a:pt x="825" y="991"/>
                  </a:moveTo>
                  <a:cubicBezTo>
                    <a:pt x="744" y="983"/>
                    <a:pt x="671" y="961"/>
                    <a:pt x="584" y="964"/>
                  </a:cubicBezTo>
                  <a:cubicBezTo>
                    <a:pt x="666" y="971"/>
                    <a:pt x="746" y="984"/>
                    <a:pt x="825" y="991"/>
                  </a:cubicBezTo>
                  <a:close/>
                  <a:moveTo>
                    <a:pt x="681" y="392"/>
                  </a:moveTo>
                  <a:cubicBezTo>
                    <a:pt x="668" y="381"/>
                    <a:pt x="647" y="379"/>
                    <a:pt x="630" y="371"/>
                  </a:cubicBezTo>
                  <a:cubicBezTo>
                    <a:pt x="627" y="370"/>
                    <a:pt x="627" y="370"/>
                    <a:pt x="624" y="371"/>
                  </a:cubicBezTo>
                  <a:cubicBezTo>
                    <a:pt x="616" y="363"/>
                    <a:pt x="602" y="361"/>
                    <a:pt x="591" y="356"/>
                  </a:cubicBezTo>
                  <a:cubicBezTo>
                    <a:pt x="591" y="358"/>
                    <a:pt x="591" y="358"/>
                    <a:pt x="590" y="359"/>
                  </a:cubicBezTo>
                  <a:cubicBezTo>
                    <a:pt x="621" y="369"/>
                    <a:pt x="653" y="383"/>
                    <a:pt x="681" y="392"/>
                  </a:cubicBezTo>
                  <a:close/>
                  <a:moveTo>
                    <a:pt x="855" y="1118"/>
                  </a:moveTo>
                  <a:cubicBezTo>
                    <a:pt x="855" y="1113"/>
                    <a:pt x="855" y="1109"/>
                    <a:pt x="853" y="1106"/>
                  </a:cubicBezTo>
                  <a:cubicBezTo>
                    <a:pt x="844" y="1103"/>
                    <a:pt x="834" y="1100"/>
                    <a:pt x="825" y="1108"/>
                  </a:cubicBezTo>
                  <a:cubicBezTo>
                    <a:pt x="821" y="1105"/>
                    <a:pt x="817" y="1105"/>
                    <a:pt x="811" y="1104"/>
                  </a:cubicBezTo>
                  <a:cubicBezTo>
                    <a:pt x="780" y="1104"/>
                    <a:pt x="744" y="1108"/>
                    <a:pt x="708" y="1111"/>
                  </a:cubicBezTo>
                  <a:cubicBezTo>
                    <a:pt x="670" y="1113"/>
                    <a:pt x="632" y="1109"/>
                    <a:pt x="598" y="1113"/>
                  </a:cubicBezTo>
                  <a:cubicBezTo>
                    <a:pt x="595" y="1113"/>
                    <a:pt x="589" y="1114"/>
                    <a:pt x="585" y="1117"/>
                  </a:cubicBezTo>
                  <a:cubicBezTo>
                    <a:pt x="584" y="1118"/>
                    <a:pt x="584" y="1118"/>
                    <a:pt x="584" y="1119"/>
                  </a:cubicBezTo>
                  <a:cubicBezTo>
                    <a:pt x="677" y="1125"/>
                    <a:pt x="770" y="1117"/>
                    <a:pt x="855" y="1118"/>
                  </a:cubicBezTo>
                  <a:close/>
                  <a:moveTo>
                    <a:pt x="593" y="734"/>
                  </a:moveTo>
                  <a:cubicBezTo>
                    <a:pt x="594" y="732"/>
                    <a:pt x="595" y="725"/>
                    <a:pt x="591" y="725"/>
                  </a:cubicBezTo>
                  <a:cubicBezTo>
                    <a:pt x="590" y="728"/>
                    <a:pt x="588" y="730"/>
                    <a:pt x="589" y="733"/>
                  </a:cubicBezTo>
                  <a:cubicBezTo>
                    <a:pt x="590" y="733"/>
                    <a:pt x="591" y="734"/>
                    <a:pt x="593" y="734"/>
                  </a:cubicBezTo>
                  <a:close/>
                  <a:moveTo>
                    <a:pt x="595" y="294"/>
                  </a:moveTo>
                  <a:cubicBezTo>
                    <a:pt x="595" y="289"/>
                    <a:pt x="601" y="281"/>
                    <a:pt x="596" y="278"/>
                  </a:cubicBezTo>
                  <a:cubicBezTo>
                    <a:pt x="594" y="281"/>
                    <a:pt x="591" y="291"/>
                    <a:pt x="595" y="294"/>
                  </a:cubicBezTo>
                  <a:close/>
                  <a:moveTo>
                    <a:pt x="610" y="248"/>
                  </a:moveTo>
                  <a:cubicBezTo>
                    <a:pt x="608" y="240"/>
                    <a:pt x="607" y="232"/>
                    <a:pt x="596" y="233"/>
                  </a:cubicBezTo>
                  <a:cubicBezTo>
                    <a:pt x="595" y="235"/>
                    <a:pt x="594" y="238"/>
                    <a:pt x="593" y="242"/>
                  </a:cubicBezTo>
                  <a:cubicBezTo>
                    <a:pt x="599" y="243"/>
                    <a:pt x="604" y="246"/>
                    <a:pt x="610" y="248"/>
                  </a:cubicBezTo>
                  <a:close/>
                  <a:moveTo>
                    <a:pt x="618" y="1046"/>
                  </a:moveTo>
                  <a:cubicBezTo>
                    <a:pt x="611" y="1048"/>
                    <a:pt x="590" y="1042"/>
                    <a:pt x="587" y="1050"/>
                  </a:cubicBezTo>
                  <a:cubicBezTo>
                    <a:pt x="598" y="1049"/>
                    <a:pt x="616" y="1055"/>
                    <a:pt x="618" y="1046"/>
                  </a:cubicBezTo>
                  <a:close/>
                  <a:moveTo>
                    <a:pt x="605" y="381"/>
                  </a:moveTo>
                  <a:cubicBezTo>
                    <a:pt x="601" y="379"/>
                    <a:pt x="591" y="376"/>
                    <a:pt x="595" y="379"/>
                  </a:cubicBezTo>
                  <a:cubicBezTo>
                    <a:pt x="604" y="380"/>
                    <a:pt x="612" y="387"/>
                    <a:pt x="619" y="386"/>
                  </a:cubicBezTo>
                  <a:cubicBezTo>
                    <a:pt x="616" y="385"/>
                    <a:pt x="610" y="382"/>
                    <a:pt x="605" y="381"/>
                  </a:cubicBezTo>
                  <a:close/>
                  <a:moveTo>
                    <a:pt x="606" y="357"/>
                  </a:moveTo>
                  <a:cubicBezTo>
                    <a:pt x="602" y="357"/>
                    <a:pt x="597" y="352"/>
                    <a:pt x="593" y="354"/>
                  </a:cubicBezTo>
                  <a:cubicBezTo>
                    <a:pt x="598" y="354"/>
                    <a:pt x="602" y="360"/>
                    <a:pt x="606" y="357"/>
                  </a:cubicBezTo>
                  <a:close/>
                  <a:moveTo>
                    <a:pt x="610" y="348"/>
                  </a:moveTo>
                  <a:cubicBezTo>
                    <a:pt x="615" y="336"/>
                    <a:pt x="623" y="316"/>
                    <a:pt x="620" y="303"/>
                  </a:cubicBezTo>
                  <a:cubicBezTo>
                    <a:pt x="613" y="310"/>
                    <a:pt x="612" y="332"/>
                    <a:pt x="603" y="340"/>
                  </a:cubicBezTo>
                  <a:cubicBezTo>
                    <a:pt x="607" y="327"/>
                    <a:pt x="613" y="316"/>
                    <a:pt x="616" y="301"/>
                  </a:cubicBezTo>
                  <a:cubicBezTo>
                    <a:pt x="611" y="301"/>
                    <a:pt x="608" y="300"/>
                    <a:pt x="604" y="299"/>
                  </a:cubicBezTo>
                  <a:cubicBezTo>
                    <a:pt x="602" y="317"/>
                    <a:pt x="599" y="335"/>
                    <a:pt x="594" y="350"/>
                  </a:cubicBezTo>
                  <a:cubicBezTo>
                    <a:pt x="598" y="352"/>
                    <a:pt x="601" y="353"/>
                    <a:pt x="605" y="354"/>
                  </a:cubicBezTo>
                  <a:cubicBezTo>
                    <a:pt x="606" y="349"/>
                    <a:pt x="609" y="345"/>
                    <a:pt x="610" y="340"/>
                  </a:cubicBezTo>
                  <a:cubicBezTo>
                    <a:pt x="612" y="344"/>
                    <a:pt x="607" y="346"/>
                    <a:pt x="610" y="348"/>
                  </a:cubicBezTo>
                  <a:close/>
                  <a:moveTo>
                    <a:pt x="608" y="171"/>
                  </a:moveTo>
                  <a:cubicBezTo>
                    <a:pt x="607" y="174"/>
                    <a:pt x="607" y="167"/>
                    <a:pt x="603" y="169"/>
                  </a:cubicBezTo>
                  <a:cubicBezTo>
                    <a:pt x="601" y="177"/>
                    <a:pt x="598" y="183"/>
                    <a:pt x="596" y="190"/>
                  </a:cubicBezTo>
                  <a:cubicBezTo>
                    <a:pt x="602" y="192"/>
                    <a:pt x="608" y="194"/>
                    <a:pt x="613" y="197"/>
                  </a:cubicBezTo>
                  <a:cubicBezTo>
                    <a:pt x="623" y="186"/>
                    <a:pt x="632" y="153"/>
                    <a:pt x="626" y="131"/>
                  </a:cubicBezTo>
                  <a:cubicBezTo>
                    <a:pt x="625" y="135"/>
                    <a:pt x="623" y="136"/>
                    <a:pt x="622" y="139"/>
                  </a:cubicBezTo>
                  <a:cubicBezTo>
                    <a:pt x="623" y="140"/>
                    <a:pt x="626" y="140"/>
                    <a:pt x="625" y="142"/>
                  </a:cubicBezTo>
                  <a:cubicBezTo>
                    <a:pt x="622" y="143"/>
                    <a:pt x="619" y="139"/>
                    <a:pt x="615" y="138"/>
                  </a:cubicBezTo>
                  <a:cubicBezTo>
                    <a:pt x="615" y="144"/>
                    <a:pt x="614" y="152"/>
                    <a:pt x="616" y="156"/>
                  </a:cubicBezTo>
                  <a:cubicBezTo>
                    <a:pt x="611" y="164"/>
                    <a:pt x="615" y="183"/>
                    <a:pt x="605" y="185"/>
                  </a:cubicBezTo>
                  <a:cubicBezTo>
                    <a:pt x="604" y="179"/>
                    <a:pt x="610" y="175"/>
                    <a:pt x="608" y="171"/>
                  </a:cubicBezTo>
                  <a:close/>
                  <a:moveTo>
                    <a:pt x="603" y="1160"/>
                  </a:moveTo>
                  <a:cubicBezTo>
                    <a:pt x="610" y="1159"/>
                    <a:pt x="589" y="1158"/>
                    <a:pt x="587" y="1161"/>
                  </a:cubicBezTo>
                  <a:cubicBezTo>
                    <a:pt x="592" y="1160"/>
                    <a:pt x="597" y="1159"/>
                    <a:pt x="603" y="1160"/>
                  </a:cubicBezTo>
                  <a:close/>
                  <a:moveTo>
                    <a:pt x="633" y="1026"/>
                  </a:moveTo>
                  <a:cubicBezTo>
                    <a:pt x="617" y="1024"/>
                    <a:pt x="608" y="1028"/>
                    <a:pt x="598" y="1033"/>
                  </a:cubicBezTo>
                  <a:cubicBezTo>
                    <a:pt x="596" y="1038"/>
                    <a:pt x="605" y="1032"/>
                    <a:pt x="604" y="1037"/>
                  </a:cubicBezTo>
                  <a:cubicBezTo>
                    <a:pt x="600" y="1036"/>
                    <a:pt x="590" y="1034"/>
                    <a:pt x="589" y="1038"/>
                  </a:cubicBezTo>
                  <a:cubicBezTo>
                    <a:pt x="595" y="1038"/>
                    <a:pt x="602" y="1038"/>
                    <a:pt x="609" y="1038"/>
                  </a:cubicBezTo>
                  <a:cubicBezTo>
                    <a:pt x="610" y="1035"/>
                    <a:pt x="605" y="1038"/>
                    <a:pt x="606" y="1035"/>
                  </a:cubicBezTo>
                  <a:cubicBezTo>
                    <a:pt x="612" y="1036"/>
                    <a:pt x="616" y="1034"/>
                    <a:pt x="621" y="1033"/>
                  </a:cubicBezTo>
                  <a:cubicBezTo>
                    <a:pt x="621" y="1035"/>
                    <a:pt x="620" y="1035"/>
                    <a:pt x="620" y="1036"/>
                  </a:cubicBezTo>
                  <a:cubicBezTo>
                    <a:pt x="666" y="1037"/>
                    <a:pt x="716" y="1043"/>
                    <a:pt x="762" y="1038"/>
                  </a:cubicBezTo>
                  <a:cubicBezTo>
                    <a:pt x="721" y="1038"/>
                    <a:pt x="652" y="1021"/>
                    <a:pt x="623" y="1032"/>
                  </a:cubicBezTo>
                  <a:cubicBezTo>
                    <a:pt x="625" y="1029"/>
                    <a:pt x="631" y="1030"/>
                    <a:pt x="633" y="1026"/>
                  </a:cubicBezTo>
                  <a:close/>
                  <a:moveTo>
                    <a:pt x="611" y="988"/>
                  </a:moveTo>
                  <a:cubicBezTo>
                    <a:pt x="609" y="983"/>
                    <a:pt x="594" y="984"/>
                    <a:pt x="590" y="987"/>
                  </a:cubicBezTo>
                  <a:cubicBezTo>
                    <a:pt x="597" y="988"/>
                    <a:pt x="604" y="988"/>
                    <a:pt x="611" y="988"/>
                  </a:cubicBezTo>
                  <a:close/>
                  <a:moveTo>
                    <a:pt x="603" y="280"/>
                  </a:moveTo>
                  <a:cubicBezTo>
                    <a:pt x="598" y="281"/>
                    <a:pt x="599" y="290"/>
                    <a:pt x="598" y="295"/>
                  </a:cubicBezTo>
                  <a:cubicBezTo>
                    <a:pt x="606" y="296"/>
                    <a:pt x="602" y="287"/>
                    <a:pt x="603" y="280"/>
                  </a:cubicBezTo>
                  <a:close/>
                  <a:moveTo>
                    <a:pt x="616" y="1059"/>
                  </a:moveTo>
                  <a:cubicBezTo>
                    <a:pt x="611" y="1061"/>
                    <a:pt x="595" y="1056"/>
                    <a:pt x="591" y="1062"/>
                  </a:cubicBezTo>
                  <a:cubicBezTo>
                    <a:pt x="601" y="1063"/>
                    <a:pt x="613" y="1065"/>
                    <a:pt x="616" y="1059"/>
                  </a:cubicBezTo>
                  <a:close/>
                  <a:moveTo>
                    <a:pt x="604" y="631"/>
                  </a:moveTo>
                  <a:cubicBezTo>
                    <a:pt x="604" y="612"/>
                    <a:pt x="604" y="593"/>
                    <a:pt x="599" y="580"/>
                  </a:cubicBezTo>
                  <a:cubicBezTo>
                    <a:pt x="598" y="592"/>
                    <a:pt x="602" y="614"/>
                    <a:pt x="604" y="631"/>
                  </a:cubicBezTo>
                  <a:close/>
                  <a:moveTo>
                    <a:pt x="607" y="143"/>
                  </a:moveTo>
                  <a:cubicBezTo>
                    <a:pt x="607" y="140"/>
                    <a:pt x="609" y="139"/>
                    <a:pt x="608" y="135"/>
                  </a:cubicBezTo>
                  <a:cubicBezTo>
                    <a:pt x="606" y="134"/>
                    <a:pt x="605" y="132"/>
                    <a:pt x="602" y="132"/>
                  </a:cubicBezTo>
                  <a:cubicBezTo>
                    <a:pt x="603" y="137"/>
                    <a:pt x="602" y="143"/>
                    <a:pt x="607" y="143"/>
                  </a:cubicBezTo>
                  <a:close/>
                  <a:moveTo>
                    <a:pt x="605" y="734"/>
                  </a:moveTo>
                  <a:cubicBezTo>
                    <a:pt x="602" y="734"/>
                    <a:pt x="602" y="730"/>
                    <a:pt x="598" y="731"/>
                  </a:cubicBezTo>
                  <a:cubicBezTo>
                    <a:pt x="598" y="732"/>
                    <a:pt x="598" y="733"/>
                    <a:pt x="598" y="734"/>
                  </a:cubicBezTo>
                  <a:cubicBezTo>
                    <a:pt x="601" y="733"/>
                    <a:pt x="603" y="737"/>
                    <a:pt x="605" y="734"/>
                  </a:cubicBezTo>
                  <a:close/>
                  <a:moveTo>
                    <a:pt x="605" y="166"/>
                  </a:moveTo>
                  <a:cubicBezTo>
                    <a:pt x="606" y="166"/>
                    <a:pt x="608" y="166"/>
                    <a:pt x="609" y="166"/>
                  </a:cubicBezTo>
                  <a:cubicBezTo>
                    <a:pt x="612" y="162"/>
                    <a:pt x="611" y="154"/>
                    <a:pt x="611" y="147"/>
                  </a:cubicBezTo>
                  <a:cubicBezTo>
                    <a:pt x="609" y="148"/>
                    <a:pt x="609" y="145"/>
                    <a:pt x="607" y="145"/>
                  </a:cubicBezTo>
                  <a:cubicBezTo>
                    <a:pt x="607" y="147"/>
                    <a:pt x="608" y="149"/>
                    <a:pt x="606" y="149"/>
                  </a:cubicBezTo>
                  <a:cubicBezTo>
                    <a:pt x="606" y="147"/>
                    <a:pt x="607" y="144"/>
                    <a:pt x="604" y="144"/>
                  </a:cubicBezTo>
                  <a:cubicBezTo>
                    <a:pt x="604" y="150"/>
                    <a:pt x="605" y="160"/>
                    <a:pt x="605" y="166"/>
                  </a:cubicBezTo>
                  <a:close/>
                  <a:moveTo>
                    <a:pt x="607" y="788"/>
                  </a:moveTo>
                  <a:cubicBezTo>
                    <a:pt x="607" y="786"/>
                    <a:pt x="608" y="797"/>
                    <a:pt x="608" y="791"/>
                  </a:cubicBezTo>
                  <a:cubicBezTo>
                    <a:pt x="608" y="779"/>
                    <a:pt x="603" y="767"/>
                    <a:pt x="599" y="760"/>
                  </a:cubicBezTo>
                  <a:cubicBezTo>
                    <a:pt x="601" y="769"/>
                    <a:pt x="605" y="782"/>
                    <a:pt x="607" y="788"/>
                  </a:cubicBezTo>
                  <a:close/>
                  <a:moveTo>
                    <a:pt x="602" y="714"/>
                  </a:moveTo>
                  <a:cubicBezTo>
                    <a:pt x="602" y="717"/>
                    <a:pt x="601" y="719"/>
                    <a:pt x="600" y="721"/>
                  </a:cubicBezTo>
                  <a:cubicBezTo>
                    <a:pt x="603" y="722"/>
                    <a:pt x="604" y="716"/>
                    <a:pt x="602" y="714"/>
                  </a:cubicBezTo>
                  <a:close/>
                  <a:moveTo>
                    <a:pt x="604" y="537"/>
                  </a:moveTo>
                  <a:cubicBezTo>
                    <a:pt x="605" y="544"/>
                    <a:pt x="608" y="549"/>
                    <a:pt x="609" y="556"/>
                  </a:cubicBezTo>
                  <a:cubicBezTo>
                    <a:pt x="613" y="555"/>
                    <a:pt x="613" y="557"/>
                    <a:pt x="616" y="557"/>
                  </a:cubicBezTo>
                  <a:cubicBezTo>
                    <a:pt x="616" y="552"/>
                    <a:pt x="613" y="545"/>
                    <a:pt x="616" y="540"/>
                  </a:cubicBezTo>
                  <a:cubicBezTo>
                    <a:pt x="619" y="549"/>
                    <a:pt x="630" y="547"/>
                    <a:pt x="640" y="551"/>
                  </a:cubicBezTo>
                  <a:cubicBezTo>
                    <a:pt x="640" y="549"/>
                    <a:pt x="640" y="548"/>
                    <a:pt x="641" y="547"/>
                  </a:cubicBezTo>
                  <a:cubicBezTo>
                    <a:pt x="637" y="546"/>
                    <a:pt x="636" y="548"/>
                    <a:pt x="635" y="545"/>
                  </a:cubicBezTo>
                  <a:cubicBezTo>
                    <a:pt x="649" y="545"/>
                    <a:pt x="646" y="551"/>
                    <a:pt x="659" y="553"/>
                  </a:cubicBezTo>
                  <a:cubicBezTo>
                    <a:pt x="659" y="551"/>
                    <a:pt x="660" y="550"/>
                    <a:pt x="660" y="547"/>
                  </a:cubicBezTo>
                  <a:cubicBezTo>
                    <a:pt x="641" y="542"/>
                    <a:pt x="620" y="538"/>
                    <a:pt x="602" y="531"/>
                  </a:cubicBezTo>
                  <a:cubicBezTo>
                    <a:pt x="602" y="538"/>
                    <a:pt x="611" y="536"/>
                    <a:pt x="615" y="539"/>
                  </a:cubicBezTo>
                  <a:cubicBezTo>
                    <a:pt x="609" y="539"/>
                    <a:pt x="609" y="538"/>
                    <a:pt x="604" y="537"/>
                  </a:cubicBezTo>
                  <a:close/>
                  <a:moveTo>
                    <a:pt x="616" y="300"/>
                  </a:moveTo>
                  <a:cubicBezTo>
                    <a:pt x="619" y="297"/>
                    <a:pt x="619" y="290"/>
                    <a:pt x="621" y="286"/>
                  </a:cubicBezTo>
                  <a:cubicBezTo>
                    <a:pt x="616" y="285"/>
                    <a:pt x="611" y="283"/>
                    <a:pt x="606" y="281"/>
                  </a:cubicBezTo>
                  <a:cubicBezTo>
                    <a:pt x="605" y="288"/>
                    <a:pt x="604" y="291"/>
                    <a:pt x="604" y="296"/>
                  </a:cubicBezTo>
                  <a:cubicBezTo>
                    <a:pt x="608" y="298"/>
                    <a:pt x="612" y="298"/>
                    <a:pt x="616" y="300"/>
                  </a:cubicBezTo>
                  <a:close/>
                  <a:moveTo>
                    <a:pt x="607" y="233"/>
                  </a:moveTo>
                  <a:cubicBezTo>
                    <a:pt x="626" y="239"/>
                    <a:pt x="647" y="249"/>
                    <a:pt x="665" y="255"/>
                  </a:cubicBezTo>
                  <a:cubicBezTo>
                    <a:pt x="670" y="258"/>
                    <a:pt x="680" y="263"/>
                    <a:pt x="683" y="259"/>
                  </a:cubicBezTo>
                  <a:cubicBezTo>
                    <a:pt x="657" y="248"/>
                    <a:pt x="629" y="236"/>
                    <a:pt x="605" y="228"/>
                  </a:cubicBezTo>
                  <a:cubicBezTo>
                    <a:pt x="606" y="229"/>
                    <a:pt x="606" y="231"/>
                    <a:pt x="607" y="233"/>
                  </a:cubicBezTo>
                  <a:close/>
                  <a:moveTo>
                    <a:pt x="631" y="1042"/>
                  </a:moveTo>
                  <a:cubicBezTo>
                    <a:pt x="621" y="1043"/>
                    <a:pt x="608" y="1038"/>
                    <a:pt x="601" y="1043"/>
                  </a:cubicBezTo>
                  <a:cubicBezTo>
                    <a:pt x="606" y="1043"/>
                    <a:pt x="624" y="1047"/>
                    <a:pt x="631" y="1042"/>
                  </a:cubicBezTo>
                  <a:close/>
                  <a:moveTo>
                    <a:pt x="610" y="768"/>
                  </a:moveTo>
                  <a:cubicBezTo>
                    <a:pt x="611" y="763"/>
                    <a:pt x="608" y="760"/>
                    <a:pt x="610" y="757"/>
                  </a:cubicBezTo>
                  <a:cubicBezTo>
                    <a:pt x="608" y="757"/>
                    <a:pt x="604" y="755"/>
                    <a:pt x="603" y="758"/>
                  </a:cubicBezTo>
                  <a:cubicBezTo>
                    <a:pt x="606" y="761"/>
                    <a:pt x="608" y="764"/>
                    <a:pt x="610" y="768"/>
                  </a:cubicBezTo>
                  <a:close/>
                  <a:moveTo>
                    <a:pt x="614" y="752"/>
                  </a:moveTo>
                  <a:cubicBezTo>
                    <a:pt x="612" y="750"/>
                    <a:pt x="607" y="751"/>
                    <a:pt x="607" y="749"/>
                  </a:cubicBezTo>
                  <a:cubicBezTo>
                    <a:pt x="605" y="748"/>
                    <a:pt x="604" y="749"/>
                    <a:pt x="603" y="751"/>
                  </a:cubicBezTo>
                  <a:cubicBezTo>
                    <a:pt x="606" y="753"/>
                    <a:pt x="625" y="753"/>
                    <a:pt x="614" y="752"/>
                  </a:cubicBezTo>
                  <a:close/>
                  <a:moveTo>
                    <a:pt x="609" y="565"/>
                  </a:moveTo>
                  <a:cubicBezTo>
                    <a:pt x="610" y="560"/>
                    <a:pt x="609" y="558"/>
                    <a:pt x="605" y="557"/>
                  </a:cubicBezTo>
                  <a:cubicBezTo>
                    <a:pt x="607" y="560"/>
                    <a:pt x="605" y="565"/>
                    <a:pt x="609" y="565"/>
                  </a:cubicBezTo>
                  <a:close/>
                  <a:moveTo>
                    <a:pt x="628" y="364"/>
                  </a:moveTo>
                  <a:cubicBezTo>
                    <a:pt x="640" y="345"/>
                    <a:pt x="643" y="318"/>
                    <a:pt x="650" y="295"/>
                  </a:cubicBezTo>
                  <a:cubicBezTo>
                    <a:pt x="646" y="297"/>
                    <a:pt x="646" y="293"/>
                    <a:pt x="643" y="293"/>
                  </a:cubicBezTo>
                  <a:cubicBezTo>
                    <a:pt x="642" y="298"/>
                    <a:pt x="639" y="301"/>
                    <a:pt x="640" y="306"/>
                  </a:cubicBezTo>
                  <a:cubicBezTo>
                    <a:pt x="642" y="306"/>
                    <a:pt x="645" y="306"/>
                    <a:pt x="645" y="308"/>
                  </a:cubicBezTo>
                  <a:cubicBezTo>
                    <a:pt x="642" y="309"/>
                    <a:pt x="641" y="307"/>
                    <a:pt x="639" y="307"/>
                  </a:cubicBezTo>
                  <a:cubicBezTo>
                    <a:pt x="635" y="317"/>
                    <a:pt x="633" y="328"/>
                    <a:pt x="629" y="337"/>
                  </a:cubicBezTo>
                  <a:cubicBezTo>
                    <a:pt x="629" y="325"/>
                    <a:pt x="635" y="318"/>
                    <a:pt x="636" y="306"/>
                  </a:cubicBezTo>
                  <a:cubicBezTo>
                    <a:pt x="633" y="306"/>
                    <a:pt x="630" y="306"/>
                    <a:pt x="629" y="303"/>
                  </a:cubicBezTo>
                  <a:cubicBezTo>
                    <a:pt x="633" y="303"/>
                    <a:pt x="634" y="305"/>
                    <a:pt x="637" y="305"/>
                  </a:cubicBezTo>
                  <a:cubicBezTo>
                    <a:pt x="638" y="301"/>
                    <a:pt x="640" y="298"/>
                    <a:pt x="640" y="292"/>
                  </a:cubicBezTo>
                  <a:cubicBezTo>
                    <a:pt x="635" y="289"/>
                    <a:pt x="623" y="289"/>
                    <a:pt x="624" y="288"/>
                  </a:cubicBezTo>
                  <a:cubicBezTo>
                    <a:pt x="620" y="290"/>
                    <a:pt x="621" y="297"/>
                    <a:pt x="619" y="301"/>
                  </a:cubicBezTo>
                  <a:cubicBezTo>
                    <a:pt x="622" y="301"/>
                    <a:pt x="625" y="302"/>
                    <a:pt x="627" y="303"/>
                  </a:cubicBezTo>
                  <a:cubicBezTo>
                    <a:pt x="625" y="305"/>
                    <a:pt x="625" y="303"/>
                    <a:pt x="623" y="304"/>
                  </a:cubicBezTo>
                  <a:cubicBezTo>
                    <a:pt x="623" y="322"/>
                    <a:pt x="616" y="340"/>
                    <a:pt x="610" y="355"/>
                  </a:cubicBezTo>
                  <a:cubicBezTo>
                    <a:pt x="611" y="358"/>
                    <a:pt x="615" y="357"/>
                    <a:pt x="615" y="360"/>
                  </a:cubicBezTo>
                  <a:cubicBezTo>
                    <a:pt x="612" y="361"/>
                    <a:pt x="609" y="355"/>
                    <a:pt x="607" y="359"/>
                  </a:cubicBezTo>
                  <a:cubicBezTo>
                    <a:pt x="613" y="361"/>
                    <a:pt x="620" y="365"/>
                    <a:pt x="624" y="365"/>
                  </a:cubicBezTo>
                  <a:cubicBezTo>
                    <a:pt x="622" y="363"/>
                    <a:pt x="619" y="362"/>
                    <a:pt x="616" y="360"/>
                  </a:cubicBezTo>
                  <a:cubicBezTo>
                    <a:pt x="621" y="360"/>
                    <a:pt x="621" y="363"/>
                    <a:pt x="625" y="363"/>
                  </a:cubicBezTo>
                  <a:cubicBezTo>
                    <a:pt x="627" y="361"/>
                    <a:pt x="625" y="357"/>
                    <a:pt x="628" y="357"/>
                  </a:cubicBezTo>
                  <a:cubicBezTo>
                    <a:pt x="628" y="358"/>
                    <a:pt x="626" y="361"/>
                    <a:pt x="628" y="364"/>
                  </a:cubicBezTo>
                  <a:close/>
                  <a:moveTo>
                    <a:pt x="621" y="664"/>
                  </a:moveTo>
                  <a:cubicBezTo>
                    <a:pt x="627" y="650"/>
                    <a:pt x="626" y="616"/>
                    <a:pt x="623" y="598"/>
                  </a:cubicBezTo>
                  <a:cubicBezTo>
                    <a:pt x="622" y="587"/>
                    <a:pt x="623" y="573"/>
                    <a:pt x="616" y="569"/>
                  </a:cubicBezTo>
                  <a:cubicBezTo>
                    <a:pt x="616" y="575"/>
                    <a:pt x="618" y="588"/>
                    <a:pt x="617" y="597"/>
                  </a:cubicBezTo>
                  <a:cubicBezTo>
                    <a:pt x="614" y="586"/>
                    <a:pt x="618" y="568"/>
                    <a:pt x="606" y="567"/>
                  </a:cubicBezTo>
                  <a:cubicBezTo>
                    <a:pt x="609" y="578"/>
                    <a:pt x="607" y="600"/>
                    <a:pt x="610" y="613"/>
                  </a:cubicBezTo>
                  <a:cubicBezTo>
                    <a:pt x="612" y="614"/>
                    <a:pt x="614" y="610"/>
                    <a:pt x="615" y="613"/>
                  </a:cubicBezTo>
                  <a:cubicBezTo>
                    <a:pt x="616" y="620"/>
                    <a:pt x="614" y="626"/>
                    <a:pt x="617" y="635"/>
                  </a:cubicBezTo>
                  <a:cubicBezTo>
                    <a:pt x="620" y="630"/>
                    <a:pt x="615" y="620"/>
                    <a:pt x="619" y="615"/>
                  </a:cubicBezTo>
                  <a:cubicBezTo>
                    <a:pt x="620" y="630"/>
                    <a:pt x="619" y="651"/>
                    <a:pt x="621" y="664"/>
                  </a:cubicBezTo>
                  <a:close/>
                  <a:moveTo>
                    <a:pt x="728" y="270"/>
                  </a:moveTo>
                  <a:cubicBezTo>
                    <a:pt x="727" y="261"/>
                    <a:pt x="716" y="261"/>
                    <a:pt x="710" y="259"/>
                  </a:cubicBezTo>
                  <a:cubicBezTo>
                    <a:pt x="681" y="247"/>
                    <a:pt x="650" y="234"/>
                    <a:pt x="618" y="225"/>
                  </a:cubicBezTo>
                  <a:cubicBezTo>
                    <a:pt x="617" y="223"/>
                    <a:pt x="616" y="223"/>
                    <a:pt x="618" y="222"/>
                  </a:cubicBezTo>
                  <a:cubicBezTo>
                    <a:pt x="615" y="224"/>
                    <a:pt x="612" y="220"/>
                    <a:pt x="610" y="223"/>
                  </a:cubicBezTo>
                  <a:cubicBezTo>
                    <a:pt x="625" y="230"/>
                    <a:pt x="645" y="233"/>
                    <a:pt x="657" y="244"/>
                  </a:cubicBezTo>
                  <a:cubicBezTo>
                    <a:pt x="657" y="242"/>
                    <a:pt x="655" y="242"/>
                    <a:pt x="655" y="241"/>
                  </a:cubicBezTo>
                  <a:cubicBezTo>
                    <a:pt x="665" y="243"/>
                    <a:pt x="673" y="247"/>
                    <a:pt x="681" y="252"/>
                  </a:cubicBezTo>
                  <a:cubicBezTo>
                    <a:pt x="678" y="253"/>
                    <a:pt x="677" y="249"/>
                    <a:pt x="677" y="251"/>
                  </a:cubicBezTo>
                  <a:cubicBezTo>
                    <a:pt x="694" y="255"/>
                    <a:pt x="710" y="264"/>
                    <a:pt x="728" y="270"/>
                  </a:cubicBezTo>
                  <a:close/>
                  <a:moveTo>
                    <a:pt x="608" y="653"/>
                  </a:moveTo>
                  <a:cubicBezTo>
                    <a:pt x="608" y="642"/>
                    <a:pt x="612" y="632"/>
                    <a:pt x="608" y="621"/>
                  </a:cubicBezTo>
                  <a:cubicBezTo>
                    <a:pt x="608" y="632"/>
                    <a:pt x="605" y="644"/>
                    <a:pt x="608" y="653"/>
                  </a:cubicBezTo>
                  <a:close/>
                  <a:moveTo>
                    <a:pt x="616" y="250"/>
                  </a:moveTo>
                  <a:cubicBezTo>
                    <a:pt x="616" y="245"/>
                    <a:pt x="617" y="243"/>
                    <a:pt x="618" y="240"/>
                  </a:cubicBezTo>
                  <a:cubicBezTo>
                    <a:pt x="615" y="239"/>
                    <a:pt x="613" y="238"/>
                    <a:pt x="610" y="237"/>
                  </a:cubicBezTo>
                  <a:cubicBezTo>
                    <a:pt x="612" y="242"/>
                    <a:pt x="612" y="248"/>
                    <a:pt x="616" y="250"/>
                  </a:cubicBezTo>
                  <a:close/>
                  <a:moveTo>
                    <a:pt x="626" y="1056"/>
                  </a:moveTo>
                  <a:cubicBezTo>
                    <a:pt x="624" y="1061"/>
                    <a:pt x="617" y="1059"/>
                    <a:pt x="616" y="1063"/>
                  </a:cubicBezTo>
                  <a:cubicBezTo>
                    <a:pt x="623" y="1066"/>
                    <a:pt x="634" y="1063"/>
                    <a:pt x="639" y="1064"/>
                  </a:cubicBezTo>
                  <a:cubicBezTo>
                    <a:pt x="637" y="1063"/>
                    <a:pt x="636" y="1065"/>
                    <a:pt x="638" y="1066"/>
                  </a:cubicBezTo>
                  <a:cubicBezTo>
                    <a:pt x="680" y="1066"/>
                    <a:pt x="732" y="1074"/>
                    <a:pt x="782" y="1071"/>
                  </a:cubicBezTo>
                  <a:cubicBezTo>
                    <a:pt x="803" y="1070"/>
                    <a:pt x="824" y="1063"/>
                    <a:pt x="842" y="1067"/>
                  </a:cubicBezTo>
                  <a:cubicBezTo>
                    <a:pt x="829" y="1069"/>
                    <a:pt x="813" y="1068"/>
                    <a:pt x="802" y="1072"/>
                  </a:cubicBezTo>
                  <a:cubicBezTo>
                    <a:pt x="822" y="1072"/>
                    <a:pt x="829" y="1073"/>
                    <a:pt x="847" y="1074"/>
                  </a:cubicBezTo>
                  <a:cubicBezTo>
                    <a:pt x="847" y="1070"/>
                    <a:pt x="847" y="1067"/>
                    <a:pt x="847" y="1064"/>
                  </a:cubicBezTo>
                  <a:cubicBezTo>
                    <a:pt x="845" y="1063"/>
                    <a:pt x="841" y="1065"/>
                    <a:pt x="841" y="1063"/>
                  </a:cubicBezTo>
                  <a:cubicBezTo>
                    <a:pt x="843" y="1063"/>
                    <a:pt x="845" y="1063"/>
                    <a:pt x="847" y="1063"/>
                  </a:cubicBezTo>
                  <a:cubicBezTo>
                    <a:pt x="847" y="1058"/>
                    <a:pt x="848" y="1054"/>
                    <a:pt x="848" y="1049"/>
                  </a:cubicBezTo>
                  <a:cubicBezTo>
                    <a:pt x="786" y="1047"/>
                    <a:pt x="738" y="1043"/>
                    <a:pt x="682" y="1043"/>
                  </a:cubicBezTo>
                  <a:cubicBezTo>
                    <a:pt x="666" y="1043"/>
                    <a:pt x="648" y="1040"/>
                    <a:pt x="632" y="1045"/>
                  </a:cubicBezTo>
                  <a:cubicBezTo>
                    <a:pt x="657" y="1047"/>
                    <a:pt x="669" y="1044"/>
                    <a:pt x="690" y="1048"/>
                  </a:cubicBezTo>
                  <a:cubicBezTo>
                    <a:pt x="661" y="1052"/>
                    <a:pt x="640" y="1043"/>
                    <a:pt x="618" y="1051"/>
                  </a:cubicBezTo>
                  <a:cubicBezTo>
                    <a:pt x="644" y="1054"/>
                    <a:pt x="676" y="1052"/>
                    <a:pt x="697" y="1056"/>
                  </a:cubicBezTo>
                  <a:cubicBezTo>
                    <a:pt x="678" y="1055"/>
                    <a:pt x="661" y="1055"/>
                    <a:pt x="642" y="1055"/>
                  </a:cubicBezTo>
                  <a:cubicBezTo>
                    <a:pt x="626" y="1054"/>
                    <a:pt x="611" y="1049"/>
                    <a:pt x="604" y="1057"/>
                  </a:cubicBezTo>
                  <a:cubicBezTo>
                    <a:pt x="611" y="1057"/>
                    <a:pt x="620" y="1058"/>
                    <a:pt x="626" y="1056"/>
                  </a:cubicBezTo>
                  <a:close/>
                  <a:moveTo>
                    <a:pt x="610" y="926"/>
                  </a:moveTo>
                  <a:cubicBezTo>
                    <a:pt x="607" y="926"/>
                    <a:pt x="606" y="927"/>
                    <a:pt x="606" y="931"/>
                  </a:cubicBezTo>
                  <a:cubicBezTo>
                    <a:pt x="610" y="931"/>
                    <a:pt x="608" y="927"/>
                    <a:pt x="610" y="926"/>
                  </a:cubicBezTo>
                  <a:close/>
                  <a:moveTo>
                    <a:pt x="613" y="728"/>
                  </a:moveTo>
                  <a:cubicBezTo>
                    <a:pt x="613" y="727"/>
                    <a:pt x="613" y="726"/>
                    <a:pt x="613" y="725"/>
                  </a:cubicBezTo>
                  <a:cubicBezTo>
                    <a:pt x="612" y="725"/>
                    <a:pt x="612" y="725"/>
                    <a:pt x="611" y="724"/>
                  </a:cubicBezTo>
                  <a:cubicBezTo>
                    <a:pt x="611" y="725"/>
                    <a:pt x="611" y="726"/>
                    <a:pt x="610" y="726"/>
                  </a:cubicBezTo>
                  <a:cubicBezTo>
                    <a:pt x="610" y="725"/>
                    <a:pt x="607" y="725"/>
                    <a:pt x="608" y="727"/>
                  </a:cubicBezTo>
                  <a:cubicBezTo>
                    <a:pt x="609" y="727"/>
                    <a:pt x="611" y="727"/>
                    <a:pt x="613" y="728"/>
                  </a:cubicBezTo>
                  <a:close/>
                  <a:moveTo>
                    <a:pt x="613" y="660"/>
                  </a:moveTo>
                  <a:cubicBezTo>
                    <a:pt x="610" y="666"/>
                    <a:pt x="606" y="680"/>
                    <a:pt x="611" y="686"/>
                  </a:cubicBezTo>
                  <a:cubicBezTo>
                    <a:pt x="612" y="677"/>
                    <a:pt x="614" y="667"/>
                    <a:pt x="613" y="660"/>
                  </a:cubicBezTo>
                  <a:close/>
                  <a:moveTo>
                    <a:pt x="610" y="1065"/>
                  </a:moveTo>
                  <a:cubicBezTo>
                    <a:pt x="610" y="1068"/>
                    <a:pt x="605" y="1065"/>
                    <a:pt x="605" y="1067"/>
                  </a:cubicBezTo>
                  <a:cubicBezTo>
                    <a:pt x="619" y="1068"/>
                    <a:pt x="621" y="1067"/>
                    <a:pt x="610" y="1065"/>
                  </a:cubicBezTo>
                  <a:close/>
                  <a:moveTo>
                    <a:pt x="615" y="808"/>
                  </a:moveTo>
                  <a:cubicBezTo>
                    <a:pt x="616" y="814"/>
                    <a:pt x="614" y="821"/>
                    <a:pt x="618" y="823"/>
                  </a:cubicBezTo>
                  <a:cubicBezTo>
                    <a:pt x="614" y="806"/>
                    <a:pt x="616" y="783"/>
                    <a:pt x="608" y="770"/>
                  </a:cubicBezTo>
                  <a:cubicBezTo>
                    <a:pt x="610" y="782"/>
                    <a:pt x="614" y="796"/>
                    <a:pt x="615" y="808"/>
                  </a:cubicBezTo>
                  <a:close/>
                  <a:moveTo>
                    <a:pt x="618" y="845"/>
                  </a:moveTo>
                  <a:cubicBezTo>
                    <a:pt x="614" y="864"/>
                    <a:pt x="611" y="882"/>
                    <a:pt x="609" y="897"/>
                  </a:cubicBezTo>
                  <a:cubicBezTo>
                    <a:pt x="617" y="877"/>
                    <a:pt x="616" y="872"/>
                    <a:pt x="618" y="845"/>
                  </a:cubicBezTo>
                  <a:close/>
                  <a:moveTo>
                    <a:pt x="614" y="699"/>
                  </a:moveTo>
                  <a:cubicBezTo>
                    <a:pt x="614" y="705"/>
                    <a:pt x="608" y="711"/>
                    <a:pt x="611" y="716"/>
                  </a:cubicBezTo>
                  <a:cubicBezTo>
                    <a:pt x="612" y="711"/>
                    <a:pt x="617" y="705"/>
                    <a:pt x="614" y="699"/>
                  </a:cubicBezTo>
                  <a:close/>
                  <a:moveTo>
                    <a:pt x="612" y="624"/>
                  </a:moveTo>
                  <a:cubicBezTo>
                    <a:pt x="613" y="635"/>
                    <a:pt x="611" y="645"/>
                    <a:pt x="611" y="654"/>
                  </a:cubicBezTo>
                  <a:cubicBezTo>
                    <a:pt x="614" y="645"/>
                    <a:pt x="616" y="632"/>
                    <a:pt x="612" y="624"/>
                  </a:cubicBezTo>
                  <a:close/>
                  <a:moveTo>
                    <a:pt x="612" y="565"/>
                  </a:moveTo>
                  <a:cubicBezTo>
                    <a:pt x="614" y="565"/>
                    <a:pt x="616" y="566"/>
                    <a:pt x="618" y="567"/>
                  </a:cubicBezTo>
                  <a:cubicBezTo>
                    <a:pt x="621" y="561"/>
                    <a:pt x="613" y="557"/>
                    <a:pt x="611" y="562"/>
                  </a:cubicBezTo>
                  <a:cubicBezTo>
                    <a:pt x="613" y="562"/>
                    <a:pt x="612" y="563"/>
                    <a:pt x="612" y="565"/>
                  </a:cubicBezTo>
                  <a:close/>
                  <a:moveTo>
                    <a:pt x="698" y="1155"/>
                  </a:moveTo>
                  <a:cubicBezTo>
                    <a:pt x="672" y="1156"/>
                    <a:pt x="637" y="1155"/>
                    <a:pt x="607" y="1159"/>
                  </a:cubicBezTo>
                  <a:cubicBezTo>
                    <a:pt x="636" y="1157"/>
                    <a:pt x="674" y="1160"/>
                    <a:pt x="698" y="1155"/>
                  </a:cubicBezTo>
                  <a:close/>
                  <a:moveTo>
                    <a:pt x="618" y="1013"/>
                  </a:moveTo>
                  <a:cubicBezTo>
                    <a:pt x="615" y="1013"/>
                    <a:pt x="612" y="1013"/>
                    <a:pt x="610" y="1015"/>
                  </a:cubicBezTo>
                  <a:cubicBezTo>
                    <a:pt x="613" y="1015"/>
                    <a:pt x="618" y="1016"/>
                    <a:pt x="618" y="1013"/>
                  </a:cubicBezTo>
                  <a:close/>
                  <a:moveTo>
                    <a:pt x="622" y="1037"/>
                  </a:moveTo>
                  <a:cubicBezTo>
                    <a:pt x="619" y="1038"/>
                    <a:pt x="610" y="1036"/>
                    <a:pt x="612" y="1038"/>
                  </a:cubicBezTo>
                  <a:cubicBezTo>
                    <a:pt x="616" y="1037"/>
                    <a:pt x="621" y="1041"/>
                    <a:pt x="622" y="1037"/>
                  </a:cubicBezTo>
                  <a:close/>
                  <a:moveTo>
                    <a:pt x="627" y="946"/>
                  </a:moveTo>
                  <a:cubicBezTo>
                    <a:pt x="628" y="945"/>
                    <a:pt x="628" y="942"/>
                    <a:pt x="629" y="941"/>
                  </a:cubicBezTo>
                  <a:cubicBezTo>
                    <a:pt x="622" y="942"/>
                    <a:pt x="617" y="938"/>
                    <a:pt x="613" y="941"/>
                  </a:cubicBezTo>
                  <a:cubicBezTo>
                    <a:pt x="613" y="942"/>
                    <a:pt x="613" y="943"/>
                    <a:pt x="613" y="944"/>
                  </a:cubicBezTo>
                  <a:cubicBezTo>
                    <a:pt x="619" y="943"/>
                    <a:pt x="622" y="945"/>
                    <a:pt x="627" y="946"/>
                  </a:cubicBezTo>
                  <a:close/>
                  <a:moveTo>
                    <a:pt x="621" y="862"/>
                  </a:moveTo>
                  <a:cubicBezTo>
                    <a:pt x="628" y="836"/>
                    <a:pt x="620" y="804"/>
                    <a:pt x="619" y="778"/>
                  </a:cubicBezTo>
                  <a:cubicBezTo>
                    <a:pt x="616" y="776"/>
                    <a:pt x="618" y="768"/>
                    <a:pt x="614" y="769"/>
                  </a:cubicBezTo>
                  <a:cubicBezTo>
                    <a:pt x="619" y="797"/>
                    <a:pt x="621" y="834"/>
                    <a:pt x="621" y="862"/>
                  </a:cubicBezTo>
                  <a:close/>
                  <a:moveTo>
                    <a:pt x="623" y="735"/>
                  </a:moveTo>
                  <a:cubicBezTo>
                    <a:pt x="623" y="732"/>
                    <a:pt x="617" y="731"/>
                    <a:pt x="616" y="733"/>
                  </a:cubicBezTo>
                  <a:cubicBezTo>
                    <a:pt x="618" y="734"/>
                    <a:pt x="620" y="734"/>
                    <a:pt x="623" y="735"/>
                  </a:cubicBezTo>
                  <a:close/>
                  <a:moveTo>
                    <a:pt x="630" y="519"/>
                  </a:moveTo>
                  <a:cubicBezTo>
                    <a:pt x="629" y="515"/>
                    <a:pt x="620" y="514"/>
                    <a:pt x="618" y="514"/>
                  </a:cubicBezTo>
                  <a:cubicBezTo>
                    <a:pt x="622" y="516"/>
                    <a:pt x="626" y="517"/>
                    <a:pt x="630" y="519"/>
                  </a:cubicBezTo>
                  <a:close/>
                  <a:moveTo>
                    <a:pt x="618" y="844"/>
                  </a:moveTo>
                  <a:cubicBezTo>
                    <a:pt x="618" y="841"/>
                    <a:pt x="617" y="831"/>
                    <a:pt x="618" y="825"/>
                  </a:cubicBezTo>
                  <a:cubicBezTo>
                    <a:pt x="613" y="828"/>
                    <a:pt x="617" y="840"/>
                    <a:pt x="618" y="844"/>
                  </a:cubicBezTo>
                  <a:close/>
                  <a:moveTo>
                    <a:pt x="621" y="559"/>
                  </a:moveTo>
                  <a:cubicBezTo>
                    <a:pt x="625" y="557"/>
                    <a:pt x="619" y="552"/>
                    <a:pt x="623" y="550"/>
                  </a:cubicBezTo>
                  <a:cubicBezTo>
                    <a:pt x="621" y="550"/>
                    <a:pt x="620" y="550"/>
                    <a:pt x="619" y="550"/>
                  </a:cubicBezTo>
                  <a:cubicBezTo>
                    <a:pt x="620" y="554"/>
                    <a:pt x="618" y="557"/>
                    <a:pt x="621" y="559"/>
                  </a:cubicBezTo>
                  <a:close/>
                  <a:moveTo>
                    <a:pt x="626" y="255"/>
                  </a:moveTo>
                  <a:cubicBezTo>
                    <a:pt x="642" y="258"/>
                    <a:pt x="656" y="268"/>
                    <a:pt x="670" y="270"/>
                  </a:cubicBezTo>
                  <a:cubicBezTo>
                    <a:pt x="668" y="266"/>
                    <a:pt x="666" y="262"/>
                    <a:pt x="665" y="257"/>
                  </a:cubicBezTo>
                  <a:cubicBezTo>
                    <a:pt x="650" y="252"/>
                    <a:pt x="637" y="246"/>
                    <a:pt x="622" y="242"/>
                  </a:cubicBezTo>
                  <a:cubicBezTo>
                    <a:pt x="622" y="241"/>
                    <a:pt x="621" y="241"/>
                    <a:pt x="621" y="243"/>
                  </a:cubicBezTo>
                  <a:cubicBezTo>
                    <a:pt x="624" y="246"/>
                    <a:pt x="625" y="251"/>
                    <a:pt x="626" y="255"/>
                  </a:cubicBezTo>
                  <a:close/>
                  <a:moveTo>
                    <a:pt x="622" y="672"/>
                  </a:moveTo>
                  <a:cubicBezTo>
                    <a:pt x="622" y="680"/>
                    <a:pt x="617" y="690"/>
                    <a:pt x="619" y="697"/>
                  </a:cubicBezTo>
                  <a:cubicBezTo>
                    <a:pt x="620" y="690"/>
                    <a:pt x="624" y="680"/>
                    <a:pt x="622" y="672"/>
                  </a:cubicBezTo>
                  <a:close/>
                  <a:moveTo>
                    <a:pt x="623" y="568"/>
                  </a:moveTo>
                  <a:cubicBezTo>
                    <a:pt x="623" y="565"/>
                    <a:pt x="624" y="562"/>
                    <a:pt x="621" y="562"/>
                  </a:cubicBezTo>
                  <a:cubicBezTo>
                    <a:pt x="621" y="565"/>
                    <a:pt x="619" y="567"/>
                    <a:pt x="623" y="568"/>
                  </a:cubicBezTo>
                  <a:close/>
                  <a:moveTo>
                    <a:pt x="664" y="1009"/>
                  </a:moveTo>
                  <a:cubicBezTo>
                    <a:pt x="649" y="1008"/>
                    <a:pt x="623" y="1003"/>
                    <a:pt x="618" y="1011"/>
                  </a:cubicBezTo>
                  <a:cubicBezTo>
                    <a:pt x="630" y="1009"/>
                    <a:pt x="649" y="1011"/>
                    <a:pt x="664" y="1009"/>
                  </a:cubicBezTo>
                  <a:close/>
                  <a:moveTo>
                    <a:pt x="619" y="911"/>
                  </a:moveTo>
                  <a:cubicBezTo>
                    <a:pt x="619" y="911"/>
                    <a:pt x="622" y="901"/>
                    <a:pt x="620" y="898"/>
                  </a:cubicBezTo>
                  <a:cubicBezTo>
                    <a:pt x="618" y="898"/>
                    <a:pt x="618" y="916"/>
                    <a:pt x="619" y="911"/>
                  </a:cubicBezTo>
                  <a:close/>
                  <a:moveTo>
                    <a:pt x="624" y="773"/>
                  </a:moveTo>
                  <a:cubicBezTo>
                    <a:pt x="627" y="771"/>
                    <a:pt x="620" y="766"/>
                    <a:pt x="625" y="765"/>
                  </a:cubicBezTo>
                  <a:cubicBezTo>
                    <a:pt x="626" y="761"/>
                    <a:pt x="623" y="761"/>
                    <a:pt x="621" y="760"/>
                  </a:cubicBezTo>
                  <a:cubicBezTo>
                    <a:pt x="621" y="765"/>
                    <a:pt x="621" y="771"/>
                    <a:pt x="624" y="773"/>
                  </a:cubicBezTo>
                  <a:close/>
                  <a:moveTo>
                    <a:pt x="625" y="713"/>
                  </a:moveTo>
                  <a:cubicBezTo>
                    <a:pt x="624" y="716"/>
                    <a:pt x="622" y="718"/>
                    <a:pt x="621" y="721"/>
                  </a:cubicBezTo>
                  <a:cubicBezTo>
                    <a:pt x="623" y="720"/>
                    <a:pt x="623" y="722"/>
                    <a:pt x="625" y="722"/>
                  </a:cubicBezTo>
                  <a:cubicBezTo>
                    <a:pt x="624" y="718"/>
                    <a:pt x="627" y="714"/>
                    <a:pt x="625" y="713"/>
                  </a:cubicBezTo>
                  <a:close/>
                  <a:moveTo>
                    <a:pt x="631" y="850"/>
                  </a:moveTo>
                  <a:cubicBezTo>
                    <a:pt x="634" y="822"/>
                    <a:pt x="632" y="790"/>
                    <a:pt x="621" y="775"/>
                  </a:cubicBezTo>
                  <a:cubicBezTo>
                    <a:pt x="624" y="800"/>
                    <a:pt x="628" y="825"/>
                    <a:pt x="631" y="850"/>
                  </a:cubicBezTo>
                  <a:close/>
                  <a:moveTo>
                    <a:pt x="624" y="706"/>
                  </a:moveTo>
                  <a:cubicBezTo>
                    <a:pt x="623" y="707"/>
                    <a:pt x="620" y="712"/>
                    <a:pt x="623" y="714"/>
                  </a:cubicBezTo>
                  <a:cubicBezTo>
                    <a:pt x="623" y="711"/>
                    <a:pt x="627" y="708"/>
                    <a:pt x="624" y="706"/>
                  </a:cubicBezTo>
                  <a:close/>
                  <a:moveTo>
                    <a:pt x="651" y="573"/>
                  </a:moveTo>
                  <a:cubicBezTo>
                    <a:pt x="654" y="574"/>
                    <a:pt x="654" y="568"/>
                    <a:pt x="655" y="572"/>
                  </a:cubicBezTo>
                  <a:cubicBezTo>
                    <a:pt x="650" y="581"/>
                    <a:pt x="644" y="589"/>
                    <a:pt x="646" y="606"/>
                  </a:cubicBezTo>
                  <a:cubicBezTo>
                    <a:pt x="654" y="598"/>
                    <a:pt x="657" y="584"/>
                    <a:pt x="664" y="574"/>
                  </a:cubicBezTo>
                  <a:cubicBezTo>
                    <a:pt x="664" y="575"/>
                    <a:pt x="663" y="577"/>
                    <a:pt x="664" y="577"/>
                  </a:cubicBezTo>
                  <a:cubicBezTo>
                    <a:pt x="664" y="574"/>
                    <a:pt x="668" y="576"/>
                    <a:pt x="669" y="574"/>
                  </a:cubicBezTo>
                  <a:cubicBezTo>
                    <a:pt x="665" y="572"/>
                    <a:pt x="656" y="574"/>
                    <a:pt x="657" y="567"/>
                  </a:cubicBezTo>
                  <a:cubicBezTo>
                    <a:pt x="661" y="564"/>
                    <a:pt x="662" y="570"/>
                    <a:pt x="668" y="571"/>
                  </a:cubicBezTo>
                  <a:cubicBezTo>
                    <a:pt x="667" y="564"/>
                    <a:pt x="663" y="560"/>
                    <a:pt x="656" y="559"/>
                  </a:cubicBezTo>
                  <a:cubicBezTo>
                    <a:pt x="655" y="564"/>
                    <a:pt x="654" y="569"/>
                    <a:pt x="651" y="573"/>
                  </a:cubicBezTo>
                  <a:close/>
                  <a:moveTo>
                    <a:pt x="626" y="551"/>
                  </a:moveTo>
                  <a:cubicBezTo>
                    <a:pt x="622" y="564"/>
                    <a:pt x="642" y="563"/>
                    <a:pt x="652" y="567"/>
                  </a:cubicBezTo>
                  <a:cubicBezTo>
                    <a:pt x="660" y="554"/>
                    <a:pt x="635" y="555"/>
                    <a:pt x="626" y="551"/>
                  </a:cubicBezTo>
                  <a:close/>
                  <a:moveTo>
                    <a:pt x="635" y="274"/>
                  </a:moveTo>
                  <a:cubicBezTo>
                    <a:pt x="667" y="285"/>
                    <a:pt x="695" y="299"/>
                    <a:pt x="725" y="310"/>
                  </a:cubicBezTo>
                  <a:cubicBezTo>
                    <a:pt x="725" y="303"/>
                    <a:pt x="723" y="299"/>
                    <a:pt x="722" y="293"/>
                  </a:cubicBezTo>
                  <a:cubicBezTo>
                    <a:pt x="718" y="293"/>
                    <a:pt x="717" y="291"/>
                    <a:pt x="714" y="291"/>
                  </a:cubicBezTo>
                  <a:cubicBezTo>
                    <a:pt x="713" y="292"/>
                    <a:pt x="715" y="296"/>
                    <a:pt x="712" y="296"/>
                  </a:cubicBezTo>
                  <a:cubicBezTo>
                    <a:pt x="710" y="296"/>
                    <a:pt x="711" y="292"/>
                    <a:pt x="711" y="289"/>
                  </a:cubicBezTo>
                  <a:cubicBezTo>
                    <a:pt x="705" y="288"/>
                    <a:pt x="702" y="285"/>
                    <a:pt x="696" y="284"/>
                  </a:cubicBezTo>
                  <a:cubicBezTo>
                    <a:pt x="696" y="286"/>
                    <a:pt x="700" y="288"/>
                    <a:pt x="697" y="289"/>
                  </a:cubicBezTo>
                  <a:cubicBezTo>
                    <a:pt x="696" y="282"/>
                    <a:pt x="688" y="281"/>
                    <a:pt x="682" y="278"/>
                  </a:cubicBezTo>
                  <a:cubicBezTo>
                    <a:pt x="682" y="280"/>
                    <a:pt x="682" y="282"/>
                    <a:pt x="679" y="282"/>
                  </a:cubicBezTo>
                  <a:cubicBezTo>
                    <a:pt x="677" y="281"/>
                    <a:pt x="677" y="277"/>
                    <a:pt x="675" y="276"/>
                  </a:cubicBezTo>
                  <a:cubicBezTo>
                    <a:pt x="660" y="270"/>
                    <a:pt x="645" y="263"/>
                    <a:pt x="628" y="258"/>
                  </a:cubicBezTo>
                  <a:cubicBezTo>
                    <a:pt x="628" y="257"/>
                    <a:pt x="627" y="257"/>
                    <a:pt x="627" y="259"/>
                  </a:cubicBezTo>
                  <a:cubicBezTo>
                    <a:pt x="630" y="264"/>
                    <a:pt x="633" y="269"/>
                    <a:pt x="635" y="274"/>
                  </a:cubicBezTo>
                  <a:close/>
                  <a:moveTo>
                    <a:pt x="627" y="647"/>
                  </a:moveTo>
                  <a:cubicBezTo>
                    <a:pt x="630" y="647"/>
                    <a:pt x="630" y="650"/>
                    <a:pt x="632" y="652"/>
                  </a:cubicBezTo>
                  <a:cubicBezTo>
                    <a:pt x="630" y="656"/>
                    <a:pt x="629" y="662"/>
                    <a:pt x="631" y="665"/>
                  </a:cubicBezTo>
                  <a:cubicBezTo>
                    <a:pt x="638" y="639"/>
                    <a:pt x="634" y="613"/>
                    <a:pt x="627" y="581"/>
                  </a:cubicBezTo>
                  <a:cubicBezTo>
                    <a:pt x="623" y="599"/>
                    <a:pt x="631" y="628"/>
                    <a:pt x="627" y="647"/>
                  </a:cubicBezTo>
                  <a:close/>
                  <a:moveTo>
                    <a:pt x="627" y="703"/>
                  </a:moveTo>
                  <a:cubicBezTo>
                    <a:pt x="628" y="699"/>
                    <a:pt x="631" y="692"/>
                    <a:pt x="628" y="688"/>
                  </a:cubicBezTo>
                  <a:cubicBezTo>
                    <a:pt x="629" y="693"/>
                    <a:pt x="623" y="700"/>
                    <a:pt x="627" y="703"/>
                  </a:cubicBezTo>
                  <a:close/>
                  <a:moveTo>
                    <a:pt x="643" y="575"/>
                  </a:moveTo>
                  <a:cubicBezTo>
                    <a:pt x="639" y="573"/>
                    <a:pt x="634" y="572"/>
                    <a:pt x="628" y="572"/>
                  </a:cubicBezTo>
                  <a:cubicBezTo>
                    <a:pt x="633" y="596"/>
                    <a:pt x="638" y="617"/>
                    <a:pt x="639" y="646"/>
                  </a:cubicBezTo>
                  <a:cubicBezTo>
                    <a:pt x="639" y="645"/>
                    <a:pt x="640" y="644"/>
                    <a:pt x="642" y="644"/>
                  </a:cubicBezTo>
                  <a:cubicBezTo>
                    <a:pt x="645" y="658"/>
                    <a:pt x="636" y="663"/>
                    <a:pt x="637" y="673"/>
                  </a:cubicBezTo>
                  <a:cubicBezTo>
                    <a:pt x="642" y="666"/>
                    <a:pt x="647" y="651"/>
                    <a:pt x="642" y="640"/>
                  </a:cubicBezTo>
                  <a:cubicBezTo>
                    <a:pt x="647" y="626"/>
                    <a:pt x="642" y="614"/>
                    <a:pt x="644" y="597"/>
                  </a:cubicBezTo>
                  <a:cubicBezTo>
                    <a:pt x="642" y="594"/>
                    <a:pt x="640" y="602"/>
                    <a:pt x="638" y="598"/>
                  </a:cubicBezTo>
                  <a:cubicBezTo>
                    <a:pt x="638" y="591"/>
                    <a:pt x="646" y="587"/>
                    <a:pt x="641" y="584"/>
                  </a:cubicBezTo>
                  <a:cubicBezTo>
                    <a:pt x="646" y="583"/>
                    <a:pt x="649" y="578"/>
                    <a:pt x="646" y="573"/>
                  </a:cubicBezTo>
                  <a:cubicBezTo>
                    <a:pt x="648" y="573"/>
                    <a:pt x="648" y="574"/>
                    <a:pt x="649" y="574"/>
                  </a:cubicBezTo>
                  <a:cubicBezTo>
                    <a:pt x="649" y="572"/>
                    <a:pt x="649" y="571"/>
                    <a:pt x="649" y="569"/>
                  </a:cubicBezTo>
                  <a:cubicBezTo>
                    <a:pt x="642" y="567"/>
                    <a:pt x="632" y="564"/>
                    <a:pt x="626" y="564"/>
                  </a:cubicBezTo>
                  <a:cubicBezTo>
                    <a:pt x="626" y="575"/>
                    <a:pt x="644" y="568"/>
                    <a:pt x="643" y="575"/>
                  </a:cubicBezTo>
                  <a:close/>
                  <a:moveTo>
                    <a:pt x="632" y="1038"/>
                  </a:moveTo>
                  <a:cubicBezTo>
                    <a:pt x="630" y="1038"/>
                    <a:pt x="627" y="1037"/>
                    <a:pt x="624" y="1037"/>
                  </a:cubicBezTo>
                  <a:cubicBezTo>
                    <a:pt x="623" y="1038"/>
                    <a:pt x="623" y="1038"/>
                    <a:pt x="623" y="1039"/>
                  </a:cubicBezTo>
                  <a:cubicBezTo>
                    <a:pt x="630" y="1040"/>
                    <a:pt x="648" y="1039"/>
                    <a:pt x="632" y="1038"/>
                  </a:cubicBezTo>
                  <a:close/>
                  <a:moveTo>
                    <a:pt x="639" y="798"/>
                  </a:moveTo>
                  <a:cubicBezTo>
                    <a:pt x="640" y="792"/>
                    <a:pt x="636" y="784"/>
                    <a:pt x="635" y="782"/>
                  </a:cubicBezTo>
                  <a:cubicBezTo>
                    <a:pt x="635" y="783"/>
                    <a:pt x="636" y="783"/>
                    <a:pt x="636" y="783"/>
                  </a:cubicBezTo>
                  <a:cubicBezTo>
                    <a:pt x="637" y="775"/>
                    <a:pt x="628" y="770"/>
                    <a:pt x="633" y="765"/>
                  </a:cubicBezTo>
                  <a:cubicBezTo>
                    <a:pt x="630" y="766"/>
                    <a:pt x="628" y="762"/>
                    <a:pt x="626" y="765"/>
                  </a:cubicBezTo>
                  <a:cubicBezTo>
                    <a:pt x="635" y="788"/>
                    <a:pt x="637" y="820"/>
                    <a:pt x="634" y="850"/>
                  </a:cubicBezTo>
                  <a:cubicBezTo>
                    <a:pt x="636" y="850"/>
                    <a:pt x="639" y="850"/>
                    <a:pt x="642" y="850"/>
                  </a:cubicBezTo>
                  <a:cubicBezTo>
                    <a:pt x="643" y="834"/>
                    <a:pt x="637" y="811"/>
                    <a:pt x="639" y="798"/>
                  </a:cubicBezTo>
                  <a:close/>
                  <a:moveTo>
                    <a:pt x="633" y="737"/>
                  </a:moveTo>
                  <a:cubicBezTo>
                    <a:pt x="634" y="733"/>
                    <a:pt x="626" y="732"/>
                    <a:pt x="627" y="736"/>
                  </a:cubicBezTo>
                  <a:cubicBezTo>
                    <a:pt x="629" y="738"/>
                    <a:pt x="630" y="735"/>
                    <a:pt x="633" y="737"/>
                  </a:cubicBezTo>
                  <a:close/>
                  <a:moveTo>
                    <a:pt x="649" y="309"/>
                  </a:moveTo>
                  <a:cubicBezTo>
                    <a:pt x="644" y="328"/>
                    <a:pt x="639" y="349"/>
                    <a:pt x="631" y="364"/>
                  </a:cubicBezTo>
                  <a:cubicBezTo>
                    <a:pt x="630" y="364"/>
                    <a:pt x="631" y="365"/>
                    <a:pt x="631" y="366"/>
                  </a:cubicBezTo>
                  <a:cubicBezTo>
                    <a:pt x="633" y="366"/>
                    <a:pt x="634" y="366"/>
                    <a:pt x="634" y="367"/>
                  </a:cubicBezTo>
                  <a:cubicBezTo>
                    <a:pt x="636" y="364"/>
                    <a:pt x="635" y="359"/>
                    <a:pt x="638" y="359"/>
                  </a:cubicBezTo>
                  <a:cubicBezTo>
                    <a:pt x="638" y="360"/>
                    <a:pt x="637" y="361"/>
                    <a:pt x="637" y="363"/>
                  </a:cubicBezTo>
                  <a:cubicBezTo>
                    <a:pt x="649" y="346"/>
                    <a:pt x="653" y="322"/>
                    <a:pt x="657" y="298"/>
                  </a:cubicBezTo>
                  <a:cubicBezTo>
                    <a:pt x="650" y="296"/>
                    <a:pt x="650" y="305"/>
                    <a:pt x="649" y="309"/>
                  </a:cubicBezTo>
                  <a:close/>
                  <a:moveTo>
                    <a:pt x="629" y="870"/>
                  </a:moveTo>
                  <a:cubicBezTo>
                    <a:pt x="631" y="866"/>
                    <a:pt x="630" y="859"/>
                    <a:pt x="631" y="853"/>
                  </a:cubicBezTo>
                  <a:cubicBezTo>
                    <a:pt x="629" y="854"/>
                    <a:pt x="628" y="852"/>
                    <a:pt x="627" y="852"/>
                  </a:cubicBezTo>
                  <a:cubicBezTo>
                    <a:pt x="632" y="859"/>
                    <a:pt x="626" y="863"/>
                    <a:pt x="629" y="870"/>
                  </a:cubicBezTo>
                  <a:close/>
                  <a:moveTo>
                    <a:pt x="629" y="923"/>
                  </a:moveTo>
                  <a:cubicBezTo>
                    <a:pt x="630" y="921"/>
                    <a:pt x="630" y="918"/>
                    <a:pt x="629" y="917"/>
                  </a:cubicBezTo>
                  <a:cubicBezTo>
                    <a:pt x="634" y="915"/>
                    <a:pt x="641" y="899"/>
                    <a:pt x="633" y="897"/>
                  </a:cubicBezTo>
                  <a:cubicBezTo>
                    <a:pt x="632" y="905"/>
                    <a:pt x="623" y="914"/>
                    <a:pt x="629" y="923"/>
                  </a:cubicBezTo>
                  <a:close/>
                  <a:moveTo>
                    <a:pt x="635" y="724"/>
                  </a:moveTo>
                  <a:cubicBezTo>
                    <a:pt x="636" y="718"/>
                    <a:pt x="638" y="713"/>
                    <a:pt x="639" y="708"/>
                  </a:cubicBezTo>
                  <a:cubicBezTo>
                    <a:pt x="633" y="710"/>
                    <a:pt x="632" y="718"/>
                    <a:pt x="630" y="724"/>
                  </a:cubicBezTo>
                  <a:cubicBezTo>
                    <a:pt x="632" y="724"/>
                    <a:pt x="633" y="724"/>
                    <a:pt x="635" y="724"/>
                  </a:cubicBezTo>
                  <a:close/>
                  <a:moveTo>
                    <a:pt x="645" y="765"/>
                  </a:moveTo>
                  <a:cubicBezTo>
                    <a:pt x="642" y="765"/>
                    <a:pt x="642" y="763"/>
                    <a:pt x="639" y="764"/>
                  </a:cubicBezTo>
                  <a:cubicBezTo>
                    <a:pt x="637" y="776"/>
                    <a:pt x="642" y="791"/>
                    <a:pt x="644" y="806"/>
                  </a:cubicBezTo>
                  <a:cubicBezTo>
                    <a:pt x="646" y="817"/>
                    <a:pt x="645" y="828"/>
                    <a:pt x="646" y="841"/>
                  </a:cubicBezTo>
                  <a:cubicBezTo>
                    <a:pt x="646" y="844"/>
                    <a:pt x="643" y="853"/>
                    <a:pt x="650" y="852"/>
                  </a:cubicBezTo>
                  <a:cubicBezTo>
                    <a:pt x="651" y="830"/>
                    <a:pt x="647" y="791"/>
                    <a:pt x="645" y="765"/>
                  </a:cubicBezTo>
                  <a:close/>
                  <a:moveTo>
                    <a:pt x="644" y="764"/>
                  </a:moveTo>
                  <a:cubicBezTo>
                    <a:pt x="644" y="759"/>
                    <a:pt x="636" y="761"/>
                    <a:pt x="633" y="759"/>
                  </a:cubicBezTo>
                  <a:cubicBezTo>
                    <a:pt x="634" y="763"/>
                    <a:pt x="640" y="762"/>
                    <a:pt x="644" y="764"/>
                  </a:cubicBezTo>
                  <a:close/>
                  <a:moveTo>
                    <a:pt x="636" y="859"/>
                  </a:moveTo>
                  <a:cubicBezTo>
                    <a:pt x="637" y="860"/>
                    <a:pt x="638" y="862"/>
                    <a:pt x="642" y="862"/>
                  </a:cubicBezTo>
                  <a:cubicBezTo>
                    <a:pt x="642" y="859"/>
                    <a:pt x="642" y="856"/>
                    <a:pt x="642" y="853"/>
                  </a:cubicBezTo>
                  <a:cubicBezTo>
                    <a:pt x="639" y="853"/>
                    <a:pt x="636" y="853"/>
                    <a:pt x="634" y="853"/>
                  </a:cubicBezTo>
                  <a:cubicBezTo>
                    <a:pt x="634" y="861"/>
                    <a:pt x="631" y="865"/>
                    <a:pt x="634" y="872"/>
                  </a:cubicBezTo>
                  <a:cubicBezTo>
                    <a:pt x="636" y="867"/>
                    <a:pt x="634" y="864"/>
                    <a:pt x="636" y="859"/>
                  </a:cubicBezTo>
                  <a:close/>
                  <a:moveTo>
                    <a:pt x="635" y="704"/>
                  </a:moveTo>
                  <a:cubicBezTo>
                    <a:pt x="636" y="701"/>
                    <a:pt x="637" y="699"/>
                    <a:pt x="639" y="698"/>
                  </a:cubicBezTo>
                  <a:cubicBezTo>
                    <a:pt x="639" y="701"/>
                    <a:pt x="638" y="702"/>
                    <a:pt x="637" y="705"/>
                  </a:cubicBezTo>
                  <a:cubicBezTo>
                    <a:pt x="643" y="699"/>
                    <a:pt x="644" y="683"/>
                    <a:pt x="643" y="676"/>
                  </a:cubicBezTo>
                  <a:cubicBezTo>
                    <a:pt x="640" y="683"/>
                    <a:pt x="634" y="699"/>
                    <a:pt x="635" y="704"/>
                  </a:cubicBezTo>
                  <a:close/>
                  <a:moveTo>
                    <a:pt x="636" y="947"/>
                  </a:moveTo>
                  <a:cubicBezTo>
                    <a:pt x="661" y="949"/>
                    <a:pt x="690" y="953"/>
                    <a:pt x="720" y="955"/>
                  </a:cubicBezTo>
                  <a:cubicBezTo>
                    <a:pt x="721" y="955"/>
                    <a:pt x="721" y="954"/>
                    <a:pt x="719" y="954"/>
                  </a:cubicBezTo>
                  <a:cubicBezTo>
                    <a:pt x="694" y="950"/>
                    <a:pt x="665" y="945"/>
                    <a:pt x="635" y="943"/>
                  </a:cubicBezTo>
                  <a:cubicBezTo>
                    <a:pt x="635" y="944"/>
                    <a:pt x="633" y="945"/>
                    <a:pt x="633" y="946"/>
                  </a:cubicBezTo>
                  <a:cubicBezTo>
                    <a:pt x="634" y="946"/>
                    <a:pt x="634" y="947"/>
                    <a:pt x="636" y="947"/>
                  </a:cubicBezTo>
                  <a:close/>
                  <a:moveTo>
                    <a:pt x="650" y="372"/>
                  </a:moveTo>
                  <a:cubicBezTo>
                    <a:pt x="657" y="357"/>
                    <a:pt x="661" y="335"/>
                    <a:pt x="664" y="317"/>
                  </a:cubicBezTo>
                  <a:cubicBezTo>
                    <a:pt x="665" y="311"/>
                    <a:pt x="669" y="302"/>
                    <a:pt x="662" y="300"/>
                  </a:cubicBezTo>
                  <a:cubicBezTo>
                    <a:pt x="653" y="321"/>
                    <a:pt x="651" y="350"/>
                    <a:pt x="638" y="368"/>
                  </a:cubicBezTo>
                  <a:cubicBezTo>
                    <a:pt x="642" y="370"/>
                    <a:pt x="645" y="371"/>
                    <a:pt x="650" y="372"/>
                  </a:cubicBezTo>
                  <a:close/>
                  <a:moveTo>
                    <a:pt x="739" y="760"/>
                  </a:moveTo>
                  <a:cubicBezTo>
                    <a:pt x="705" y="750"/>
                    <a:pt x="672" y="742"/>
                    <a:pt x="636" y="735"/>
                  </a:cubicBezTo>
                  <a:cubicBezTo>
                    <a:pt x="636" y="736"/>
                    <a:pt x="636" y="737"/>
                    <a:pt x="636" y="738"/>
                  </a:cubicBezTo>
                  <a:cubicBezTo>
                    <a:pt x="671" y="743"/>
                    <a:pt x="705" y="756"/>
                    <a:pt x="739" y="760"/>
                  </a:cubicBezTo>
                  <a:close/>
                  <a:moveTo>
                    <a:pt x="638" y="889"/>
                  </a:moveTo>
                  <a:cubicBezTo>
                    <a:pt x="635" y="888"/>
                    <a:pt x="635" y="891"/>
                    <a:pt x="635" y="894"/>
                  </a:cubicBezTo>
                  <a:cubicBezTo>
                    <a:pt x="638" y="894"/>
                    <a:pt x="639" y="892"/>
                    <a:pt x="638" y="889"/>
                  </a:cubicBezTo>
                  <a:close/>
                  <a:moveTo>
                    <a:pt x="652" y="398"/>
                  </a:moveTo>
                  <a:cubicBezTo>
                    <a:pt x="651" y="395"/>
                    <a:pt x="643" y="392"/>
                    <a:pt x="640" y="394"/>
                  </a:cubicBezTo>
                  <a:cubicBezTo>
                    <a:pt x="644" y="395"/>
                    <a:pt x="649" y="396"/>
                    <a:pt x="652" y="398"/>
                  </a:cubicBezTo>
                  <a:close/>
                  <a:moveTo>
                    <a:pt x="638" y="865"/>
                  </a:moveTo>
                  <a:cubicBezTo>
                    <a:pt x="636" y="865"/>
                    <a:pt x="636" y="871"/>
                    <a:pt x="638" y="872"/>
                  </a:cubicBezTo>
                  <a:cubicBezTo>
                    <a:pt x="636" y="868"/>
                    <a:pt x="642" y="864"/>
                    <a:pt x="638" y="865"/>
                  </a:cubicBezTo>
                  <a:close/>
                  <a:moveTo>
                    <a:pt x="644" y="917"/>
                  </a:moveTo>
                  <a:cubicBezTo>
                    <a:pt x="645" y="913"/>
                    <a:pt x="639" y="915"/>
                    <a:pt x="640" y="911"/>
                  </a:cubicBezTo>
                  <a:cubicBezTo>
                    <a:pt x="643" y="911"/>
                    <a:pt x="645" y="911"/>
                    <a:pt x="646" y="910"/>
                  </a:cubicBezTo>
                  <a:cubicBezTo>
                    <a:pt x="648" y="906"/>
                    <a:pt x="641" y="909"/>
                    <a:pt x="642" y="905"/>
                  </a:cubicBezTo>
                  <a:cubicBezTo>
                    <a:pt x="645" y="905"/>
                    <a:pt x="644" y="903"/>
                    <a:pt x="647" y="904"/>
                  </a:cubicBezTo>
                  <a:cubicBezTo>
                    <a:pt x="647" y="901"/>
                    <a:pt x="648" y="900"/>
                    <a:pt x="648" y="898"/>
                  </a:cubicBezTo>
                  <a:cubicBezTo>
                    <a:pt x="646" y="898"/>
                    <a:pt x="644" y="898"/>
                    <a:pt x="641" y="898"/>
                  </a:cubicBezTo>
                  <a:cubicBezTo>
                    <a:pt x="641" y="903"/>
                    <a:pt x="635" y="920"/>
                    <a:pt x="644" y="917"/>
                  </a:cubicBezTo>
                  <a:close/>
                  <a:moveTo>
                    <a:pt x="644" y="716"/>
                  </a:moveTo>
                  <a:cubicBezTo>
                    <a:pt x="645" y="720"/>
                    <a:pt x="638" y="724"/>
                    <a:pt x="643" y="726"/>
                  </a:cubicBezTo>
                  <a:cubicBezTo>
                    <a:pt x="644" y="724"/>
                    <a:pt x="646" y="717"/>
                    <a:pt x="644" y="716"/>
                  </a:cubicBezTo>
                  <a:close/>
                  <a:moveTo>
                    <a:pt x="780" y="1161"/>
                  </a:moveTo>
                  <a:cubicBezTo>
                    <a:pt x="729" y="1163"/>
                    <a:pt x="682" y="1160"/>
                    <a:pt x="639" y="1166"/>
                  </a:cubicBezTo>
                  <a:cubicBezTo>
                    <a:pt x="683" y="1165"/>
                    <a:pt x="739" y="1165"/>
                    <a:pt x="780" y="1161"/>
                  </a:cubicBezTo>
                  <a:close/>
                  <a:moveTo>
                    <a:pt x="759" y="941"/>
                  </a:moveTo>
                  <a:cubicBezTo>
                    <a:pt x="759" y="945"/>
                    <a:pt x="745" y="940"/>
                    <a:pt x="738" y="941"/>
                  </a:cubicBezTo>
                  <a:cubicBezTo>
                    <a:pt x="739" y="940"/>
                    <a:pt x="740" y="939"/>
                    <a:pt x="738" y="938"/>
                  </a:cubicBezTo>
                  <a:cubicBezTo>
                    <a:pt x="735" y="943"/>
                    <a:pt x="728" y="938"/>
                    <a:pt x="723" y="940"/>
                  </a:cubicBezTo>
                  <a:cubicBezTo>
                    <a:pt x="723" y="939"/>
                    <a:pt x="723" y="938"/>
                    <a:pt x="723" y="937"/>
                  </a:cubicBezTo>
                  <a:cubicBezTo>
                    <a:pt x="717" y="939"/>
                    <a:pt x="710" y="937"/>
                    <a:pt x="702" y="935"/>
                  </a:cubicBezTo>
                  <a:cubicBezTo>
                    <a:pt x="701" y="938"/>
                    <a:pt x="706" y="935"/>
                    <a:pt x="705" y="938"/>
                  </a:cubicBezTo>
                  <a:cubicBezTo>
                    <a:pt x="697" y="934"/>
                    <a:pt x="695" y="936"/>
                    <a:pt x="686" y="936"/>
                  </a:cubicBezTo>
                  <a:cubicBezTo>
                    <a:pt x="683" y="931"/>
                    <a:pt x="674" y="937"/>
                    <a:pt x="659" y="933"/>
                  </a:cubicBezTo>
                  <a:cubicBezTo>
                    <a:pt x="663" y="933"/>
                    <a:pt x="664" y="933"/>
                    <a:pt x="666" y="933"/>
                  </a:cubicBezTo>
                  <a:cubicBezTo>
                    <a:pt x="686" y="933"/>
                    <a:pt x="650" y="930"/>
                    <a:pt x="656" y="933"/>
                  </a:cubicBezTo>
                  <a:cubicBezTo>
                    <a:pt x="655" y="930"/>
                    <a:pt x="641" y="929"/>
                    <a:pt x="641" y="934"/>
                  </a:cubicBezTo>
                  <a:cubicBezTo>
                    <a:pt x="689" y="938"/>
                    <a:pt x="739" y="947"/>
                    <a:pt x="787" y="951"/>
                  </a:cubicBezTo>
                  <a:cubicBezTo>
                    <a:pt x="787" y="949"/>
                    <a:pt x="787" y="947"/>
                    <a:pt x="787" y="945"/>
                  </a:cubicBezTo>
                  <a:cubicBezTo>
                    <a:pt x="782" y="943"/>
                    <a:pt x="782" y="947"/>
                    <a:pt x="779" y="947"/>
                  </a:cubicBezTo>
                  <a:cubicBezTo>
                    <a:pt x="774" y="942"/>
                    <a:pt x="763" y="943"/>
                    <a:pt x="759" y="941"/>
                  </a:cubicBezTo>
                  <a:close/>
                  <a:moveTo>
                    <a:pt x="649" y="895"/>
                  </a:moveTo>
                  <a:cubicBezTo>
                    <a:pt x="649" y="893"/>
                    <a:pt x="649" y="891"/>
                    <a:pt x="649" y="890"/>
                  </a:cubicBezTo>
                  <a:cubicBezTo>
                    <a:pt x="646" y="891"/>
                    <a:pt x="646" y="888"/>
                    <a:pt x="642" y="889"/>
                  </a:cubicBezTo>
                  <a:cubicBezTo>
                    <a:pt x="643" y="891"/>
                    <a:pt x="642" y="893"/>
                    <a:pt x="641" y="894"/>
                  </a:cubicBezTo>
                  <a:cubicBezTo>
                    <a:pt x="644" y="895"/>
                    <a:pt x="645" y="895"/>
                    <a:pt x="649" y="895"/>
                  </a:cubicBezTo>
                  <a:close/>
                  <a:moveTo>
                    <a:pt x="650" y="887"/>
                  </a:moveTo>
                  <a:cubicBezTo>
                    <a:pt x="650" y="884"/>
                    <a:pt x="650" y="885"/>
                    <a:pt x="651" y="882"/>
                  </a:cubicBezTo>
                  <a:cubicBezTo>
                    <a:pt x="648" y="882"/>
                    <a:pt x="646" y="882"/>
                    <a:pt x="643" y="882"/>
                  </a:cubicBezTo>
                  <a:cubicBezTo>
                    <a:pt x="644" y="884"/>
                    <a:pt x="642" y="884"/>
                    <a:pt x="642" y="886"/>
                  </a:cubicBezTo>
                  <a:cubicBezTo>
                    <a:pt x="646" y="885"/>
                    <a:pt x="647" y="887"/>
                    <a:pt x="650" y="887"/>
                  </a:cubicBezTo>
                  <a:close/>
                  <a:moveTo>
                    <a:pt x="651" y="880"/>
                  </a:moveTo>
                  <a:cubicBezTo>
                    <a:pt x="652" y="874"/>
                    <a:pt x="648" y="874"/>
                    <a:pt x="644" y="875"/>
                  </a:cubicBezTo>
                  <a:cubicBezTo>
                    <a:pt x="644" y="876"/>
                    <a:pt x="644" y="877"/>
                    <a:pt x="643" y="879"/>
                  </a:cubicBezTo>
                  <a:cubicBezTo>
                    <a:pt x="647" y="878"/>
                    <a:pt x="647" y="880"/>
                    <a:pt x="651" y="880"/>
                  </a:cubicBezTo>
                  <a:close/>
                  <a:moveTo>
                    <a:pt x="652" y="873"/>
                  </a:moveTo>
                  <a:cubicBezTo>
                    <a:pt x="652" y="870"/>
                    <a:pt x="652" y="868"/>
                    <a:pt x="652" y="866"/>
                  </a:cubicBezTo>
                  <a:cubicBezTo>
                    <a:pt x="649" y="866"/>
                    <a:pt x="647" y="866"/>
                    <a:pt x="645" y="866"/>
                  </a:cubicBezTo>
                  <a:cubicBezTo>
                    <a:pt x="645" y="869"/>
                    <a:pt x="644" y="870"/>
                    <a:pt x="644" y="873"/>
                  </a:cubicBezTo>
                  <a:cubicBezTo>
                    <a:pt x="646" y="873"/>
                    <a:pt x="649" y="873"/>
                    <a:pt x="652" y="873"/>
                  </a:cubicBezTo>
                  <a:close/>
                  <a:moveTo>
                    <a:pt x="665" y="596"/>
                  </a:moveTo>
                  <a:cubicBezTo>
                    <a:pt x="671" y="598"/>
                    <a:pt x="675" y="584"/>
                    <a:pt x="670" y="579"/>
                  </a:cubicBezTo>
                  <a:cubicBezTo>
                    <a:pt x="670" y="584"/>
                    <a:pt x="668" y="582"/>
                    <a:pt x="669" y="578"/>
                  </a:cubicBezTo>
                  <a:cubicBezTo>
                    <a:pt x="658" y="588"/>
                    <a:pt x="654" y="604"/>
                    <a:pt x="646" y="616"/>
                  </a:cubicBezTo>
                  <a:cubicBezTo>
                    <a:pt x="648" y="619"/>
                    <a:pt x="646" y="626"/>
                    <a:pt x="648" y="628"/>
                  </a:cubicBezTo>
                  <a:cubicBezTo>
                    <a:pt x="656" y="613"/>
                    <a:pt x="662" y="596"/>
                    <a:pt x="669" y="583"/>
                  </a:cubicBezTo>
                  <a:cubicBezTo>
                    <a:pt x="668" y="588"/>
                    <a:pt x="666" y="592"/>
                    <a:pt x="665" y="596"/>
                  </a:cubicBezTo>
                  <a:close/>
                  <a:moveTo>
                    <a:pt x="652" y="862"/>
                  </a:moveTo>
                  <a:cubicBezTo>
                    <a:pt x="652" y="859"/>
                    <a:pt x="652" y="857"/>
                    <a:pt x="652" y="855"/>
                  </a:cubicBezTo>
                  <a:cubicBezTo>
                    <a:pt x="650" y="855"/>
                    <a:pt x="648" y="855"/>
                    <a:pt x="646" y="855"/>
                  </a:cubicBezTo>
                  <a:cubicBezTo>
                    <a:pt x="645" y="857"/>
                    <a:pt x="644" y="858"/>
                    <a:pt x="645" y="862"/>
                  </a:cubicBezTo>
                  <a:cubicBezTo>
                    <a:pt x="647" y="862"/>
                    <a:pt x="649" y="862"/>
                    <a:pt x="652" y="862"/>
                  </a:cubicBezTo>
                  <a:close/>
                  <a:moveTo>
                    <a:pt x="652" y="673"/>
                  </a:moveTo>
                  <a:cubicBezTo>
                    <a:pt x="651" y="680"/>
                    <a:pt x="647" y="688"/>
                    <a:pt x="647" y="693"/>
                  </a:cubicBezTo>
                  <a:cubicBezTo>
                    <a:pt x="650" y="687"/>
                    <a:pt x="653" y="678"/>
                    <a:pt x="652" y="673"/>
                  </a:cubicBezTo>
                  <a:close/>
                  <a:moveTo>
                    <a:pt x="652" y="665"/>
                  </a:moveTo>
                  <a:cubicBezTo>
                    <a:pt x="652" y="662"/>
                    <a:pt x="654" y="662"/>
                    <a:pt x="657" y="663"/>
                  </a:cubicBezTo>
                  <a:cubicBezTo>
                    <a:pt x="659" y="658"/>
                    <a:pt x="658" y="649"/>
                    <a:pt x="662" y="646"/>
                  </a:cubicBezTo>
                  <a:cubicBezTo>
                    <a:pt x="662" y="660"/>
                    <a:pt x="657" y="677"/>
                    <a:pt x="655" y="694"/>
                  </a:cubicBezTo>
                  <a:cubicBezTo>
                    <a:pt x="664" y="678"/>
                    <a:pt x="664" y="660"/>
                    <a:pt x="664" y="636"/>
                  </a:cubicBezTo>
                  <a:cubicBezTo>
                    <a:pt x="659" y="637"/>
                    <a:pt x="656" y="634"/>
                    <a:pt x="651" y="634"/>
                  </a:cubicBezTo>
                  <a:cubicBezTo>
                    <a:pt x="651" y="641"/>
                    <a:pt x="645" y="649"/>
                    <a:pt x="650" y="653"/>
                  </a:cubicBezTo>
                  <a:cubicBezTo>
                    <a:pt x="649" y="650"/>
                    <a:pt x="649" y="652"/>
                    <a:pt x="650" y="648"/>
                  </a:cubicBezTo>
                  <a:cubicBezTo>
                    <a:pt x="656" y="651"/>
                    <a:pt x="658" y="637"/>
                    <a:pt x="663" y="638"/>
                  </a:cubicBezTo>
                  <a:cubicBezTo>
                    <a:pt x="660" y="648"/>
                    <a:pt x="652" y="656"/>
                    <a:pt x="652" y="665"/>
                  </a:cubicBezTo>
                  <a:close/>
                  <a:moveTo>
                    <a:pt x="757" y="818"/>
                  </a:moveTo>
                  <a:cubicBezTo>
                    <a:pt x="759" y="820"/>
                    <a:pt x="765" y="819"/>
                    <a:pt x="770" y="820"/>
                  </a:cubicBezTo>
                  <a:cubicBezTo>
                    <a:pt x="771" y="817"/>
                    <a:pt x="767" y="816"/>
                    <a:pt x="770" y="815"/>
                  </a:cubicBezTo>
                  <a:cubicBezTo>
                    <a:pt x="772" y="816"/>
                    <a:pt x="772" y="820"/>
                    <a:pt x="775" y="821"/>
                  </a:cubicBezTo>
                  <a:cubicBezTo>
                    <a:pt x="775" y="816"/>
                    <a:pt x="778" y="823"/>
                    <a:pt x="783" y="821"/>
                  </a:cubicBezTo>
                  <a:cubicBezTo>
                    <a:pt x="782" y="817"/>
                    <a:pt x="780" y="815"/>
                    <a:pt x="779" y="812"/>
                  </a:cubicBezTo>
                  <a:cubicBezTo>
                    <a:pt x="773" y="810"/>
                    <a:pt x="758" y="808"/>
                    <a:pt x="754" y="805"/>
                  </a:cubicBezTo>
                  <a:cubicBezTo>
                    <a:pt x="762" y="803"/>
                    <a:pt x="776" y="813"/>
                    <a:pt x="782" y="807"/>
                  </a:cubicBezTo>
                  <a:cubicBezTo>
                    <a:pt x="781" y="811"/>
                    <a:pt x="784" y="811"/>
                    <a:pt x="787" y="812"/>
                  </a:cubicBezTo>
                  <a:cubicBezTo>
                    <a:pt x="789" y="811"/>
                    <a:pt x="787" y="807"/>
                    <a:pt x="791" y="808"/>
                  </a:cubicBezTo>
                  <a:cubicBezTo>
                    <a:pt x="793" y="809"/>
                    <a:pt x="794" y="811"/>
                    <a:pt x="794" y="814"/>
                  </a:cubicBezTo>
                  <a:cubicBezTo>
                    <a:pt x="798" y="812"/>
                    <a:pt x="802" y="817"/>
                    <a:pt x="805" y="814"/>
                  </a:cubicBezTo>
                  <a:cubicBezTo>
                    <a:pt x="804" y="806"/>
                    <a:pt x="795" y="807"/>
                    <a:pt x="789" y="804"/>
                  </a:cubicBezTo>
                  <a:cubicBezTo>
                    <a:pt x="806" y="806"/>
                    <a:pt x="817" y="808"/>
                    <a:pt x="831" y="812"/>
                  </a:cubicBezTo>
                  <a:cubicBezTo>
                    <a:pt x="828" y="805"/>
                    <a:pt x="820" y="804"/>
                    <a:pt x="813" y="804"/>
                  </a:cubicBezTo>
                  <a:cubicBezTo>
                    <a:pt x="811" y="799"/>
                    <a:pt x="805" y="800"/>
                    <a:pt x="800" y="801"/>
                  </a:cubicBezTo>
                  <a:cubicBezTo>
                    <a:pt x="799" y="800"/>
                    <a:pt x="796" y="800"/>
                    <a:pt x="797" y="798"/>
                  </a:cubicBezTo>
                  <a:cubicBezTo>
                    <a:pt x="753" y="790"/>
                    <a:pt x="719" y="777"/>
                    <a:pt x="672" y="769"/>
                  </a:cubicBezTo>
                  <a:cubicBezTo>
                    <a:pt x="673" y="765"/>
                    <a:pt x="666" y="769"/>
                    <a:pt x="667" y="765"/>
                  </a:cubicBezTo>
                  <a:cubicBezTo>
                    <a:pt x="671" y="764"/>
                    <a:pt x="674" y="770"/>
                    <a:pt x="676" y="765"/>
                  </a:cubicBezTo>
                  <a:cubicBezTo>
                    <a:pt x="670" y="764"/>
                    <a:pt x="667" y="763"/>
                    <a:pt x="663" y="765"/>
                  </a:cubicBezTo>
                  <a:cubicBezTo>
                    <a:pt x="660" y="760"/>
                    <a:pt x="657" y="766"/>
                    <a:pt x="648" y="762"/>
                  </a:cubicBezTo>
                  <a:cubicBezTo>
                    <a:pt x="652" y="787"/>
                    <a:pt x="650" y="814"/>
                    <a:pt x="654" y="845"/>
                  </a:cubicBezTo>
                  <a:cubicBezTo>
                    <a:pt x="657" y="845"/>
                    <a:pt x="659" y="846"/>
                    <a:pt x="663" y="846"/>
                  </a:cubicBezTo>
                  <a:cubicBezTo>
                    <a:pt x="664" y="844"/>
                    <a:pt x="664" y="841"/>
                    <a:pt x="664" y="839"/>
                  </a:cubicBezTo>
                  <a:cubicBezTo>
                    <a:pt x="661" y="838"/>
                    <a:pt x="655" y="840"/>
                    <a:pt x="654" y="838"/>
                  </a:cubicBezTo>
                  <a:cubicBezTo>
                    <a:pt x="657" y="836"/>
                    <a:pt x="659" y="837"/>
                    <a:pt x="664" y="837"/>
                  </a:cubicBezTo>
                  <a:cubicBezTo>
                    <a:pt x="663" y="819"/>
                    <a:pt x="666" y="796"/>
                    <a:pt x="655" y="785"/>
                  </a:cubicBezTo>
                  <a:cubicBezTo>
                    <a:pt x="655" y="788"/>
                    <a:pt x="657" y="789"/>
                    <a:pt x="655" y="791"/>
                  </a:cubicBezTo>
                  <a:cubicBezTo>
                    <a:pt x="654" y="789"/>
                    <a:pt x="652" y="786"/>
                    <a:pt x="652" y="782"/>
                  </a:cubicBezTo>
                  <a:cubicBezTo>
                    <a:pt x="655" y="783"/>
                    <a:pt x="655" y="780"/>
                    <a:pt x="658" y="781"/>
                  </a:cubicBezTo>
                  <a:cubicBezTo>
                    <a:pt x="669" y="791"/>
                    <a:pt x="665" y="824"/>
                    <a:pt x="667" y="838"/>
                  </a:cubicBezTo>
                  <a:cubicBezTo>
                    <a:pt x="669" y="838"/>
                    <a:pt x="670" y="838"/>
                    <a:pt x="672" y="838"/>
                  </a:cubicBezTo>
                  <a:cubicBezTo>
                    <a:pt x="672" y="828"/>
                    <a:pt x="671" y="817"/>
                    <a:pt x="667" y="810"/>
                  </a:cubicBezTo>
                  <a:cubicBezTo>
                    <a:pt x="669" y="801"/>
                    <a:pt x="666" y="780"/>
                    <a:pt x="655" y="777"/>
                  </a:cubicBezTo>
                  <a:cubicBezTo>
                    <a:pt x="658" y="770"/>
                    <a:pt x="666" y="773"/>
                    <a:pt x="673" y="774"/>
                  </a:cubicBezTo>
                  <a:cubicBezTo>
                    <a:pt x="694" y="779"/>
                    <a:pt x="726" y="787"/>
                    <a:pt x="743" y="794"/>
                  </a:cubicBezTo>
                  <a:cubicBezTo>
                    <a:pt x="716" y="788"/>
                    <a:pt x="691" y="781"/>
                    <a:pt x="663" y="776"/>
                  </a:cubicBezTo>
                  <a:cubicBezTo>
                    <a:pt x="664" y="782"/>
                    <a:pt x="668" y="793"/>
                    <a:pt x="670" y="800"/>
                  </a:cubicBezTo>
                  <a:cubicBezTo>
                    <a:pt x="671" y="805"/>
                    <a:pt x="670" y="812"/>
                    <a:pt x="676" y="811"/>
                  </a:cubicBezTo>
                  <a:cubicBezTo>
                    <a:pt x="678" y="810"/>
                    <a:pt x="675" y="807"/>
                    <a:pt x="678" y="807"/>
                  </a:cubicBezTo>
                  <a:cubicBezTo>
                    <a:pt x="681" y="807"/>
                    <a:pt x="680" y="811"/>
                    <a:pt x="682" y="812"/>
                  </a:cubicBezTo>
                  <a:cubicBezTo>
                    <a:pt x="684" y="809"/>
                    <a:pt x="680" y="805"/>
                    <a:pt x="680" y="802"/>
                  </a:cubicBezTo>
                  <a:cubicBezTo>
                    <a:pt x="680" y="800"/>
                    <a:pt x="675" y="802"/>
                    <a:pt x="674" y="799"/>
                  </a:cubicBezTo>
                  <a:cubicBezTo>
                    <a:pt x="675" y="795"/>
                    <a:pt x="679" y="799"/>
                    <a:pt x="678" y="796"/>
                  </a:cubicBezTo>
                  <a:cubicBezTo>
                    <a:pt x="678" y="793"/>
                    <a:pt x="673" y="789"/>
                    <a:pt x="676" y="786"/>
                  </a:cubicBezTo>
                  <a:cubicBezTo>
                    <a:pt x="681" y="788"/>
                    <a:pt x="680" y="795"/>
                    <a:pt x="681" y="800"/>
                  </a:cubicBezTo>
                  <a:cubicBezTo>
                    <a:pt x="689" y="799"/>
                    <a:pt x="695" y="805"/>
                    <a:pt x="702" y="802"/>
                  </a:cubicBezTo>
                  <a:cubicBezTo>
                    <a:pt x="701" y="801"/>
                    <a:pt x="699" y="797"/>
                    <a:pt x="703" y="797"/>
                  </a:cubicBezTo>
                  <a:cubicBezTo>
                    <a:pt x="705" y="798"/>
                    <a:pt x="704" y="802"/>
                    <a:pt x="706" y="804"/>
                  </a:cubicBezTo>
                  <a:cubicBezTo>
                    <a:pt x="719" y="808"/>
                    <a:pt x="737" y="808"/>
                    <a:pt x="748" y="814"/>
                  </a:cubicBezTo>
                  <a:cubicBezTo>
                    <a:pt x="747" y="814"/>
                    <a:pt x="745" y="814"/>
                    <a:pt x="745" y="815"/>
                  </a:cubicBezTo>
                  <a:cubicBezTo>
                    <a:pt x="750" y="824"/>
                    <a:pt x="758" y="810"/>
                    <a:pt x="764" y="817"/>
                  </a:cubicBezTo>
                  <a:cubicBezTo>
                    <a:pt x="761" y="817"/>
                    <a:pt x="758" y="815"/>
                    <a:pt x="757" y="818"/>
                  </a:cubicBezTo>
                  <a:close/>
                  <a:moveTo>
                    <a:pt x="662" y="375"/>
                  </a:moveTo>
                  <a:cubicBezTo>
                    <a:pt x="669" y="355"/>
                    <a:pt x="677" y="329"/>
                    <a:pt x="675" y="304"/>
                  </a:cubicBezTo>
                  <a:cubicBezTo>
                    <a:pt x="672" y="304"/>
                    <a:pt x="672" y="303"/>
                    <a:pt x="669" y="303"/>
                  </a:cubicBezTo>
                  <a:cubicBezTo>
                    <a:pt x="665" y="328"/>
                    <a:pt x="661" y="354"/>
                    <a:pt x="651" y="373"/>
                  </a:cubicBezTo>
                  <a:cubicBezTo>
                    <a:pt x="656" y="377"/>
                    <a:pt x="658" y="374"/>
                    <a:pt x="662" y="375"/>
                  </a:cubicBezTo>
                  <a:close/>
                  <a:moveTo>
                    <a:pt x="660" y="1039"/>
                  </a:moveTo>
                  <a:cubicBezTo>
                    <a:pt x="659" y="1040"/>
                    <a:pt x="649" y="1037"/>
                    <a:pt x="646" y="1040"/>
                  </a:cubicBezTo>
                  <a:cubicBezTo>
                    <a:pt x="649" y="1039"/>
                    <a:pt x="660" y="1043"/>
                    <a:pt x="660" y="1039"/>
                  </a:cubicBezTo>
                  <a:close/>
                  <a:moveTo>
                    <a:pt x="652" y="899"/>
                  </a:moveTo>
                  <a:cubicBezTo>
                    <a:pt x="649" y="898"/>
                    <a:pt x="650" y="902"/>
                    <a:pt x="649" y="904"/>
                  </a:cubicBezTo>
                  <a:cubicBezTo>
                    <a:pt x="652" y="904"/>
                    <a:pt x="652" y="901"/>
                    <a:pt x="652" y="899"/>
                  </a:cubicBezTo>
                  <a:close/>
                  <a:moveTo>
                    <a:pt x="663" y="634"/>
                  </a:moveTo>
                  <a:cubicBezTo>
                    <a:pt x="666" y="629"/>
                    <a:pt x="667" y="616"/>
                    <a:pt x="662" y="614"/>
                  </a:cubicBezTo>
                  <a:cubicBezTo>
                    <a:pt x="657" y="619"/>
                    <a:pt x="654" y="625"/>
                    <a:pt x="652" y="632"/>
                  </a:cubicBezTo>
                  <a:cubicBezTo>
                    <a:pt x="657" y="633"/>
                    <a:pt x="660" y="634"/>
                    <a:pt x="663" y="634"/>
                  </a:cubicBezTo>
                  <a:close/>
                  <a:moveTo>
                    <a:pt x="655" y="922"/>
                  </a:moveTo>
                  <a:cubicBezTo>
                    <a:pt x="654" y="923"/>
                    <a:pt x="650" y="921"/>
                    <a:pt x="650" y="923"/>
                  </a:cubicBezTo>
                  <a:cubicBezTo>
                    <a:pt x="652" y="924"/>
                    <a:pt x="655" y="927"/>
                    <a:pt x="655" y="922"/>
                  </a:cubicBezTo>
                  <a:close/>
                  <a:moveTo>
                    <a:pt x="669" y="397"/>
                  </a:moveTo>
                  <a:cubicBezTo>
                    <a:pt x="665" y="396"/>
                    <a:pt x="654" y="390"/>
                    <a:pt x="657" y="394"/>
                  </a:cubicBezTo>
                  <a:cubicBezTo>
                    <a:pt x="668" y="397"/>
                    <a:pt x="676" y="401"/>
                    <a:pt x="685" y="404"/>
                  </a:cubicBezTo>
                  <a:cubicBezTo>
                    <a:pt x="683" y="400"/>
                    <a:pt x="676" y="400"/>
                    <a:pt x="669" y="397"/>
                  </a:cubicBezTo>
                  <a:close/>
                  <a:moveTo>
                    <a:pt x="653" y="896"/>
                  </a:moveTo>
                  <a:cubicBezTo>
                    <a:pt x="653" y="893"/>
                    <a:pt x="655" y="893"/>
                    <a:pt x="654" y="890"/>
                  </a:cubicBezTo>
                  <a:cubicBezTo>
                    <a:pt x="651" y="889"/>
                    <a:pt x="650" y="896"/>
                    <a:pt x="653" y="896"/>
                  </a:cubicBezTo>
                  <a:close/>
                  <a:moveTo>
                    <a:pt x="656" y="915"/>
                  </a:moveTo>
                  <a:cubicBezTo>
                    <a:pt x="655" y="915"/>
                    <a:pt x="654" y="915"/>
                    <a:pt x="652" y="915"/>
                  </a:cubicBezTo>
                  <a:cubicBezTo>
                    <a:pt x="652" y="916"/>
                    <a:pt x="652" y="918"/>
                    <a:pt x="652" y="919"/>
                  </a:cubicBezTo>
                  <a:cubicBezTo>
                    <a:pt x="655" y="919"/>
                    <a:pt x="657" y="918"/>
                    <a:pt x="656" y="915"/>
                  </a:cubicBezTo>
                  <a:close/>
                  <a:moveTo>
                    <a:pt x="654" y="883"/>
                  </a:moveTo>
                  <a:cubicBezTo>
                    <a:pt x="651" y="883"/>
                    <a:pt x="653" y="886"/>
                    <a:pt x="652" y="888"/>
                  </a:cubicBezTo>
                  <a:cubicBezTo>
                    <a:pt x="656" y="889"/>
                    <a:pt x="657" y="882"/>
                    <a:pt x="654" y="883"/>
                  </a:cubicBezTo>
                  <a:close/>
                  <a:moveTo>
                    <a:pt x="658" y="876"/>
                  </a:moveTo>
                  <a:cubicBezTo>
                    <a:pt x="656" y="876"/>
                    <a:pt x="655" y="876"/>
                    <a:pt x="654" y="876"/>
                  </a:cubicBezTo>
                  <a:cubicBezTo>
                    <a:pt x="654" y="877"/>
                    <a:pt x="654" y="878"/>
                    <a:pt x="654" y="880"/>
                  </a:cubicBezTo>
                  <a:cubicBezTo>
                    <a:pt x="657" y="880"/>
                    <a:pt x="658" y="879"/>
                    <a:pt x="658" y="876"/>
                  </a:cubicBezTo>
                  <a:close/>
                  <a:moveTo>
                    <a:pt x="661" y="868"/>
                  </a:moveTo>
                  <a:cubicBezTo>
                    <a:pt x="659" y="866"/>
                    <a:pt x="656" y="867"/>
                    <a:pt x="655" y="866"/>
                  </a:cubicBezTo>
                  <a:cubicBezTo>
                    <a:pt x="654" y="868"/>
                    <a:pt x="653" y="870"/>
                    <a:pt x="654" y="874"/>
                  </a:cubicBezTo>
                  <a:cubicBezTo>
                    <a:pt x="659" y="875"/>
                    <a:pt x="658" y="870"/>
                    <a:pt x="661" y="868"/>
                  </a:cubicBezTo>
                  <a:close/>
                  <a:moveTo>
                    <a:pt x="655" y="861"/>
                  </a:moveTo>
                  <a:cubicBezTo>
                    <a:pt x="656" y="863"/>
                    <a:pt x="662" y="862"/>
                    <a:pt x="663" y="861"/>
                  </a:cubicBezTo>
                  <a:cubicBezTo>
                    <a:pt x="663" y="859"/>
                    <a:pt x="663" y="857"/>
                    <a:pt x="663" y="856"/>
                  </a:cubicBezTo>
                  <a:cubicBezTo>
                    <a:pt x="659" y="857"/>
                    <a:pt x="655" y="854"/>
                    <a:pt x="654" y="856"/>
                  </a:cubicBezTo>
                  <a:cubicBezTo>
                    <a:pt x="653" y="858"/>
                    <a:pt x="654" y="859"/>
                    <a:pt x="655" y="861"/>
                  </a:cubicBezTo>
                  <a:close/>
                  <a:moveTo>
                    <a:pt x="663" y="849"/>
                  </a:moveTo>
                  <a:cubicBezTo>
                    <a:pt x="660" y="848"/>
                    <a:pt x="656" y="849"/>
                    <a:pt x="654" y="848"/>
                  </a:cubicBezTo>
                  <a:cubicBezTo>
                    <a:pt x="654" y="849"/>
                    <a:pt x="654" y="850"/>
                    <a:pt x="654" y="852"/>
                  </a:cubicBezTo>
                  <a:cubicBezTo>
                    <a:pt x="658" y="851"/>
                    <a:pt x="664" y="855"/>
                    <a:pt x="663" y="849"/>
                  </a:cubicBezTo>
                  <a:close/>
                  <a:moveTo>
                    <a:pt x="684" y="386"/>
                  </a:moveTo>
                  <a:cubicBezTo>
                    <a:pt x="693" y="364"/>
                    <a:pt x="692" y="339"/>
                    <a:pt x="694" y="311"/>
                  </a:cubicBezTo>
                  <a:cubicBezTo>
                    <a:pt x="691" y="310"/>
                    <a:pt x="688" y="310"/>
                    <a:pt x="686" y="308"/>
                  </a:cubicBezTo>
                  <a:cubicBezTo>
                    <a:pt x="683" y="334"/>
                    <a:pt x="684" y="365"/>
                    <a:pt x="669" y="380"/>
                  </a:cubicBezTo>
                  <a:cubicBezTo>
                    <a:pt x="667" y="376"/>
                    <a:pt x="670" y="373"/>
                    <a:pt x="672" y="374"/>
                  </a:cubicBezTo>
                  <a:cubicBezTo>
                    <a:pt x="678" y="361"/>
                    <a:pt x="681" y="338"/>
                    <a:pt x="682" y="321"/>
                  </a:cubicBezTo>
                  <a:cubicBezTo>
                    <a:pt x="682" y="316"/>
                    <a:pt x="687" y="307"/>
                    <a:pt x="679" y="306"/>
                  </a:cubicBezTo>
                  <a:cubicBezTo>
                    <a:pt x="676" y="329"/>
                    <a:pt x="673" y="360"/>
                    <a:pt x="662" y="378"/>
                  </a:cubicBezTo>
                  <a:cubicBezTo>
                    <a:pt x="670" y="380"/>
                    <a:pt x="675" y="385"/>
                    <a:pt x="684" y="386"/>
                  </a:cubicBezTo>
                  <a:close/>
                  <a:moveTo>
                    <a:pt x="676" y="250"/>
                  </a:moveTo>
                  <a:cubicBezTo>
                    <a:pt x="673" y="249"/>
                    <a:pt x="664" y="246"/>
                    <a:pt x="666" y="247"/>
                  </a:cubicBezTo>
                  <a:cubicBezTo>
                    <a:pt x="668" y="248"/>
                    <a:pt x="674" y="252"/>
                    <a:pt x="676" y="250"/>
                  </a:cubicBezTo>
                  <a:close/>
                  <a:moveTo>
                    <a:pt x="663" y="727"/>
                  </a:moveTo>
                  <a:cubicBezTo>
                    <a:pt x="663" y="723"/>
                    <a:pt x="665" y="721"/>
                    <a:pt x="665" y="717"/>
                  </a:cubicBezTo>
                  <a:cubicBezTo>
                    <a:pt x="661" y="717"/>
                    <a:pt x="661" y="726"/>
                    <a:pt x="663" y="727"/>
                  </a:cubicBezTo>
                  <a:close/>
                  <a:moveTo>
                    <a:pt x="664" y="403"/>
                  </a:moveTo>
                  <a:cubicBezTo>
                    <a:pt x="706" y="419"/>
                    <a:pt x="750" y="439"/>
                    <a:pt x="792" y="451"/>
                  </a:cubicBezTo>
                  <a:cubicBezTo>
                    <a:pt x="752" y="433"/>
                    <a:pt x="707" y="416"/>
                    <a:pt x="664" y="403"/>
                  </a:cubicBezTo>
                  <a:close/>
                  <a:moveTo>
                    <a:pt x="677" y="558"/>
                  </a:moveTo>
                  <a:cubicBezTo>
                    <a:pt x="678" y="555"/>
                    <a:pt x="677" y="556"/>
                    <a:pt x="677" y="552"/>
                  </a:cubicBezTo>
                  <a:cubicBezTo>
                    <a:pt x="672" y="553"/>
                    <a:pt x="667" y="548"/>
                    <a:pt x="664" y="550"/>
                  </a:cubicBezTo>
                  <a:cubicBezTo>
                    <a:pt x="665" y="556"/>
                    <a:pt x="670" y="558"/>
                    <a:pt x="677" y="558"/>
                  </a:cubicBezTo>
                  <a:close/>
                  <a:moveTo>
                    <a:pt x="665" y="906"/>
                  </a:moveTo>
                  <a:cubicBezTo>
                    <a:pt x="666" y="905"/>
                    <a:pt x="666" y="902"/>
                    <a:pt x="667" y="901"/>
                  </a:cubicBezTo>
                  <a:cubicBezTo>
                    <a:pt x="666" y="900"/>
                    <a:pt x="664" y="900"/>
                    <a:pt x="661" y="900"/>
                  </a:cubicBezTo>
                  <a:cubicBezTo>
                    <a:pt x="661" y="902"/>
                    <a:pt x="661" y="903"/>
                    <a:pt x="661" y="905"/>
                  </a:cubicBezTo>
                  <a:cubicBezTo>
                    <a:pt x="663" y="905"/>
                    <a:pt x="664" y="906"/>
                    <a:pt x="665" y="906"/>
                  </a:cubicBezTo>
                  <a:close/>
                  <a:moveTo>
                    <a:pt x="677" y="1106"/>
                  </a:moveTo>
                  <a:cubicBezTo>
                    <a:pt x="673" y="1108"/>
                    <a:pt x="661" y="1106"/>
                    <a:pt x="661" y="1108"/>
                  </a:cubicBezTo>
                  <a:cubicBezTo>
                    <a:pt x="666" y="1107"/>
                    <a:pt x="675" y="1111"/>
                    <a:pt x="677" y="1106"/>
                  </a:cubicBezTo>
                  <a:close/>
                  <a:moveTo>
                    <a:pt x="668" y="897"/>
                  </a:moveTo>
                  <a:cubicBezTo>
                    <a:pt x="668" y="894"/>
                    <a:pt x="670" y="894"/>
                    <a:pt x="670" y="892"/>
                  </a:cubicBezTo>
                  <a:cubicBezTo>
                    <a:pt x="666" y="893"/>
                    <a:pt x="666" y="890"/>
                    <a:pt x="662" y="891"/>
                  </a:cubicBezTo>
                  <a:cubicBezTo>
                    <a:pt x="662" y="893"/>
                    <a:pt x="662" y="894"/>
                    <a:pt x="662" y="896"/>
                  </a:cubicBezTo>
                  <a:cubicBezTo>
                    <a:pt x="666" y="895"/>
                    <a:pt x="666" y="897"/>
                    <a:pt x="668" y="897"/>
                  </a:cubicBezTo>
                  <a:close/>
                  <a:moveTo>
                    <a:pt x="671" y="884"/>
                  </a:moveTo>
                  <a:cubicBezTo>
                    <a:pt x="667" y="885"/>
                    <a:pt x="665" y="882"/>
                    <a:pt x="664" y="884"/>
                  </a:cubicBezTo>
                  <a:cubicBezTo>
                    <a:pt x="664" y="885"/>
                    <a:pt x="664" y="887"/>
                    <a:pt x="664" y="888"/>
                  </a:cubicBezTo>
                  <a:cubicBezTo>
                    <a:pt x="667" y="889"/>
                    <a:pt x="672" y="890"/>
                    <a:pt x="671" y="884"/>
                  </a:cubicBezTo>
                  <a:close/>
                  <a:moveTo>
                    <a:pt x="672" y="880"/>
                  </a:moveTo>
                  <a:cubicBezTo>
                    <a:pt x="672" y="876"/>
                    <a:pt x="667" y="877"/>
                    <a:pt x="664" y="877"/>
                  </a:cubicBezTo>
                  <a:cubicBezTo>
                    <a:pt x="664" y="878"/>
                    <a:pt x="664" y="879"/>
                    <a:pt x="664" y="880"/>
                  </a:cubicBezTo>
                  <a:cubicBezTo>
                    <a:pt x="666" y="880"/>
                    <a:pt x="670" y="882"/>
                    <a:pt x="672" y="880"/>
                  </a:cubicBezTo>
                  <a:close/>
                  <a:moveTo>
                    <a:pt x="672" y="875"/>
                  </a:moveTo>
                  <a:cubicBezTo>
                    <a:pt x="672" y="871"/>
                    <a:pt x="673" y="872"/>
                    <a:pt x="672" y="869"/>
                  </a:cubicBezTo>
                  <a:cubicBezTo>
                    <a:pt x="670" y="867"/>
                    <a:pt x="667" y="868"/>
                    <a:pt x="665" y="868"/>
                  </a:cubicBezTo>
                  <a:cubicBezTo>
                    <a:pt x="665" y="870"/>
                    <a:pt x="665" y="872"/>
                    <a:pt x="665" y="875"/>
                  </a:cubicBezTo>
                  <a:cubicBezTo>
                    <a:pt x="667" y="875"/>
                    <a:pt x="669" y="875"/>
                    <a:pt x="672" y="875"/>
                  </a:cubicBezTo>
                  <a:close/>
                  <a:moveTo>
                    <a:pt x="673" y="862"/>
                  </a:moveTo>
                  <a:cubicBezTo>
                    <a:pt x="670" y="862"/>
                    <a:pt x="674" y="860"/>
                    <a:pt x="673" y="858"/>
                  </a:cubicBezTo>
                  <a:cubicBezTo>
                    <a:pt x="671" y="856"/>
                    <a:pt x="666" y="856"/>
                    <a:pt x="665" y="858"/>
                  </a:cubicBezTo>
                  <a:cubicBezTo>
                    <a:pt x="665" y="859"/>
                    <a:pt x="665" y="860"/>
                    <a:pt x="665" y="862"/>
                  </a:cubicBezTo>
                  <a:cubicBezTo>
                    <a:pt x="668" y="860"/>
                    <a:pt x="671" y="865"/>
                    <a:pt x="673" y="862"/>
                  </a:cubicBezTo>
                  <a:close/>
                  <a:moveTo>
                    <a:pt x="669" y="715"/>
                  </a:moveTo>
                  <a:cubicBezTo>
                    <a:pt x="667" y="717"/>
                    <a:pt x="667" y="721"/>
                    <a:pt x="666" y="725"/>
                  </a:cubicBezTo>
                  <a:cubicBezTo>
                    <a:pt x="669" y="724"/>
                    <a:pt x="671" y="717"/>
                    <a:pt x="669" y="715"/>
                  </a:cubicBezTo>
                  <a:close/>
                  <a:moveTo>
                    <a:pt x="678" y="661"/>
                  </a:moveTo>
                  <a:cubicBezTo>
                    <a:pt x="684" y="650"/>
                    <a:pt x="682" y="636"/>
                    <a:pt x="680" y="622"/>
                  </a:cubicBezTo>
                  <a:cubicBezTo>
                    <a:pt x="675" y="624"/>
                    <a:pt x="676" y="631"/>
                    <a:pt x="674" y="637"/>
                  </a:cubicBezTo>
                  <a:cubicBezTo>
                    <a:pt x="675" y="639"/>
                    <a:pt x="682" y="636"/>
                    <a:pt x="681" y="640"/>
                  </a:cubicBezTo>
                  <a:cubicBezTo>
                    <a:pt x="678" y="640"/>
                    <a:pt x="676" y="640"/>
                    <a:pt x="673" y="640"/>
                  </a:cubicBezTo>
                  <a:cubicBezTo>
                    <a:pt x="674" y="647"/>
                    <a:pt x="666" y="658"/>
                    <a:pt x="673" y="662"/>
                  </a:cubicBezTo>
                  <a:cubicBezTo>
                    <a:pt x="666" y="662"/>
                    <a:pt x="668" y="670"/>
                    <a:pt x="667" y="676"/>
                  </a:cubicBezTo>
                  <a:cubicBezTo>
                    <a:pt x="671" y="674"/>
                    <a:pt x="670" y="658"/>
                    <a:pt x="677" y="665"/>
                  </a:cubicBezTo>
                  <a:cubicBezTo>
                    <a:pt x="678" y="662"/>
                    <a:pt x="673" y="660"/>
                    <a:pt x="676" y="660"/>
                  </a:cubicBezTo>
                  <a:cubicBezTo>
                    <a:pt x="676" y="661"/>
                    <a:pt x="677" y="661"/>
                    <a:pt x="678" y="661"/>
                  </a:cubicBezTo>
                  <a:close/>
                  <a:moveTo>
                    <a:pt x="672" y="640"/>
                  </a:moveTo>
                  <a:cubicBezTo>
                    <a:pt x="670" y="639"/>
                    <a:pt x="669" y="637"/>
                    <a:pt x="667" y="638"/>
                  </a:cubicBezTo>
                  <a:cubicBezTo>
                    <a:pt x="668" y="642"/>
                    <a:pt x="668" y="650"/>
                    <a:pt x="668" y="652"/>
                  </a:cubicBezTo>
                  <a:cubicBezTo>
                    <a:pt x="670" y="648"/>
                    <a:pt x="669" y="642"/>
                    <a:pt x="672" y="640"/>
                  </a:cubicBezTo>
                  <a:close/>
                  <a:moveTo>
                    <a:pt x="668" y="637"/>
                  </a:moveTo>
                  <a:cubicBezTo>
                    <a:pt x="670" y="637"/>
                    <a:pt x="670" y="635"/>
                    <a:pt x="672" y="636"/>
                  </a:cubicBezTo>
                  <a:cubicBezTo>
                    <a:pt x="673" y="629"/>
                    <a:pt x="675" y="624"/>
                    <a:pt x="676" y="617"/>
                  </a:cubicBezTo>
                  <a:cubicBezTo>
                    <a:pt x="672" y="619"/>
                    <a:pt x="669" y="615"/>
                    <a:pt x="667" y="617"/>
                  </a:cubicBezTo>
                  <a:cubicBezTo>
                    <a:pt x="668" y="626"/>
                    <a:pt x="667" y="631"/>
                    <a:pt x="668" y="637"/>
                  </a:cubicBezTo>
                  <a:close/>
                  <a:moveTo>
                    <a:pt x="679" y="616"/>
                  </a:moveTo>
                  <a:cubicBezTo>
                    <a:pt x="679" y="609"/>
                    <a:pt x="677" y="604"/>
                    <a:pt x="675" y="599"/>
                  </a:cubicBezTo>
                  <a:cubicBezTo>
                    <a:pt x="672" y="600"/>
                    <a:pt x="672" y="598"/>
                    <a:pt x="669" y="598"/>
                  </a:cubicBezTo>
                  <a:cubicBezTo>
                    <a:pt x="666" y="602"/>
                    <a:pt x="669" y="609"/>
                    <a:pt x="667" y="612"/>
                  </a:cubicBezTo>
                  <a:cubicBezTo>
                    <a:pt x="670" y="614"/>
                    <a:pt x="675" y="615"/>
                    <a:pt x="679" y="616"/>
                  </a:cubicBezTo>
                  <a:close/>
                  <a:moveTo>
                    <a:pt x="677" y="561"/>
                  </a:moveTo>
                  <a:cubicBezTo>
                    <a:pt x="674" y="561"/>
                    <a:pt x="669" y="556"/>
                    <a:pt x="668" y="560"/>
                  </a:cubicBezTo>
                  <a:cubicBezTo>
                    <a:pt x="671" y="560"/>
                    <a:pt x="675" y="564"/>
                    <a:pt x="677" y="561"/>
                  </a:cubicBezTo>
                  <a:close/>
                  <a:moveTo>
                    <a:pt x="672" y="853"/>
                  </a:moveTo>
                  <a:cubicBezTo>
                    <a:pt x="673" y="849"/>
                    <a:pt x="669" y="850"/>
                    <a:pt x="666" y="850"/>
                  </a:cubicBezTo>
                  <a:cubicBezTo>
                    <a:pt x="666" y="851"/>
                    <a:pt x="666" y="852"/>
                    <a:pt x="666" y="853"/>
                  </a:cubicBezTo>
                  <a:cubicBezTo>
                    <a:pt x="668" y="853"/>
                    <a:pt x="670" y="853"/>
                    <a:pt x="672" y="853"/>
                  </a:cubicBezTo>
                  <a:close/>
                  <a:moveTo>
                    <a:pt x="673" y="847"/>
                  </a:moveTo>
                  <a:cubicBezTo>
                    <a:pt x="674" y="843"/>
                    <a:pt x="672" y="842"/>
                    <a:pt x="672" y="840"/>
                  </a:cubicBezTo>
                  <a:cubicBezTo>
                    <a:pt x="670" y="840"/>
                    <a:pt x="668" y="840"/>
                    <a:pt x="666" y="840"/>
                  </a:cubicBezTo>
                  <a:cubicBezTo>
                    <a:pt x="666" y="842"/>
                    <a:pt x="666" y="844"/>
                    <a:pt x="666" y="846"/>
                  </a:cubicBezTo>
                  <a:cubicBezTo>
                    <a:pt x="669" y="845"/>
                    <a:pt x="670" y="847"/>
                    <a:pt x="673" y="847"/>
                  </a:cubicBezTo>
                  <a:close/>
                  <a:moveTo>
                    <a:pt x="679" y="597"/>
                  </a:moveTo>
                  <a:cubicBezTo>
                    <a:pt x="678" y="588"/>
                    <a:pt x="677" y="573"/>
                    <a:pt x="678" y="565"/>
                  </a:cubicBezTo>
                  <a:cubicBezTo>
                    <a:pt x="674" y="566"/>
                    <a:pt x="671" y="561"/>
                    <a:pt x="669" y="564"/>
                  </a:cubicBezTo>
                  <a:cubicBezTo>
                    <a:pt x="670" y="570"/>
                    <a:pt x="673" y="573"/>
                    <a:pt x="677" y="576"/>
                  </a:cubicBezTo>
                  <a:cubicBezTo>
                    <a:pt x="674" y="578"/>
                    <a:pt x="673" y="574"/>
                    <a:pt x="673" y="576"/>
                  </a:cubicBezTo>
                  <a:cubicBezTo>
                    <a:pt x="675" y="583"/>
                    <a:pt x="676" y="591"/>
                    <a:pt x="679" y="597"/>
                  </a:cubicBezTo>
                  <a:close/>
                  <a:moveTo>
                    <a:pt x="743" y="934"/>
                  </a:moveTo>
                  <a:cubicBezTo>
                    <a:pt x="719" y="928"/>
                    <a:pt x="693" y="926"/>
                    <a:pt x="666" y="923"/>
                  </a:cubicBezTo>
                  <a:cubicBezTo>
                    <a:pt x="666" y="924"/>
                    <a:pt x="666" y="925"/>
                    <a:pt x="666" y="926"/>
                  </a:cubicBezTo>
                  <a:cubicBezTo>
                    <a:pt x="694" y="928"/>
                    <a:pt x="716" y="932"/>
                    <a:pt x="743" y="934"/>
                  </a:cubicBezTo>
                  <a:close/>
                  <a:moveTo>
                    <a:pt x="670" y="713"/>
                  </a:moveTo>
                  <a:cubicBezTo>
                    <a:pt x="672" y="711"/>
                    <a:pt x="676" y="700"/>
                    <a:pt x="672" y="699"/>
                  </a:cubicBezTo>
                  <a:cubicBezTo>
                    <a:pt x="671" y="702"/>
                    <a:pt x="667" y="712"/>
                    <a:pt x="670" y="713"/>
                  </a:cubicBezTo>
                  <a:close/>
                  <a:moveTo>
                    <a:pt x="675" y="921"/>
                  </a:moveTo>
                  <a:cubicBezTo>
                    <a:pt x="676" y="917"/>
                    <a:pt x="668" y="915"/>
                    <a:pt x="667" y="919"/>
                  </a:cubicBezTo>
                  <a:cubicBezTo>
                    <a:pt x="669" y="920"/>
                    <a:pt x="671" y="922"/>
                    <a:pt x="675" y="921"/>
                  </a:cubicBezTo>
                  <a:close/>
                  <a:moveTo>
                    <a:pt x="671" y="541"/>
                  </a:moveTo>
                  <a:cubicBezTo>
                    <a:pt x="674" y="542"/>
                    <a:pt x="677" y="544"/>
                    <a:pt x="680" y="545"/>
                  </a:cubicBezTo>
                  <a:cubicBezTo>
                    <a:pt x="687" y="546"/>
                    <a:pt x="673" y="540"/>
                    <a:pt x="671" y="541"/>
                  </a:cubicBezTo>
                  <a:close/>
                  <a:moveTo>
                    <a:pt x="676" y="273"/>
                  </a:moveTo>
                  <a:cubicBezTo>
                    <a:pt x="681" y="274"/>
                    <a:pt x="687" y="279"/>
                    <a:pt x="692" y="278"/>
                  </a:cubicBezTo>
                  <a:cubicBezTo>
                    <a:pt x="689" y="274"/>
                    <a:pt x="687" y="268"/>
                    <a:pt x="685" y="265"/>
                  </a:cubicBezTo>
                  <a:cubicBezTo>
                    <a:pt x="681" y="263"/>
                    <a:pt x="684" y="268"/>
                    <a:pt x="681" y="267"/>
                  </a:cubicBezTo>
                  <a:cubicBezTo>
                    <a:pt x="681" y="262"/>
                    <a:pt x="677" y="262"/>
                    <a:pt x="674" y="261"/>
                  </a:cubicBezTo>
                  <a:cubicBezTo>
                    <a:pt x="674" y="266"/>
                    <a:pt x="677" y="267"/>
                    <a:pt x="676" y="273"/>
                  </a:cubicBezTo>
                  <a:close/>
                  <a:moveTo>
                    <a:pt x="675" y="596"/>
                  </a:moveTo>
                  <a:cubicBezTo>
                    <a:pt x="673" y="597"/>
                    <a:pt x="676" y="592"/>
                    <a:pt x="673" y="592"/>
                  </a:cubicBezTo>
                  <a:cubicBezTo>
                    <a:pt x="673" y="594"/>
                    <a:pt x="671" y="594"/>
                    <a:pt x="671" y="597"/>
                  </a:cubicBezTo>
                  <a:cubicBezTo>
                    <a:pt x="673" y="597"/>
                    <a:pt x="675" y="598"/>
                    <a:pt x="675" y="596"/>
                  </a:cubicBezTo>
                  <a:close/>
                  <a:moveTo>
                    <a:pt x="674" y="914"/>
                  </a:moveTo>
                  <a:cubicBezTo>
                    <a:pt x="674" y="913"/>
                    <a:pt x="675" y="912"/>
                    <a:pt x="675" y="911"/>
                  </a:cubicBezTo>
                  <a:cubicBezTo>
                    <a:pt x="673" y="912"/>
                    <a:pt x="673" y="910"/>
                    <a:pt x="670" y="910"/>
                  </a:cubicBezTo>
                  <a:cubicBezTo>
                    <a:pt x="670" y="911"/>
                    <a:pt x="669" y="911"/>
                    <a:pt x="669" y="913"/>
                  </a:cubicBezTo>
                  <a:cubicBezTo>
                    <a:pt x="670" y="914"/>
                    <a:pt x="672" y="914"/>
                    <a:pt x="674" y="914"/>
                  </a:cubicBezTo>
                  <a:close/>
                  <a:moveTo>
                    <a:pt x="676" y="902"/>
                  </a:moveTo>
                  <a:cubicBezTo>
                    <a:pt x="675" y="901"/>
                    <a:pt x="674" y="901"/>
                    <a:pt x="671" y="901"/>
                  </a:cubicBezTo>
                  <a:cubicBezTo>
                    <a:pt x="672" y="903"/>
                    <a:pt x="671" y="905"/>
                    <a:pt x="670" y="906"/>
                  </a:cubicBezTo>
                  <a:cubicBezTo>
                    <a:pt x="674" y="907"/>
                    <a:pt x="676" y="905"/>
                    <a:pt x="676" y="902"/>
                  </a:cubicBezTo>
                  <a:close/>
                  <a:moveTo>
                    <a:pt x="674" y="717"/>
                  </a:moveTo>
                  <a:cubicBezTo>
                    <a:pt x="675" y="721"/>
                    <a:pt x="670" y="725"/>
                    <a:pt x="673" y="728"/>
                  </a:cubicBezTo>
                  <a:cubicBezTo>
                    <a:pt x="673" y="724"/>
                    <a:pt x="677" y="720"/>
                    <a:pt x="674" y="717"/>
                  </a:cubicBezTo>
                  <a:close/>
                  <a:moveTo>
                    <a:pt x="676" y="685"/>
                  </a:moveTo>
                  <a:cubicBezTo>
                    <a:pt x="674" y="688"/>
                    <a:pt x="672" y="692"/>
                    <a:pt x="672" y="697"/>
                  </a:cubicBezTo>
                  <a:cubicBezTo>
                    <a:pt x="676" y="697"/>
                    <a:pt x="678" y="685"/>
                    <a:pt x="676" y="685"/>
                  </a:cubicBezTo>
                  <a:close/>
                  <a:moveTo>
                    <a:pt x="678" y="897"/>
                  </a:moveTo>
                  <a:cubicBezTo>
                    <a:pt x="678" y="893"/>
                    <a:pt x="676" y="892"/>
                    <a:pt x="673" y="892"/>
                  </a:cubicBezTo>
                  <a:cubicBezTo>
                    <a:pt x="673" y="894"/>
                    <a:pt x="672" y="896"/>
                    <a:pt x="671" y="897"/>
                  </a:cubicBezTo>
                  <a:cubicBezTo>
                    <a:pt x="673" y="897"/>
                    <a:pt x="675" y="897"/>
                    <a:pt x="678" y="897"/>
                  </a:cubicBezTo>
                  <a:close/>
                  <a:moveTo>
                    <a:pt x="679" y="888"/>
                  </a:moveTo>
                  <a:cubicBezTo>
                    <a:pt x="676" y="888"/>
                    <a:pt x="680" y="885"/>
                    <a:pt x="678" y="884"/>
                  </a:cubicBezTo>
                  <a:cubicBezTo>
                    <a:pt x="677" y="884"/>
                    <a:pt x="676" y="884"/>
                    <a:pt x="675" y="884"/>
                  </a:cubicBezTo>
                  <a:cubicBezTo>
                    <a:pt x="673" y="885"/>
                    <a:pt x="674" y="889"/>
                    <a:pt x="673" y="890"/>
                  </a:cubicBezTo>
                  <a:cubicBezTo>
                    <a:pt x="675" y="890"/>
                    <a:pt x="677" y="889"/>
                    <a:pt x="679" y="888"/>
                  </a:cubicBezTo>
                  <a:close/>
                  <a:moveTo>
                    <a:pt x="674" y="820"/>
                  </a:moveTo>
                  <a:cubicBezTo>
                    <a:pt x="677" y="820"/>
                    <a:pt x="678" y="819"/>
                    <a:pt x="680" y="819"/>
                  </a:cubicBezTo>
                  <a:cubicBezTo>
                    <a:pt x="681" y="814"/>
                    <a:pt x="678" y="813"/>
                    <a:pt x="673" y="814"/>
                  </a:cubicBezTo>
                  <a:cubicBezTo>
                    <a:pt x="673" y="816"/>
                    <a:pt x="673" y="818"/>
                    <a:pt x="674" y="820"/>
                  </a:cubicBezTo>
                  <a:close/>
                  <a:moveTo>
                    <a:pt x="684" y="835"/>
                  </a:moveTo>
                  <a:cubicBezTo>
                    <a:pt x="684" y="830"/>
                    <a:pt x="682" y="827"/>
                    <a:pt x="681" y="823"/>
                  </a:cubicBezTo>
                  <a:cubicBezTo>
                    <a:pt x="679" y="823"/>
                    <a:pt x="677" y="823"/>
                    <a:pt x="674" y="823"/>
                  </a:cubicBezTo>
                  <a:cubicBezTo>
                    <a:pt x="674" y="827"/>
                    <a:pt x="674" y="831"/>
                    <a:pt x="674" y="835"/>
                  </a:cubicBezTo>
                  <a:cubicBezTo>
                    <a:pt x="677" y="835"/>
                    <a:pt x="681" y="835"/>
                    <a:pt x="684" y="835"/>
                  </a:cubicBezTo>
                  <a:close/>
                  <a:moveTo>
                    <a:pt x="675" y="729"/>
                  </a:moveTo>
                  <a:cubicBezTo>
                    <a:pt x="674" y="737"/>
                    <a:pt x="683" y="716"/>
                    <a:pt x="678" y="717"/>
                  </a:cubicBezTo>
                  <a:cubicBezTo>
                    <a:pt x="677" y="720"/>
                    <a:pt x="675" y="730"/>
                    <a:pt x="675" y="729"/>
                  </a:cubicBezTo>
                  <a:close/>
                  <a:moveTo>
                    <a:pt x="680" y="664"/>
                  </a:moveTo>
                  <a:cubicBezTo>
                    <a:pt x="678" y="669"/>
                    <a:pt x="677" y="676"/>
                    <a:pt x="676" y="682"/>
                  </a:cubicBezTo>
                  <a:cubicBezTo>
                    <a:pt x="680" y="680"/>
                    <a:pt x="680" y="668"/>
                    <a:pt x="680" y="664"/>
                  </a:cubicBezTo>
                  <a:close/>
                  <a:moveTo>
                    <a:pt x="683" y="305"/>
                  </a:moveTo>
                  <a:cubicBezTo>
                    <a:pt x="683" y="302"/>
                    <a:pt x="685" y="302"/>
                    <a:pt x="687" y="302"/>
                  </a:cubicBezTo>
                  <a:cubicBezTo>
                    <a:pt x="687" y="304"/>
                    <a:pt x="687" y="306"/>
                    <a:pt x="688" y="307"/>
                  </a:cubicBezTo>
                  <a:cubicBezTo>
                    <a:pt x="693" y="309"/>
                    <a:pt x="694" y="309"/>
                    <a:pt x="698" y="307"/>
                  </a:cubicBezTo>
                  <a:cubicBezTo>
                    <a:pt x="698" y="308"/>
                    <a:pt x="698" y="310"/>
                    <a:pt x="698" y="311"/>
                  </a:cubicBezTo>
                  <a:cubicBezTo>
                    <a:pt x="709" y="313"/>
                    <a:pt x="715" y="318"/>
                    <a:pt x="724" y="320"/>
                  </a:cubicBezTo>
                  <a:cubicBezTo>
                    <a:pt x="724" y="317"/>
                    <a:pt x="728" y="318"/>
                    <a:pt x="727" y="314"/>
                  </a:cubicBezTo>
                  <a:cubicBezTo>
                    <a:pt x="712" y="308"/>
                    <a:pt x="697" y="301"/>
                    <a:pt x="681" y="295"/>
                  </a:cubicBezTo>
                  <a:cubicBezTo>
                    <a:pt x="679" y="299"/>
                    <a:pt x="678" y="304"/>
                    <a:pt x="683" y="305"/>
                  </a:cubicBezTo>
                  <a:close/>
                  <a:moveTo>
                    <a:pt x="686" y="863"/>
                  </a:moveTo>
                  <a:cubicBezTo>
                    <a:pt x="687" y="855"/>
                    <a:pt x="681" y="859"/>
                    <a:pt x="675" y="858"/>
                  </a:cubicBezTo>
                  <a:cubicBezTo>
                    <a:pt x="675" y="859"/>
                    <a:pt x="675" y="861"/>
                    <a:pt x="675" y="863"/>
                  </a:cubicBezTo>
                  <a:cubicBezTo>
                    <a:pt x="679" y="863"/>
                    <a:pt x="682" y="863"/>
                    <a:pt x="686" y="863"/>
                  </a:cubicBezTo>
                  <a:close/>
                  <a:moveTo>
                    <a:pt x="686" y="855"/>
                  </a:moveTo>
                  <a:cubicBezTo>
                    <a:pt x="686" y="850"/>
                    <a:pt x="680" y="851"/>
                    <a:pt x="675" y="851"/>
                  </a:cubicBezTo>
                  <a:cubicBezTo>
                    <a:pt x="675" y="852"/>
                    <a:pt x="675" y="853"/>
                    <a:pt x="675" y="854"/>
                  </a:cubicBezTo>
                  <a:cubicBezTo>
                    <a:pt x="680" y="853"/>
                    <a:pt x="682" y="855"/>
                    <a:pt x="686" y="855"/>
                  </a:cubicBezTo>
                  <a:close/>
                  <a:moveTo>
                    <a:pt x="686" y="846"/>
                  </a:moveTo>
                  <a:cubicBezTo>
                    <a:pt x="682" y="843"/>
                    <a:pt x="679" y="845"/>
                    <a:pt x="675" y="843"/>
                  </a:cubicBezTo>
                  <a:cubicBezTo>
                    <a:pt x="675" y="844"/>
                    <a:pt x="675" y="845"/>
                    <a:pt x="675" y="847"/>
                  </a:cubicBezTo>
                  <a:cubicBezTo>
                    <a:pt x="680" y="845"/>
                    <a:pt x="684" y="850"/>
                    <a:pt x="686" y="846"/>
                  </a:cubicBezTo>
                  <a:close/>
                  <a:moveTo>
                    <a:pt x="681" y="575"/>
                  </a:moveTo>
                  <a:cubicBezTo>
                    <a:pt x="686" y="575"/>
                    <a:pt x="682" y="571"/>
                    <a:pt x="683" y="567"/>
                  </a:cubicBezTo>
                  <a:cubicBezTo>
                    <a:pt x="682" y="567"/>
                    <a:pt x="680" y="567"/>
                    <a:pt x="680" y="568"/>
                  </a:cubicBezTo>
                  <a:cubicBezTo>
                    <a:pt x="682" y="569"/>
                    <a:pt x="680" y="573"/>
                    <a:pt x="681" y="575"/>
                  </a:cubicBezTo>
                  <a:close/>
                  <a:moveTo>
                    <a:pt x="681" y="716"/>
                  </a:moveTo>
                  <a:cubicBezTo>
                    <a:pt x="680" y="712"/>
                    <a:pt x="684" y="708"/>
                    <a:pt x="680" y="707"/>
                  </a:cubicBezTo>
                  <a:cubicBezTo>
                    <a:pt x="681" y="711"/>
                    <a:pt x="677" y="715"/>
                    <a:pt x="681" y="716"/>
                  </a:cubicBezTo>
                  <a:close/>
                  <a:moveTo>
                    <a:pt x="682" y="599"/>
                  </a:moveTo>
                  <a:cubicBezTo>
                    <a:pt x="686" y="599"/>
                    <a:pt x="687" y="601"/>
                    <a:pt x="689" y="602"/>
                  </a:cubicBezTo>
                  <a:cubicBezTo>
                    <a:pt x="687" y="594"/>
                    <a:pt x="688" y="577"/>
                    <a:pt x="681" y="578"/>
                  </a:cubicBezTo>
                  <a:cubicBezTo>
                    <a:pt x="682" y="582"/>
                    <a:pt x="682" y="592"/>
                    <a:pt x="682" y="599"/>
                  </a:cubicBezTo>
                  <a:close/>
                  <a:moveTo>
                    <a:pt x="692" y="397"/>
                  </a:moveTo>
                  <a:cubicBezTo>
                    <a:pt x="692" y="396"/>
                    <a:pt x="693" y="394"/>
                    <a:pt x="693" y="393"/>
                  </a:cubicBezTo>
                  <a:cubicBezTo>
                    <a:pt x="690" y="393"/>
                    <a:pt x="688" y="392"/>
                    <a:pt x="684" y="391"/>
                  </a:cubicBezTo>
                  <a:cubicBezTo>
                    <a:pt x="684" y="393"/>
                    <a:pt x="683" y="393"/>
                    <a:pt x="683" y="394"/>
                  </a:cubicBezTo>
                  <a:cubicBezTo>
                    <a:pt x="687" y="395"/>
                    <a:pt x="689" y="396"/>
                    <a:pt x="692" y="397"/>
                  </a:cubicBezTo>
                  <a:close/>
                  <a:moveTo>
                    <a:pt x="743" y="929"/>
                  </a:moveTo>
                  <a:cubicBezTo>
                    <a:pt x="741" y="922"/>
                    <a:pt x="735" y="925"/>
                    <a:pt x="731" y="925"/>
                  </a:cubicBezTo>
                  <a:cubicBezTo>
                    <a:pt x="725" y="924"/>
                    <a:pt x="719" y="923"/>
                    <a:pt x="712" y="923"/>
                  </a:cubicBezTo>
                  <a:cubicBezTo>
                    <a:pt x="700" y="921"/>
                    <a:pt x="685" y="915"/>
                    <a:pt x="679" y="922"/>
                  </a:cubicBezTo>
                  <a:cubicBezTo>
                    <a:pt x="700" y="923"/>
                    <a:pt x="730" y="931"/>
                    <a:pt x="743" y="929"/>
                  </a:cubicBezTo>
                  <a:close/>
                  <a:moveTo>
                    <a:pt x="683" y="559"/>
                  </a:moveTo>
                  <a:cubicBezTo>
                    <a:pt x="700" y="566"/>
                    <a:pt x="723" y="572"/>
                    <a:pt x="741" y="575"/>
                  </a:cubicBezTo>
                  <a:cubicBezTo>
                    <a:pt x="721" y="569"/>
                    <a:pt x="703" y="561"/>
                    <a:pt x="683" y="555"/>
                  </a:cubicBezTo>
                  <a:cubicBezTo>
                    <a:pt x="683" y="557"/>
                    <a:pt x="683" y="558"/>
                    <a:pt x="683" y="559"/>
                  </a:cubicBezTo>
                  <a:close/>
                  <a:moveTo>
                    <a:pt x="704" y="270"/>
                  </a:moveTo>
                  <a:cubicBezTo>
                    <a:pt x="702" y="264"/>
                    <a:pt x="689" y="259"/>
                    <a:pt x="686" y="262"/>
                  </a:cubicBezTo>
                  <a:cubicBezTo>
                    <a:pt x="690" y="266"/>
                    <a:pt x="698" y="267"/>
                    <a:pt x="704" y="270"/>
                  </a:cubicBezTo>
                  <a:close/>
                  <a:moveTo>
                    <a:pt x="684" y="617"/>
                  </a:moveTo>
                  <a:cubicBezTo>
                    <a:pt x="687" y="618"/>
                    <a:pt x="690" y="618"/>
                    <a:pt x="692" y="620"/>
                  </a:cubicBezTo>
                  <a:cubicBezTo>
                    <a:pt x="692" y="614"/>
                    <a:pt x="690" y="610"/>
                    <a:pt x="690" y="604"/>
                  </a:cubicBezTo>
                  <a:cubicBezTo>
                    <a:pt x="687" y="604"/>
                    <a:pt x="687" y="602"/>
                    <a:pt x="683" y="602"/>
                  </a:cubicBezTo>
                  <a:cubicBezTo>
                    <a:pt x="683" y="608"/>
                    <a:pt x="685" y="611"/>
                    <a:pt x="684" y="617"/>
                  </a:cubicBezTo>
                  <a:close/>
                  <a:moveTo>
                    <a:pt x="683" y="870"/>
                  </a:moveTo>
                  <a:cubicBezTo>
                    <a:pt x="681" y="870"/>
                    <a:pt x="682" y="874"/>
                    <a:pt x="682" y="876"/>
                  </a:cubicBezTo>
                  <a:cubicBezTo>
                    <a:pt x="684" y="877"/>
                    <a:pt x="686" y="868"/>
                    <a:pt x="683" y="870"/>
                  </a:cubicBezTo>
                  <a:close/>
                  <a:moveTo>
                    <a:pt x="685" y="820"/>
                  </a:moveTo>
                  <a:cubicBezTo>
                    <a:pt x="685" y="817"/>
                    <a:pt x="685" y="814"/>
                    <a:pt x="682" y="814"/>
                  </a:cubicBezTo>
                  <a:cubicBezTo>
                    <a:pt x="683" y="816"/>
                    <a:pt x="683" y="819"/>
                    <a:pt x="685" y="820"/>
                  </a:cubicBezTo>
                  <a:close/>
                  <a:moveTo>
                    <a:pt x="686" y="812"/>
                  </a:moveTo>
                  <a:cubicBezTo>
                    <a:pt x="693" y="811"/>
                    <a:pt x="699" y="815"/>
                    <a:pt x="704" y="812"/>
                  </a:cubicBezTo>
                  <a:cubicBezTo>
                    <a:pt x="702" y="812"/>
                    <a:pt x="704" y="808"/>
                    <a:pt x="704" y="806"/>
                  </a:cubicBezTo>
                  <a:cubicBezTo>
                    <a:pt x="696" y="806"/>
                    <a:pt x="687" y="802"/>
                    <a:pt x="682" y="803"/>
                  </a:cubicBezTo>
                  <a:cubicBezTo>
                    <a:pt x="685" y="804"/>
                    <a:pt x="685" y="809"/>
                    <a:pt x="686" y="812"/>
                  </a:cubicBezTo>
                  <a:close/>
                  <a:moveTo>
                    <a:pt x="684" y="719"/>
                  </a:moveTo>
                  <a:cubicBezTo>
                    <a:pt x="683" y="720"/>
                    <a:pt x="683" y="727"/>
                    <a:pt x="684" y="728"/>
                  </a:cubicBezTo>
                  <a:cubicBezTo>
                    <a:pt x="683" y="725"/>
                    <a:pt x="688" y="719"/>
                    <a:pt x="684" y="719"/>
                  </a:cubicBezTo>
                  <a:close/>
                  <a:moveTo>
                    <a:pt x="694" y="567"/>
                  </a:moveTo>
                  <a:cubicBezTo>
                    <a:pt x="693" y="564"/>
                    <a:pt x="687" y="563"/>
                    <a:pt x="685" y="565"/>
                  </a:cubicBezTo>
                  <a:cubicBezTo>
                    <a:pt x="688" y="566"/>
                    <a:pt x="690" y="567"/>
                    <a:pt x="694" y="567"/>
                  </a:cubicBezTo>
                  <a:close/>
                  <a:moveTo>
                    <a:pt x="697" y="391"/>
                  </a:moveTo>
                  <a:cubicBezTo>
                    <a:pt x="702" y="378"/>
                    <a:pt x="707" y="356"/>
                    <a:pt x="707" y="339"/>
                  </a:cubicBezTo>
                  <a:cubicBezTo>
                    <a:pt x="707" y="333"/>
                    <a:pt x="702" y="327"/>
                    <a:pt x="708" y="324"/>
                  </a:cubicBezTo>
                  <a:cubicBezTo>
                    <a:pt x="712" y="345"/>
                    <a:pt x="707" y="374"/>
                    <a:pt x="699" y="393"/>
                  </a:cubicBezTo>
                  <a:cubicBezTo>
                    <a:pt x="703" y="394"/>
                    <a:pt x="704" y="396"/>
                    <a:pt x="708" y="396"/>
                  </a:cubicBezTo>
                  <a:cubicBezTo>
                    <a:pt x="718" y="372"/>
                    <a:pt x="720" y="351"/>
                    <a:pt x="723" y="323"/>
                  </a:cubicBezTo>
                  <a:cubicBezTo>
                    <a:pt x="715" y="319"/>
                    <a:pt x="706" y="316"/>
                    <a:pt x="697" y="313"/>
                  </a:cubicBezTo>
                  <a:cubicBezTo>
                    <a:pt x="695" y="337"/>
                    <a:pt x="695" y="368"/>
                    <a:pt x="686" y="388"/>
                  </a:cubicBezTo>
                  <a:cubicBezTo>
                    <a:pt x="691" y="388"/>
                    <a:pt x="693" y="391"/>
                    <a:pt x="697" y="391"/>
                  </a:cubicBezTo>
                  <a:close/>
                  <a:moveTo>
                    <a:pt x="686" y="900"/>
                  </a:moveTo>
                  <a:cubicBezTo>
                    <a:pt x="687" y="900"/>
                    <a:pt x="688" y="892"/>
                    <a:pt x="685" y="893"/>
                  </a:cubicBezTo>
                  <a:cubicBezTo>
                    <a:pt x="684" y="895"/>
                    <a:pt x="681" y="901"/>
                    <a:pt x="686" y="900"/>
                  </a:cubicBezTo>
                  <a:close/>
                  <a:moveTo>
                    <a:pt x="692" y="743"/>
                  </a:moveTo>
                  <a:cubicBezTo>
                    <a:pt x="693" y="739"/>
                    <a:pt x="684" y="739"/>
                    <a:pt x="684" y="741"/>
                  </a:cubicBezTo>
                  <a:cubicBezTo>
                    <a:pt x="688" y="741"/>
                    <a:pt x="689" y="743"/>
                    <a:pt x="692" y="743"/>
                  </a:cubicBezTo>
                  <a:close/>
                  <a:moveTo>
                    <a:pt x="689" y="703"/>
                  </a:moveTo>
                  <a:cubicBezTo>
                    <a:pt x="687" y="707"/>
                    <a:pt x="687" y="713"/>
                    <a:pt x="684" y="717"/>
                  </a:cubicBezTo>
                  <a:cubicBezTo>
                    <a:pt x="689" y="716"/>
                    <a:pt x="690" y="706"/>
                    <a:pt x="689" y="703"/>
                  </a:cubicBezTo>
                  <a:close/>
                  <a:moveTo>
                    <a:pt x="687" y="640"/>
                  </a:moveTo>
                  <a:cubicBezTo>
                    <a:pt x="692" y="637"/>
                    <a:pt x="689" y="627"/>
                    <a:pt x="692" y="622"/>
                  </a:cubicBezTo>
                  <a:cubicBezTo>
                    <a:pt x="689" y="622"/>
                    <a:pt x="689" y="620"/>
                    <a:pt x="685" y="621"/>
                  </a:cubicBezTo>
                  <a:cubicBezTo>
                    <a:pt x="686" y="627"/>
                    <a:pt x="687" y="633"/>
                    <a:pt x="687" y="640"/>
                  </a:cubicBezTo>
                  <a:close/>
                  <a:moveTo>
                    <a:pt x="694" y="577"/>
                  </a:moveTo>
                  <a:cubicBezTo>
                    <a:pt x="694" y="575"/>
                    <a:pt x="694" y="573"/>
                    <a:pt x="694" y="570"/>
                  </a:cubicBezTo>
                  <a:cubicBezTo>
                    <a:pt x="691" y="571"/>
                    <a:pt x="688" y="567"/>
                    <a:pt x="686" y="569"/>
                  </a:cubicBezTo>
                  <a:cubicBezTo>
                    <a:pt x="688" y="572"/>
                    <a:pt x="686" y="579"/>
                    <a:pt x="694" y="577"/>
                  </a:cubicBezTo>
                  <a:close/>
                  <a:moveTo>
                    <a:pt x="694" y="281"/>
                  </a:moveTo>
                  <a:cubicBezTo>
                    <a:pt x="701" y="281"/>
                    <a:pt x="705" y="287"/>
                    <a:pt x="710" y="285"/>
                  </a:cubicBezTo>
                  <a:cubicBezTo>
                    <a:pt x="709" y="281"/>
                    <a:pt x="705" y="279"/>
                    <a:pt x="706" y="273"/>
                  </a:cubicBezTo>
                  <a:cubicBezTo>
                    <a:pt x="699" y="273"/>
                    <a:pt x="694" y="266"/>
                    <a:pt x="689" y="269"/>
                  </a:cubicBezTo>
                  <a:cubicBezTo>
                    <a:pt x="691" y="272"/>
                    <a:pt x="692" y="277"/>
                    <a:pt x="694" y="281"/>
                  </a:cubicBezTo>
                  <a:close/>
                  <a:moveTo>
                    <a:pt x="686" y="885"/>
                  </a:moveTo>
                  <a:cubicBezTo>
                    <a:pt x="684" y="886"/>
                    <a:pt x="683" y="888"/>
                    <a:pt x="684" y="891"/>
                  </a:cubicBezTo>
                  <a:cubicBezTo>
                    <a:pt x="688" y="893"/>
                    <a:pt x="690" y="885"/>
                    <a:pt x="686" y="885"/>
                  </a:cubicBezTo>
                  <a:close/>
                  <a:moveTo>
                    <a:pt x="687" y="688"/>
                  </a:moveTo>
                  <a:cubicBezTo>
                    <a:pt x="687" y="692"/>
                    <a:pt x="687" y="697"/>
                    <a:pt x="685" y="700"/>
                  </a:cubicBezTo>
                  <a:cubicBezTo>
                    <a:pt x="689" y="699"/>
                    <a:pt x="694" y="688"/>
                    <a:pt x="687" y="688"/>
                  </a:cubicBezTo>
                  <a:close/>
                  <a:moveTo>
                    <a:pt x="687" y="642"/>
                  </a:moveTo>
                  <a:cubicBezTo>
                    <a:pt x="686" y="644"/>
                    <a:pt x="685" y="650"/>
                    <a:pt x="687" y="652"/>
                  </a:cubicBezTo>
                  <a:cubicBezTo>
                    <a:pt x="686" y="648"/>
                    <a:pt x="690" y="644"/>
                    <a:pt x="687" y="642"/>
                  </a:cubicBezTo>
                  <a:close/>
                  <a:moveTo>
                    <a:pt x="696" y="917"/>
                  </a:moveTo>
                  <a:cubicBezTo>
                    <a:pt x="698" y="911"/>
                    <a:pt x="688" y="914"/>
                    <a:pt x="684" y="912"/>
                  </a:cubicBezTo>
                  <a:cubicBezTo>
                    <a:pt x="684" y="913"/>
                    <a:pt x="684" y="914"/>
                    <a:pt x="684" y="915"/>
                  </a:cubicBezTo>
                  <a:cubicBezTo>
                    <a:pt x="689" y="915"/>
                    <a:pt x="693" y="916"/>
                    <a:pt x="696" y="917"/>
                  </a:cubicBezTo>
                  <a:close/>
                  <a:moveTo>
                    <a:pt x="688" y="832"/>
                  </a:moveTo>
                  <a:cubicBezTo>
                    <a:pt x="689" y="829"/>
                    <a:pt x="687" y="823"/>
                    <a:pt x="685" y="826"/>
                  </a:cubicBezTo>
                  <a:cubicBezTo>
                    <a:pt x="687" y="827"/>
                    <a:pt x="686" y="831"/>
                    <a:pt x="688" y="832"/>
                  </a:cubicBezTo>
                  <a:close/>
                  <a:moveTo>
                    <a:pt x="687" y="877"/>
                  </a:moveTo>
                  <a:cubicBezTo>
                    <a:pt x="690" y="878"/>
                    <a:pt x="689" y="870"/>
                    <a:pt x="688" y="870"/>
                  </a:cubicBezTo>
                  <a:cubicBezTo>
                    <a:pt x="687" y="872"/>
                    <a:pt x="685" y="875"/>
                    <a:pt x="687" y="877"/>
                  </a:cubicBezTo>
                  <a:close/>
                  <a:moveTo>
                    <a:pt x="693" y="686"/>
                  </a:moveTo>
                  <a:cubicBezTo>
                    <a:pt x="693" y="681"/>
                    <a:pt x="698" y="678"/>
                    <a:pt x="693" y="675"/>
                  </a:cubicBezTo>
                  <a:cubicBezTo>
                    <a:pt x="695" y="675"/>
                    <a:pt x="697" y="675"/>
                    <a:pt x="698" y="674"/>
                  </a:cubicBezTo>
                  <a:cubicBezTo>
                    <a:pt x="697" y="671"/>
                    <a:pt x="699" y="670"/>
                    <a:pt x="699" y="668"/>
                  </a:cubicBezTo>
                  <a:cubicBezTo>
                    <a:pt x="697" y="667"/>
                    <a:pt x="695" y="665"/>
                    <a:pt x="692" y="666"/>
                  </a:cubicBezTo>
                  <a:cubicBezTo>
                    <a:pt x="692" y="672"/>
                    <a:pt x="682" y="685"/>
                    <a:pt x="693" y="686"/>
                  </a:cubicBezTo>
                  <a:close/>
                  <a:moveTo>
                    <a:pt x="694" y="603"/>
                  </a:moveTo>
                  <a:cubicBezTo>
                    <a:pt x="693" y="595"/>
                    <a:pt x="693" y="586"/>
                    <a:pt x="693" y="580"/>
                  </a:cubicBezTo>
                  <a:cubicBezTo>
                    <a:pt x="691" y="581"/>
                    <a:pt x="689" y="580"/>
                    <a:pt x="689" y="581"/>
                  </a:cubicBezTo>
                  <a:cubicBezTo>
                    <a:pt x="692" y="587"/>
                    <a:pt x="689" y="599"/>
                    <a:pt x="694" y="603"/>
                  </a:cubicBezTo>
                  <a:close/>
                  <a:moveTo>
                    <a:pt x="694" y="911"/>
                  </a:moveTo>
                  <a:cubicBezTo>
                    <a:pt x="695" y="909"/>
                    <a:pt x="689" y="909"/>
                    <a:pt x="686" y="910"/>
                  </a:cubicBezTo>
                  <a:cubicBezTo>
                    <a:pt x="690" y="909"/>
                    <a:pt x="691" y="911"/>
                    <a:pt x="694" y="911"/>
                  </a:cubicBezTo>
                  <a:close/>
                  <a:moveTo>
                    <a:pt x="688" y="820"/>
                  </a:moveTo>
                  <a:cubicBezTo>
                    <a:pt x="695" y="819"/>
                    <a:pt x="698" y="820"/>
                    <a:pt x="705" y="820"/>
                  </a:cubicBezTo>
                  <a:cubicBezTo>
                    <a:pt x="702" y="815"/>
                    <a:pt x="694" y="816"/>
                    <a:pt x="687" y="814"/>
                  </a:cubicBezTo>
                  <a:cubicBezTo>
                    <a:pt x="687" y="817"/>
                    <a:pt x="689" y="817"/>
                    <a:pt x="688" y="820"/>
                  </a:cubicBezTo>
                  <a:close/>
                  <a:moveTo>
                    <a:pt x="689" y="737"/>
                  </a:moveTo>
                  <a:cubicBezTo>
                    <a:pt x="692" y="735"/>
                    <a:pt x="693" y="725"/>
                    <a:pt x="692" y="722"/>
                  </a:cubicBezTo>
                  <a:cubicBezTo>
                    <a:pt x="691" y="727"/>
                    <a:pt x="687" y="733"/>
                    <a:pt x="689" y="737"/>
                  </a:cubicBezTo>
                  <a:close/>
                  <a:moveTo>
                    <a:pt x="696" y="1152"/>
                  </a:moveTo>
                  <a:cubicBezTo>
                    <a:pt x="695" y="1154"/>
                    <a:pt x="684" y="1151"/>
                    <a:pt x="686" y="1154"/>
                  </a:cubicBezTo>
                  <a:cubicBezTo>
                    <a:pt x="689" y="1153"/>
                    <a:pt x="700" y="1155"/>
                    <a:pt x="696" y="1152"/>
                  </a:cubicBezTo>
                  <a:close/>
                  <a:moveTo>
                    <a:pt x="699" y="663"/>
                  </a:moveTo>
                  <a:cubicBezTo>
                    <a:pt x="696" y="657"/>
                    <a:pt x="699" y="647"/>
                    <a:pt x="694" y="643"/>
                  </a:cubicBezTo>
                  <a:cubicBezTo>
                    <a:pt x="693" y="643"/>
                    <a:pt x="693" y="643"/>
                    <a:pt x="692" y="643"/>
                  </a:cubicBezTo>
                  <a:cubicBezTo>
                    <a:pt x="689" y="649"/>
                    <a:pt x="688" y="668"/>
                    <a:pt x="699" y="663"/>
                  </a:cubicBezTo>
                  <a:close/>
                  <a:moveTo>
                    <a:pt x="695" y="904"/>
                  </a:moveTo>
                  <a:cubicBezTo>
                    <a:pt x="693" y="903"/>
                    <a:pt x="690" y="902"/>
                    <a:pt x="689" y="903"/>
                  </a:cubicBezTo>
                  <a:cubicBezTo>
                    <a:pt x="689" y="904"/>
                    <a:pt x="688" y="905"/>
                    <a:pt x="688" y="906"/>
                  </a:cubicBezTo>
                  <a:cubicBezTo>
                    <a:pt x="691" y="906"/>
                    <a:pt x="695" y="908"/>
                    <a:pt x="695" y="904"/>
                  </a:cubicBezTo>
                  <a:close/>
                  <a:moveTo>
                    <a:pt x="695" y="704"/>
                  </a:moveTo>
                  <a:cubicBezTo>
                    <a:pt x="692" y="706"/>
                    <a:pt x="690" y="715"/>
                    <a:pt x="691" y="718"/>
                  </a:cubicBezTo>
                  <a:cubicBezTo>
                    <a:pt x="693" y="714"/>
                    <a:pt x="694" y="709"/>
                    <a:pt x="695" y="704"/>
                  </a:cubicBezTo>
                  <a:close/>
                  <a:moveTo>
                    <a:pt x="695" y="899"/>
                  </a:moveTo>
                  <a:cubicBezTo>
                    <a:pt x="695" y="897"/>
                    <a:pt x="693" y="897"/>
                    <a:pt x="694" y="894"/>
                  </a:cubicBezTo>
                  <a:cubicBezTo>
                    <a:pt x="691" y="894"/>
                    <a:pt x="689" y="900"/>
                    <a:pt x="691" y="901"/>
                  </a:cubicBezTo>
                  <a:cubicBezTo>
                    <a:pt x="690" y="898"/>
                    <a:pt x="693" y="899"/>
                    <a:pt x="695" y="899"/>
                  </a:cubicBezTo>
                  <a:close/>
                  <a:moveTo>
                    <a:pt x="696" y="832"/>
                  </a:moveTo>
                  <a:cubicBezTo>
                    <a:pt x="696" y="831"/>
                    <a:pt x="696" y="829"/>
                    <a:pt x="696" y="828"/>
                  </a:cubicBezTo>
                  <a:cubicBezTo>
                    <a:pt x="694" y="828"/>
                    <a:pt x="691" y="828"/>
                    <a:pt x="690" y="827"/>
                  </a:cubicBezTo>
                  <a:cubicBezTo>
                    <a:pt x="690" y="831"/>
                    <a:pt x="692" y="833"/>
                    <a:pt x="696" y="832"/>
                  </a:cubicBezTo>
                  <a:close/>
                  <a:moveTo>
                    <a:pt x="696" y="640"/>
                  </a:moveTo>
                  <a:cubicBezTo>
                    <a:pt x="694" y="638"/>
                    <a:pt x="695" y="632"/>
                    <a:pt x="693" y="631"/>
                  </a:cubicBezTo>
                  <a:cubicBezTo>
                    <a:pt x="692" y="634"/>
                    <a:pt x="691" y="643"/>
                    <a:pt x="696" y="640"/>
                  </a:cubicBezTo>
                  <a:close/>
                  <a:moveTo>
                    <a:pt x="703" y="878"/>
                  </a:moveTo>
                  <a:cubicBezTo>
                    <a:pt x="703" y="876"/>
                    <a:pt x="703" y="874"/>
                    <a:pt x="703" y="872"/>
                  </a:cubicBezTo>
                  <a:cubicBezTo>
                    <a:pt x="698" y="873"/>
                    <a:pt x="697" y="870"/>
                    <a:pt x="692" y="871"/>
                  </a:cubicBezTo>
                  <a:cubicBezTo>
                    <a:pt x="692" y="873"/>
                    <a:pt x="692" y="876"/>
                    <a:pt x="692" y="878"/>
                  </a:cubicBezTo>
                  <a:cubicBezTo>
                    <a:pt x="696" y="877"/>
                    <a:pt x="701" y="879"/>
                    <a:pt x="703" y="878"/>
                  </a:cubicBezTo>
                  <a:close/>
                  <a:moveTo>
                    <a:pt x="704" y="869"/>
                  </a:moveTo>
                  <a:cubicBezTo>
                    <a:pt x="703" y="866"/>
                    <a:pt x="697" y="866"/>
                    <a:pt x="692" y="866"/>
                  </a:cubicBezTo>
                  <a:cubicBezTo>
                    <a:pt x="692" y="867"/>
                    <a:pt x="692" y="868"/>
                    <a:pt x="692" y="869"/>
                  </a:cubicBezTo>
                  <a:cubicBezTo>
                    <a:pt x="697" y="868"/>
                    <a:pt x="703" y="873"/>
                    <a:pt x="704" y="869"/>
                  </a:cubicBezTo>
                  <a:close/>
                  <a:moveTo>
                    <a:pt x="705" y="863"/>
                  </a:moveTo>
                  <a:cubicBezTo>
                    <a:pt x="703" y="860"/>
                    <a:pt x="697" y="860"/>
                    <a:pt x="692" y="860"/>
                  </a:cubicBezTo>
                  <a:cubicBezTo>
                    <a:pt x="692" y="861"/>
                    <a:pt x="692" y="863"/>
                    <a:pt x="692" y="864"/>
                  </a:cubicBezTo>
                  <a:cubicBezTo>
                    <a:pt x="697" y="863"/>
                    <a:pt x="704" y="867"/>
                    <a:pt x="705" y="863"/>
                  </a:cubicBezTo>
                  <a:close/>
                  <a:moveTo>
                    <a:pt x="702" y="857"/>
                  </a:moveTo>
                  <a:cubicBezTo>
                    <a:pt x="701" y="857"/>
                    <a:pt x="698" y="857"/>
                    <a:pt x="698" y="858"/>
                  </a:cubicBezTo>
                  <a:cubicBezTo>
                    <a:pt x="701" y="858"/>
                    <a:pt x="706" y="859"/>
                    <a:pt x="705" y="855"/>
                  </a:cubicBezTo>
                  <a:cubicBezTo>
                    <a:pt x="700" y="856"/>
                    <a:pt x="694" y="851"/>
                    <a:pt x="692" y="855"/>
                  </a:cubicBezTo>
                  <a:cubicBezTo>
                    <a:pt x="695" y="857"/>
                    <a:pt x="698" y="854"/>
                    <a:pt x="702" y="857"/>
                  </a:cubicBezTo>
                  <a:close/>
                  <a:moveTo>
                    <a:pt x="700" y="851"/>
                  </a:moveTo>
                  <a:cubicBezTo>
                    <a:pt x="697" y="851"/>
                    <a:pt x="696" y="849"/>
                    <a:pt x="695" y="852"/>
                  </a:cubicBezTo>
                  <a:cubicBezTo>
                    <a:pt x="699" y="852"/>
                    <a:pt x="702" y="852"/>
                    <a:pt x="705" y="853"/>
                  </a:cubicBezTo>
                  <a:cubicBezTo>
                    <a:pt x="705" y="851"/>
                    <a:pt x="705" y="848"/>
                    <a:pt x="705" y="846"/>
                  </a:cubicBezTo>
                  <a:cubicBezTo>
                    <a:pt x="700" y="848"/>
                    <a:pt x="692" y="843"/>
                    <a:pt x="692" y="848"/>
                  </a:cubicBezTo>
                  <a:cubicBezTo>
                    <a:pt x="696" y="850"/>
                    <a:pt x="698" y="847"/>
                    <a:pt x="700" y="851"/>
                  </a:cubicBezTo>
                  <a:close/>
                  <a:moveTo>
                    <a:pt x="698" y="690"/>
                  </a:moveTo>
                  <a:cubicBezTo>
                    <a:pt x="697" y="696"/>
                    <a:pt x="694" y="697"/>
                    <a:pt x="694" y="702"/>
                  </a:cubicBezTo>
                  <a:cubicBezTo>
                    <a:pt x="698" y="701"/>
                    <a:pt x="701" y="692"/>
                    <a:pt x="698" y="690"/>
                  </a:cubicBezTo>
                  <a:close/>
                  <a:moveTo>
                    <a:pt x="696" y="602"/>
                  </a:moveTo>
                  <a:cubicBezTo>
                    <a:pt x="699" y="604"/>
                    <a:pt x="704" y="604"/>
                    <a:pt x="706" y="606"/>
                  </a:cubicBezTo>
                  <a:cubicBezTo>
                    <a:pt x="704" y="597"/>
                    <a:pt x="705" y="585"/>
                    <a:pt x="697" y="581"/>
                  </a:cubicBezTo>
                  <a:cubicBezTo>
                    <a:pt x="695" y="587"/>
                    <a:pt x="697" y="592"/>
                    <a:pt x="696" y="602"/>
                  </a:cubicBezTo>
                  <a:close/>
                  <a:moveTo>
                    <a:pt x="700" y="580"/>
                  </a:moveTo>
                  <a:cubicBezTo>
                    <a:pt x="700" y="576"/>
                    <a:pt x="698" y="574"/>
                    <a:pt x="697" y="572"/>
                  </a:cubicBezTo>
                  <a:cubicBezTo>
                    <a:pt x="695" y="574"/>
                    <a:pt x="696" y="580"/>
                    <a:pt x="700" y="580"/>
                  </a:cubicBezTo>
                  <a:close/>
                  <a:moveTo>
                    <a:pt x="705" y="403"/>
                  </a:moveTo>
                  <a:cubicBezTo>
                    <a:pt x="705" y="401"/>
                    <a:pt x="707" y="400"/>
                    <a:pt x="706" y="399"/>
                  </a:cubicBezTo>
                  <a:cubicBezTo>
                    <a:pt x="702" y="399"/>
                    <a:pt x="702" y="395"/>
                    <a:pt x="697" y="395"/>
                  </a:cubicBezTo>
                  <a:cubicBezTo>
                    <a:pt x="696" y="402"/>
                    <a:pt x="702" y="401"/>
                    <a:pt x="705" y="403"/>
                  </a:cubicBezTo>
                  <a:close/>
                  <a:moveTo>
                    <a:pt x="703" y="839"/>
                  </a:moveTo>
                  <a:cubicBezTo>
                    <a:pt x="702" y="838"/>
                    <a:pt x="696" y="837"/>
                    <a:pt x="695" y="839"/>
                  </a:cubicBezTo>
                  <a:cubicBezTo>
                    <a:pt x="699" y="838"/>
                    <a:pt x="702" y="842"/>
                    <a:pt x="703" y="839"/>
                  </a:cubicBezTo>
                  <a:close/>
                  <a:moveTo>
                    <a:pt x="699" y="622"/>
                  </a:moveTo>
                  <a:cubicBezTo>
                    <a:pt x="704" y="622"/>
                    <a:pt x="705" y="625"/>
                    <a:pt x="710" y="624"/>
                  </a:cubicBezTo>
                  <a:cubicBezTo>
                    <a:pt x="710" y="618"/>
                    <a:pt x="708" y="613"/>
                    <a:pt x="707" y="608"/>
                  </a:cubicBezTo>
                  <a:cubicBezTo>
                    <a:pt x="703" y="608"/>
                    <a:pt x="702" y="605"/>
                    <a:pt x="697" y="606"/>
                  </a:cubicBezTo>
                  <a:cubicBezTo>
                    <a:pt x="698" y="611"/>
                    <a:pt x="698" y="617"/>
                    <a:pt x="699" y="622"/>
                  </a:cubicBezTo>
                  <a:close/>
                  <a:moveTo>
                    <a:pt x="706" y="747"/>
                  </a:moveTo>
                  <a:cubicBezTo>
                    <a:pt x="705" y="746"/>
                    <a:pt x="705" y="745"/>
                    <a:pt x="705" y="743"/>
                  </a:cubicBezTo>
                  <a:cubicBezTo>
                    <a:pt x="702" y="744"/>
                    <a:pt x="701" y="742"/>
                    <a:pt x="697" y="742"/>
                  </a:cubicBezTo>
                  <a:cubicBezTo>
                    <a:pt x="698" y="747"/>
                    <a:pt x="705" y="746"/>
                    <a:pt x="706" y="747"/>
                  </a:cubicBezTo>
                  <a:close/>
                  <a:moveTo>
                    <a:pt x="796" y="598"/>
                  </a:moveTo>
                  <a:cubicBezTo>
                    <a:pt x="770" y="585"/>
                    <a:pt x="732" y="577"/>
                    <a:pt x="700" y="567"/>
                  </a:cubicBezTo>
                  <a:cubicBezTo>
                    <a:pt x="700" y="566"/>
                    <a:pt x="699" y="567"/>
                    <a:pt x="699" y="568"/>
                  </a:cubicBezTo>
                  <a:cubicBezTo>
                    <a:pt x="730" y="579"/>
                    <a:pt x="763" y="589"/>
                    <a:pt x="796" y="598"/>
                  </a:cubicBezTo>
                  <a:close/>
                  <a:moveTo>
                    <a:pt x="702" y="881"/>
                  </a:moveTo>
                  <a:cubicBezTo>
                    <a:pt x="699" y="882"/>
                    <a:pt x="699" y="880"/>
                    <a:pt x="697" y="880"/>
                  </a:cubicBezTo>
                  <a:cubicBezTo>
                    <a:pt x="696" y="884"/>
                    <a:pt x="702" y="884"/>
                    <a:pt x="702" y="881"/>
                  </a:cubicBezTo>
                  <a:close/>
                  <a:moveTo>
                    <a:pt x="705" y="739"/>
                  </a:moveTo>
                  <a:cubicBezTo>
                    <a:pt x="698" y="737"/>
                    <a:pt x="708" y="727"/>
                    <a:pt x="702" y="724"/>
                  </a:cubicBezTo>
                  <a:cubicBezTo>
                    <a:pt x="699" y="728"/>
                    <a:pt x="700" y="735"/>
                    <a:pt x="698" y="739"/>
                  </a:cubicBezTo>
                  <a:cubicBezTo>
                    <a:pt x="699" y="740"/>
                    <a:pt x="705" y="742"/>
                    <a:pt x="705" y="739"/>
                  </a:cubicBezTo>
                  <a:close/>
                  <a:moveTo>
                    <a:pt x="701" y="681"/>
                  </a:moveTo>
                  <a:cubicBezTo>
                    <a:pt x="700" y="683"/>
                    <a:pt x="699" y="686"/>
                    <a:pt x="699" y="688"/>
                  </a:cubicBezTo>
                  <a:cubicBezTo>
                    <a:pt x="701" y="689"/>
                    <a:pt x="702" y="681"/>
                    <a:pt x="701" y="681"/>
                  </a:cubicBezTo>
                  <a:close/>
                  <a:moveTo>
                    <a:pt x="705" y="643"/>
                  </a:moveTo>
                  <a:cubicBezTo>
                    <a:pt x="709" y="641"/>
                    <a:pt x="706" y="631"/>
                    <a:pt x="709" y="626"/>
                  </a:cubicBezTo>
                  <a:cubicBezTo>
                    <a:pt x="696" y="618"/>
                    <a:pt x="699" y="640"/>
                    <a:pt x="705" y="643"/>
                  </a:cubicBezTo>
                  <a:close/>
                  <a:moveTo>
                    <a:pt x="699" y="886"/>
                  </a:moveTo>
                  <a:cubicBezTo>
                    <a:pt x="696" y="887"/>
                    <a:pt x="698" y="891"/>
                    <a:pt x="698" y="893"/>
                  </a:cubicBezTo>
                  <a:cubicBezTo>
                    <a:pt x="701" y="894"/>
                    <a:pt x="703" y="886"/>
                    <a:pt x="699" y="886"/>
                  </a:cubicBezTo>
                  <a:close/>
                  <a:moveTo>
                    <a:pt x="705" y="823"/>
                  </a:moveTo>
                  <a:cubicBezTo>
                    <a:pt x="705" y="822"/>
                    <a:pt x="699" y="821"/>
                    <a:pt x="698" y="823"/>
                  </a:cubicBezTo>
                  <a:cubicBezTo>
                    <a:pt x="699" y="824"/>
                    <a:pt x="705" y="825"/>
                    <a:pt x="705" y="823"/>
                  </a:cubicBezTo>
                  <a:close/>
                  <a:moveTo>
                    <a:pt x="702" y="706"/>
                  </a:moveTo>
                  <a:cubicBezTo>
                    <a:pt x="700" y="707"/>
                    <a:pt x="699" y="715"/>
                    <a:pt x="700" y="717"/>
                  </a:cubicBezTo>
                  <a:cubicBezTo>
                    <a:pt x="702" y="714"/>
                    <a:pt x="702" y="711"/>
                    <a:pt x="702" y="706"/>
                  </a:cubicBezTo>
                  <a:close/>
                  <a:moveTo>
                    <a:pt x="704" y="582"/>
                  </a:moveTo>
                  <a:cubicBezTo>
                    <a:pt x="707" y="581"/>
                    <a:pt x="708" y="583"/>
                    <a:pt x="711" y="583"/>
                  </a:cubicBezTo>
                  <a:cubicBezTo>
                    <a:pt x="711" y="580"/>
                    <a:pt x="711" y="577"/>
                    <a:pt x="714" y="578"/>
                  </a:cubicBezTo>
                  <a:cubicBezTo>
                    <a:pt x="716" y="579"/>
                    <a:pt x="716" y="581"/>
                    <a:pt x="716" y="584"/>
                  </a:cubicBezTo>
                  <a:cubicBezTo>
                    <a:pt x="719" y="584"/>
                    <a:pt x="724" y="588"/>
                    <a:pt x="727" y="585"/>
                  </a:cubicBezTo>
                  <a:cubicBezTo>
                    <a:pt x="726" y="576"/>
                    <a:pt x="712" y="577"/>
                    <a:pt x="702" y="573"/>
                  </a:cubicBezTo>
                  <a:cubicBezTo>
                    <a:pt x="701" y="577"/>
                    <a:pt x="704" y="578"/>
                    <a:pt x="704" y="582"/>
                  </a:cubicBezTo>
                  <a:close/>
                  <a:moveTo>
                    <a:pt x="717" y="274"/>
                  </a:moveTo>
                  <a:cubicBezTo>
                    <a:pt x="714" y="270"/>
                    <a:pt x="710" y="268"/>
                    <a:pt x="705" y="267"/>
                  </a:cubicBezTo>
                  <a:cubicBezTo>
                    <a:pt x="705" y="272"/>
                    <a:pt x="714" y="274"/>
                    <a:pt x="717" y="274"/>
                  </a:cubicBezTo>
                  <a:close/>
                  <a:moveTo>
                    <a:pt x="706" y="692"/>
                  </a:moveTo>
                  <a:cubicBezTo>
                    <a:pt x="701" y="693"/>
                    <a:pt x="702" y="699"/>
                    <a:pt x="701" y="704"/>
                  </a:cubicBezTo>
                  <a:cubicBezTo>
                    <a:pt x="706" y="704"/>
                    <a:pt x="707" y="695"/>
                    <a:pt x="706" y="692"/>
                  </a:cubicBezTo>
                  <a:close/>
                  <a:moveTo>
                    <a:pt x="704" y="645"/>
                  </a:moveTo>
                  <a:cubicBezTo>
                    <a:pt x="700" y="648"/>
                    <a:pt x="703" y="659"/>
                    <a:pt x="703" y="663"/>
                  </a:cubicBezTo>
                  <a:cubicBezTo>
                    <a:pt x="704" y="657"/>
                    <a:pt x="708" y="647"/>
                    <a:pt x="704" y="645"/>
                  </a:cubicBezTo>
                  <a:close/>
                  <a:moveTo>
                    <a:pt x="704" y="723"/>
                  </a:moveTo>
                  <a:cubicBezTo>
                    <a:pt x="705" y="719"/>
                    <a:pt x="710" y="710"/>
                    <a:pt x="706" y="707"/>
                  </a:cubicBezTo>
                  <a:cubicBezTo>
                    <a:pt x="706" y="712"/>
                    <a:pt x="700" y="720"/>
                    <a:pt x="704" y="723"/>
                  </a:cubicBezTo>
                  <a:close/>
                  <a:moveTo>
                    <a:pt x="712" y="607"/>
                  </a:moveTo>
                  <a:cubicBezTo>
                    <a:pt x="715" y="601"/>
                    <a:pt x="711" y="593"/>
                    <a:pt x="712" y="586"/>
                  </a:cubicBezTo>
                  <a:cubicBezTo>
                    <a:pt x="708" y="588"/>
                    <a:pt x="705" y="580"/>
                    <a:pt x="705" y="586"/>
                  </a:cubicBezTo>
                  <a:cubicBezTo>
                    <a:pt x="708" y="591"/>
                    <a:pt x="707" y="603"/>
                    <a:pt x="712" y="607"/>
                  </a:cubicBezTo>
                  <a:close/>
                  <a:moveTo>
                    <a:pt x="712" y="283"/>
                  </a:moveTo>
                  <a:cubicBezTo>
                    <a:pt x="711" y="280"/>
                    <a:pt x="711" y="278"/>
                    <a:pt x="714" y="278"/>
                  </a:cubicBezTo>
                  <a:cubicBezTo>
                    <a:pt x="713" y="281"/>
                    <a:pt x="714" y="285"/>
                    <a:pt x="713" y="286"/>
                  </a:cubicBezTo>
                  <a:cubicBezTo>
                    <a:pt x="715" y="288"/>
                    <a:pt x="717" y="290"/>
                    <a:pt x="721" y="290"/>
                  </a:cubicBezTo>
                  <a:cubicBezTo>
                    <a:pt x="720" y="286"/>
                    <a:pt x="718" y="283"/>
                    <a:pt x="718" y="278"/>
                  </a:cubicBezTo>
                  <a:cubicBezTo>
                    <a:pt x="714" y="278"/>
                    <a:pt x="710" y="273"/>
                    <a:pt x="708" y="276"/>
                  </a:cubicBezTo>
                  <a:cubicBezTo>
                    <a:pt x="710" y="278"/>
                    <a:pt x="709" y="282"/>
                    <a:pt x="712" y="283"/>
                  </a:cubicBezTo>
                  <a:close/>
                  <a:moveTo>
                    <a:pt x="706" y="690"/>
                  </a:moveTo>
                  <a:cubicBezTo>
                    <a:pt x="709" y="689"/>
                    <a:pt x="710" y="682"/>
                    <a:pt x="709" y="680"/>
                  </a:cubicBezTo>
                  <a:cubicBezTo>
                    <a:pt x="705" y="681"/>
                    <a:pt x="704" y="688"/>
                    <a:pt x="706" y="690"/>
                  </a:cubicBezTo>
                  <a:close/>
                  <a:moveTo>
                    <a:pt x="718" y="406"/>
                  </a:moveTo>
                  <a:cubicBezTo>
                    <a:pt x="717" y="402"/>
                    <a:pt x="713" y="401"/>
                    <a:pt x="708" y="401"/>
                  </a:cubicBezTo>
                  <a:cubicBezTo>
                    <a:pt x="708" y="402"/>
                    <a:pt x="707" y="402"/>
                    <a:pt x="707" y="404"/>
                  </a:cubicBezTo>
                  <a:cubicBezTo>
                    <a:pt x="711" y="407"/>
                    <a:pt x="716" y="406"/>
                    <a:pt x="718" y="406"/>
                  </a:cubicBezTo>
                  <a:close/>
                  <a:moveTo>
                    <a:pt x="724" y="918"/>
                  </a:moveTo>
                  <a:cubicBezTo>
                    <a:pt x="718" y="917"/>
                    <a:pt x="707" y="912"/>
                    <a:pt x="703" y="917"/>
                  </a:cubicBezTo>
                  <a:cubicBezTo>
                    <a:pt x="710" y="917"/>
                    <a:pt x="722" y="923"/>
                    <a:pt x="724" y="918"/>
                  </a:cubicBezTo>
                  <a:close/>
                  <a:moveTo>
                    <a:pt x="707" y="897"/>
                  </a:moveTo>
                  <a:cubicBezTo>
                    <a:pt x="707" y="899"/>
                    <a:pt x="704" y="901"/>
                    <a:pt x="707" y="902"/>
                  </a:cubicBezTo>
                  <a:cubicBezTo>
                    <a:pt x="707" y="901"/>
                    <a:pt x="708" y="903"/>
                    <a:pt x="710" y="902"/>
                  </a:cubicBezTo>
                  <a:cubicBezTo>
                    <a:pt x="709" y="899"/>
                    <a:pt x="713" y="900"/>
                    <a:pt x="712" y="896"/>
                  </a:cubicBezTo>
                  <a:cubicBezTo>
                    <a:pt x="710" y="897"/>
                    <a:pt x="705" y="895"/>
                    <a:pt x="705" y="897"/>
                  </a:cubicBezTo>
                  <a:cubicBezTo>
                    <a:pt x="705" y="897"/>
                    <a:pt x="706" y="897"/>
                    <a:pt x="707" y="897"/>
                  </a:cubicBezTo>
                  <a:close/>
                  <a:moveTo>
                    <a:pt x="708" y="891"/>
                  </a:moveTo>
                  <a:cubicBezTo>
                    <a:pt x="707" y="897"/>
                    <a:pt x="711" y="894"/>
                    <a:pt x="713" y="895"/>
                  </a:cubicBezTo>
                  <a:cubicBezTo>
                    <a:pt x="713" y="893"/>
                    <a:pt x="714" y="892"/>
                    <a:pt x="714" y="888"/>
                  </a:cubicBezTo>
                  <a:cubicBezTo>
                    <a:pt x="710" y="889"/>
                    <a:pt x="708" y="888"/>
                    <a:pt x="706" y="887"/>
                  </a:cubicBezTo>
                  <a:cubicBezTo>
                    <a:pt x="706" y="891"/>
                    <a:pt x="705" y="892"/>
                    <a:pt x="705" y="894"/>
                  </a:cubicBezTo>
                  <a:cubicBezTo>
                    <a:pt x="708" y="896"/>
                    <a:pt x="705" y="891"/>
                    <a:pt x="708" y="891"/>
                  </a:cubicBezTo>
                  <a:close/>
                  <a:moveTo>
                    <a:pt x="711" y="772"/>
                  </a:moveTo>
                  <a:cubicBezTo>
                    <a:pt x="709" y="770"/>
                    <a:pt x="706" y="768"/>
                    <a:pt x="706" y="772"/>
                  </a:cubicBezTo>
                  <a:cubicBezTo>
                    <a:pt x="708" y="773"/>
                    <a:pt x="720" y="772"/>
                    <a:pt x="711" y="772"/>
                  </a:cubicBezTo>
                  <a:close/>
                  <a:moveTo>
                    <a:pt x="713" y="668"/>
                  </a:moveTo>
                  <a:cubicBezTo>
                    <a:pt x="716" y="665"/>
                    <a:pt x="715" y="652"/>
                    <a:pt x="714" y="647"/>
                  </a:cubicBezTo>
                  <a:cubicBezTo>
                    <a:pt x="712" y="647"/>
                    <a:pt x="710" y="647"/>
                    <a:pt x="709" y="646"/>
                  </a:cubicBezTo>
                  <a:cubicBezTo>
                    <a:pt x="706" y="653"/>
                    <a:pt x="711" y="661"/>
                    <a:pt x="707" y="666"/>
                  </a:cubicBezTo>
                  <a:cubicBezTo>
                    <a:pt x="710" y="667"/>
                    <a:pt x="710" y="666"/>
                    <a:pt x="713" y="668"/>
                  </a:cubicBezTo>
                  <a:close/>
                  <a:moveTo>
                    <a:pt x="707" y="814"/>
                  </a:moveTo>
                  <a:cubicBezTo>
                    <a:pt x="717" y="813"/>
                    <a:pt x="721" y="817"/>
                    <a:pt x="729" y="815"/>
                  </a:cubicBezTo>
                  <a:cubicBezTo>
                    <a:pt x="726" y="814"/>
                    <a:pt x="730" y="812"/>
                    <a:pt x="730" y="811"/>
                  </a:cubicBezTo>
                  <a:cubicBezTo>
                    <a:pt x="721" y="810"/>
                    <a:pt x="715" y="807"/>
                    <a:pt x="707" y="807"/>
                  </a:cubicBezTo>
                  <a:cubicBezTo>
                    <a:pt x="707" y="810"/>
                    <a:pt x="706" y="813"/>
                    <a:pt x="707" y="814"/>
                  </a:cubicBezTo>
                  <a:close/>
                  <a:moveTo>
                    <a:pt x="710" y="695"/>
                  </a:moveTo>
                  <a:cubicBezTo>
                    <a:pt x="710" y="699"/>
                    <a:pt x="708" y="701"/>
                    <a:pt x="708" y="705"/>
                  </a:cubicBezTo>
                  <a:cubicBezTo>
                    <a:pt x="710" y="705"/>
                    <a:pt x="711" y="697"/>
                    <a:pt x="710" y="695"/>
                  </a:cubicBezTo>
                  <a:close/>
                  <a:moveTo>
                    <a:pt x="710" y="398"/>
                  </a:moveTo>
                  <a:cubicBezTo>
                    <a:pt x="714" y="399"/>
                    <a:pt x="716" y="401"/>
                    <a:pt x="720" y="402"/>
                  </a:cubicBezTo>
                  <a:cubicBezTo>
                    <a:pt x="729" y="381"/>
                    <a:pt x="734" y="357"/>
                    <a:pt x="735" y="328"/>
                  </a:cubicBezTo>
                  <a:cubicBezTo>
                    <a:pt x="732" y="328"/>
                    <a:pt x="730" y="326"/>
                    <a:pt x="727" y="324"/>
                  </a:cubicBezTo>
                  <a:cubicBezTo>
                    <a:pt x="721" y="348"/>
                    <a:pt x="720" y="377"/>
                    <a:pt x="710" y="398"/>
                  </a:cubicBezTo>
                  <a:close/>
                  <a:moveTo>
                    <a:pt x="711" y="880"/>
                  </a:moveTo>
                  <a:cubicBezTo>
                    <a:pt x="713" y="880"/>
                    <a:pt x="714" y="880"/>
                    <a:pt x="716" y="880"/>
                  </a:cubicBezTo>
                  <a:cubicBezTo>
                    <a:pt x="715" y="877"/>
                    <a:pt x="718" y="877"/>
                    <a:pt x="717" y="874"/>
                  </a:cubicBezTo>
                  <a:cubicBezTo>
                    <a:pt x="713" y="873"/>
                    <a:pt x="713" y="874"/>
                    <a:pt x="708" y="873"/>
                  </a:cubicBezTo>
                  <a:cubicBezTo>
                    <a:pt x="709" y="876"/>
                    <a:pt x="707" y="877"/>
                    <a:pt x="707" y="879"/>
                  </a:cubicBezTo>
                  <a:cubicBezTo>
                    <a:pt x="708" y="879"/>
                    <a:pt x="708" y="879"/>
                    <a:pt x="709" y="879"/>
                  </a:cubicBezTo>
                  <a:cubicBezTo>
                    <a:pt x="709" y="880"/>
                    <a:pt x="709" y="880"/>
                    <a:pt x="710" y="880"/>
                  </a:cubicBezTo>
                  <a:cubicBezTo>
                    <a:pt x="710" y="878"/>
                    <a:pt x="710" y="876"/>
                    <a:pt x="712" y="875"/>
                  </a:cubicBezTo>
                  <a:cubicBezTo>
                    <a:pt x="713" y="878"/>
                    <a:pt x="710" y="878"/>
                    <a:pt x="711" y="880"/>
                  </a:cubicBezTo>
                  <a:close/>
                  <a:moveTo>
                    <a:pt x="720" y="750"/>
                  </a:moveTo>
                  <a:cubicBezTo>
                    <a:pt x="719" y="749"/>
                    <a:pt x="719" y="748"/>
                    <a:pt x="719" y="747"/>
                  </a:cubicBezTo>
                  <a:cubicBezTo>
                    <a:pt x="715" y="747"/>
                    <a:pt x="713" y="745"/>
                    <a:pt x="710" y="745"/>
                  </a:cubicBezTo>
                  <a:cubicBezTo>
                    <a:pt x="710" y="746"/>
                    <a:pt x="708" y="746"/>
                    <a:pt x="708" y="748"/>
                  </a:cubicBezTo>
                  <a:cubicBezTo>
                    <a:pt x="713" y="747"/>
                    <a:pt x="718" y="751"/>
                    <a:pt x="720" y="750"/>
                  </a:cubicBezTo>
                  <a:close/>
                  <a:moveTo>
                    <a:pt x="713" y="670"/>
                  </a:moveTo>
                  <a:cubicBezTo>
                    <a:pt x="710" y="671"/>
                    <a:pt x="709" y="675"/>
                    <a:pt x="709" y="678"/>
                  </a:cubicBezTo>
                  <a:cubicBezTo>
                    <a:pt x="713" y="678"/>
                    <a:pt x="711" y="672"/>
                    <a:pt x="713" y="670"/>
                  </a:cubicBezTo>
                  <a:close/>
                  <a:moveTo>
                    <a:pt x="714" y="645"/>
                  </a:moveTo>
                  <a:cubicBezTo>
                    <a:pt x="713" y="640"/>
                    <a:pt x="714" y="632"/>
                    <a:pt x="710" y="630"/>
                  </a:cubicBezTo>
                  <a:cubicBezTo>
                    <a:pt x="711" y="636"/>
                    <a:pt x="705" y="646"/>
                    <a:pt x="714" y="645"/>
                  </a:cubicBezTo>
                  <a:close/>
                  <a:moveTo>
                    <a:pt x="726" y="915"/>
                  </a:moveTo>
                  <a:cubicBezTo>
                    <a:pt x="725" y="910"/>
                    <a:pt x="713" y="911"/>
                    <a:pt x="708" y="912"/>
                  </a:cubicBezTo>
                  <a:cubicBezTo>
                    <a:pt x="714" y="913"/>
                    <a:pt x="719" y="915"/>
                    <a:pt x="726" y="915"/>
                  </a:cubicBezTo>
                  <a:close/>
                  <a:moveTo>
                    <a:pt x="717" y="872"/>
                  </a:moveTo>
                  <a:cubicBezTo>
                    <a:pt x="717" y="871"/>
                    <a:pt x="717" y="870"/>
                    <a:pt x="717" y="868"/>
                  </a:cubicBezTo>
                  <a:cubicBezTo>
                    <a:pt x="712" y="870"/>
                    <a:pt x="713" y="867"/>
                    <a:pt x="708" y="867"/>
                  </a:cubicBezTo>
                  <a:cubicBezTo>
                    <a:pt x="708" y="869"/>
                    <a:pt x="708" y="870"/>
                    <a:pt x="708" y="871"/>
                  </a:cubicBezTo>
                  <a:cubicBezTo>
                    <a:pt x="712" y="871"/>
                    <a:pt x="713" y="873"/>
                    <a:pt x="717" y="872"/>
                  </a:cubicBezTo>
                  <a:close/>
                  <a:moveTo>
                    <a:pt x="718" y="864"/>
                  </a:moveTo>
                  <a:cubicBezTo>
                    <a:pt x="716" y="863"/>
                    <a:pt x="712" y="862"/>
                    <a:pt x="708" y="862"/>
                  </a:cubicBezTo>
                  <a:cubicBezTo>
                    <a:pt x="708" y="863"/>
                    <a:pt x="708" y="864"/>
                    <a:pt x="708" y="865"/>
                  </a:cubicBezTo>
                  <a:cubicBezTo>
                    <a:pt x="714" y="864"/>
                    <a:pt x="716" y="867"/>
                    <a:pt x="718" y="864"/>
                  </a:cubicBezTo>
                  <a:close/>
                  <a:moveTo>
                    <a:pt x="718" y="854"/>
                  </a:moveTo>
                  <a:cubicBezTo>
                    <a:pt x="716" y="852"/>
                    <a:pt x="721" y="849"/>
                    <a:pt x="718" y="846"/>
                  </a:cubicBezTo>
                  <a:cubicBezTo>
                    <a:pt x="716" y="845"/>
                    <a:pt x="716" y="851"/>
                    <a:pt x="715" y="846"/>
                  </a:cubicBezTo>
                  <a:cubicBezTo>
                    <a:pt x="713" y="847"/>
                    <a:pt x="710" y="847"/>
                    <a:pt x="708" y="848"/>
                  </a:cubicBezTo>
                  <a:cubicBezTo>
                    <a:pt x="708" y="850"/>
                    <a:pt x="708" y="851"/>
                    <a:pt x="708" y="853"/>
                  </a:cubicBezTo>
                  <a:cubicBezTo>
                    <a:pt x="711" y="854"/>
                    <a:pt x="716" y="857"/>
                    <a:pt x="718" y="854"/>
                  </a:cubicBezTo>
                  <a:close/>
                  <a:moveTo>
                    <a:pt x="718" y="832"/>
                  </a:moveTo>
                  <a:cubicBezTo>
                    <a:pt x="716" y="831"/>
                    <a:pt x="709" y="828"/>
                    <a:pt x="708" y="832"/>
                  </a:cubicBezTo>
                  <a:cubicBezTo>
                    <a:pt x="711" y="832"/>
                    <a:pt x="718" y="836"/>
                    <a:pt x="718" y="832"/>
                  </a:cubicBezTo>
                  <a:close/>
                  <a:moveTo>
                    <a:pt x="717" y="824"/>
                  </a:moveTo>
                  <a:cubicBezTo>
                    <a:pt x="716" y="824"/>
                    <a:pt x="708" y="820"/>
                    <a:pt x="708" y="824"/>
                  </a:cubicBezTo>
                  <a:cubicBezTo>
                    <a:pt x="710" y="824"/>
                    <a:pt x="718" y="827"/>
                    <a:pt x="717" y="824"/>
                  </a:cubicBezTo>
                  <a:close/>
                  <a:moveTo>
                    <a:pt x="717" y="840"/>
                  </a:moveTo>
                  <a:cubicBezTo>
                    <a:pt x="714" y="841"/>
                    <a:pt x="710" y="836"/>
                    <a:pt x="709" y="841"/>
                  </a:cubicBezTo>
                  <a:cubicBezTo>
                    <a:pt x="712" y="840"/>
                    <a:pt x="717" y="842"/>
                    <a:pt x="717" y="840"/>
                  </a:cubicBezTo>
                  <a:close/>
                  <a:moveTo>
                    <a:pt x="716" y="625"/>
                  </a:moveTo>
                  <a:cubicBezTo>
                    <a:pt x="714" y="620"/>
                    <a:pt x="717" y="610"/>
                    <a:pt x="711" y="609"/>
                  </a:cubicBezTo>
                  <a:cubicBezTo>
                    <a:pt x="711" y="616"/>
                    <a:pt x="713" y="621"/>
                    <a:pt x="716" y="625"/>
                  </a:cubicBezTo>
                  <a:close/>
                  <a:moveTo>
                    <a:pt x="797" y="1147"/>
                  </a:moveTo>
                  <a:cubicBezTo>
                    <a:pt x="767" y="1148"/>
                    <a:pt x="739" y="1148"/>
                    <a:pt x="709" y="1152"/>
                  </a:cubicBezTo>
                  <a:cubicBezTo>
                    <a:pt x="708" y="1152"/>
                    <a:pt x="708" y="1153"/>
                    <a:pt x="708" y="1154"/>
                  </a:cubicBezTo>
                  <a:cubicBezTo>
                    <a:pt x="738" y="1152"/>
                    <a:pt x="768" y="1151"/>
                    <a:pt x="797" y="1147"/>
                  </a:cubicBezTo>
                  <a:close/>
                  <a:moveTo>
                    <a:pt x="716" y="694"/>
                  </a:moveTo>
                  <a:cubicBezTo>
                    <a:pt x="714" y="697"/>
                    <a:pt x="713" y="703"/>
                    <a:pt x="715" y="707"/>
                  </a:cubicBezTo>
                  <a:cubicBezTo>
                    <a:pt x="715" y="703"/>
                    <a:pt x="722" y="695"/>
                    <a:pt x="716" y="694"/>
                  </a:cubicBezTo>
                  <a:close/>
                  <a:moveTo>
                    <a:pt x="719" y="907"/>
                  </a:moveTo>
                  <a:cubicBezTo>
                    <a:pt x="715" y="907"/>
                    <a:pt x="713" y="904"/>
                    <a:pt x="713" y="908"/>
                  </a:cubicBezTo>
                  <a:cubicBezTo>
                    <a:pt x="716" y="908"/>
                    <a:pt x="719" y="911"/>
                    <a:pt x="719" y="907"/>
                  </a:cubicBezTo>
                  <a:close/>
                  <a:moveTo>
                    <a:pt x="733" y="280"/>
                  </a:moveTo>
                  <a:cubicBezTo>
                    <a:pt x="731" y="275"/>
                    <a:pt x="724" y="275"/>
                    <a:pt x="719" y="273"/>
                  </a:cubicBezTo>
                  <a:cubicBezTo>
                    <a:pt x="720" y="278"/>
                    <a:pt x="729" y="281"/>
                    <a:pt x="733" y="280"/>
                  </a:cubicBezTo>
                  <a:close/>
                  <a:moveTo>
                    <a:pt x="719" y="903"/>
                  </a:moveTo>
                  <a:cubicBezTo>
                    <a:pt x="717" y="904"/>
                    <a:pt x="722" y="900"/>
                    <a:pt x="719" y="897"/>
                  </a:cubicBezTo>
                  <a:cubicBezTo>
                    <a:pt x="718" y="897"/>
                    <a:pt x="717" y="897"/>
                    <a:pt x="716" y="897"/>
                  </a:cubicBezTo>
                  <a:cubicBezTo>
                    <a:pt x="714" y="899"/>
                    <a:pt x="715" y="902"/>
                    <a:pt x="714" y="903"/>
                  </a:cubicBezTo>
                  <a:cubicBezTo>
                    <a:pt x="715" y="903"/>
                    <a:pt x="718" y="906"/>
                    <a:pt x="719" y="903"/>
                  </a:cubicBezTo>
                  <a:close/>
                  <a:moveTo>
                    <a:pt x="719" y="693"/>
                  </a:moveTo>
                  <a:cubicBezTo>
                    <a:pt x="720" y="690"/>
                    <a:pt x="721" y="687"/>
                    <a:pt x="722" y="683"/>
                  </a:cubicBezTo>
                  <a:cubicBezTo>
                    <a:pt x="720" y="683"/>
                    <a:pt x="719" y="683"/>
                    <a:pt x="718" y="682"/>
                  </a:cubicBezTo>
                  <a:cubicBezTo>
                    <a:pt x="717" y="685"/>
                    <a:pt x="715" y="688"/>
                    <a:pt x="716" y="692"/>
                  </a:cubicBezTo>
                  <a:cubicBezTo>
                    <a:pt x="717" y="692"/>
                    <a:pt x="718" y="693"/>
                    <a:pt x="719" y="693"/>
                  </a:cubicBezTo>
                  <a:close/>
                  <a:moveTo>
                    <a:pt x="717" y="590"/>
                  </a:moveTo>
                  <a:cubicBezTo>
                    <a:pt x="719" y="596"/>
                    <a:pt x="720" y="603"/>
                    <a:pt x="722" y="610"/>
                  </a:cubicBezTo>
                  <a:cubicBezTo>
                    <a:pt x="725" y="609"/>
                    <a:pt x="725" y="611"/>
                    <a:pt x="729" y="611"/>
                  </a:cubicBezTo>
                  <a:cubicBezTo>
                    <a:pt x="728" y="603"/>
                    <a:pt x="728" y="599"/>
                    <a:pt x="727" y="590"/>
                  </a:cubicBezTo>
                  <a:cubicBezTo>
                    <a:pt x="723" y="589"/>
                    <a:pt x="719" y="586"/>
                    <a:pt x="717" y="590"/>
                  </a:cubicBezTo>
                  <a:close/>
                  <a:moveTo>
                    <a:pt x="782" y="788"/>
                  </a:moveTo>
                  <a:cubicBezTo>
                    <a:pt x="760" y="785"/>
                    <a:pt x="739" y="776"/>
                    <a:pt x="716" y="774"/>
                  </a:cubicBezTo>
                  <a:cubicBezTo>
                    <a:pt x="737" y="779"/>
                    <a:pt x="760" y="787"/>
                    <a:pt x="782" y="788"/>
                  </a:cubicBezTo>
                  <a:close/>
                  <a:moveTo>
                    <a:pt x="722" y="628"/>
                  </a:moveTo>
                  <a:cubicBezTo>
                    <a:pt x="721" y="622"/>
                    <a:pt x="722" y="614"/>
                    <a:pt x="717" y="611"/>
                  </a:cubicBezTo>
                  <a:cubicBezTo>
                    <a:pt x="719" y="617"/>
                    <a:pt x="717" y="626"/>
                    <a:pt x="722" y="628"/>
                  </a:cubicBezTo>
                  <a:close/>
                  <a:moveTo>
                    <a:pt x="737" y="297"/>
                  </a:moveTo>
                  <a:cubicBezTo>
                    <a:pt x="736" y="292"/>
                    <a:pt x="735" y="288"/>
                    <a:pt x="734" y="284"/>
                  </a:cubicBezTo>
                  <a:cubicBezTo>
                    <a:pt x="729" y="285"/>
                    <a:pt x="722" y="278"/>
                    <a:pt x="721" y="281"/>
                  </a:cubicBezTo>
                  <a:cubicBezTo>
                    <a:pt x="721" y="291"/>
                    <a:pt x="729" y="294"/>
                    <a:pt x="737" y="297"/>
                  </a:cubicBezTo>
                  <a:close/>
                  <a:moveTo>
                    <a:pt x="719" y="744"/>
                  </a:moveTo>
                  <a:cubicBezTo>
                    <a:pt x="720" y="740"/>
                    <a:pt x="724" y="734"/>
                    <a:pt x="721" y="730"/>
                  </a:cubicBezTo>
                  <a:cubicBezTo>
                    <a:pt x="722" y="735"/>
                    <a:pt x="715" y="741"/>
                    <a:pt x="719" y="744"/>
                  </a:cubicBezTo>
                  <a:close/>
                  <a:moveTo>
                    <a:pt x="723" y="681"/>
                  </a:moveTo>
                  <a:cubicBezTo>
                    <a:pt x="723" y="678"/>
                    <a:pt x="725" y="676"/>
                    <a:pt x="726" y="672"/>
                  </a:cubicBezTo>
                  <a:cubicBezTo>
                    <a:pt x="721" y="671"/>
                    <a:pt x="721" y="675"/>
                    <a:pt x="718" y="675"/>
                  </a:cubicBezTo>
                  <a:cubicBezTo>
                    <a:pt x="718" y="677"/>
                    <a:pt x="718" y="679"/>
                    <a:pt x="718" y="681"/>
                  </a:cubicBezTo>
                  <a:cubicBezTo>
                    <a:pt x="719" y="681"/>
                    <a:pt x="721" y="681"/>
                    <a:pt x="723" y="681"/>
                  </a:cubicBezTo>
                  <a:close/>
                  <a:moveTo>
                    <a:pt x="728" y="412"/>
                  </a:moveTo>
                  <a:cubicBezTo>
                    <a:pt x="731" y="407"/>
                    <a:pt x="725" y="406"/>
                    <a:pt x="720" y="406"/>
                  </a:cubicBezTo>
                  <a:cubicBezTo>
                    <a:pt x="720" y="407"/>
                    <a:pt x="720" y="408"/>
                    <a:pt x="720" y="409"/>
                  </a:cubicBezTo>
                  <a:cubicBezTo>
                    <a:pt x="723" y="410"/>
                    <a:pt x="725" y="411"/>
                    <a:pt x="728" y="412"/>
                  </a:cubicBezTo>
                  <a:close/>
                  <a:moveTo>
                    <a:pt x="722" y="889"/>
                  </a:moveTo>
                  <a:cubicBezTo>
                    <a:pt x="718" y="889"/>
                    <a:pt x="717" y="892"/>
                    <a:pt x="717" y="895"/>
                  </a:cubicBezTo>
                  <a:cubicBezTo>
                    <a:pt x="722" y="897"/>
                    <a:pt x="721" y="893"/>
                    <a:pt x="722" y="889"/>
                  </a:cubicBezTo>
                  <a:close/>
                  <a:moveTo>
                    <a:pt x="724" y="711"/>
                  </a:moveTo>
                  <a:cubicBezTo>
                    <a:pt x="719" y="713"/>
                    <a:pt x="719" y="724"/>
                    <a:pt x="719" y="727"/>
                  </a:cubicBezTo>
                  <a:cubicBezTo>
                    <a:pt x="722" y="723"/>
                    <a:pt x="725" y="715"/>
                    <a:pt x="724" y="711"/>
                  </a:cubicBezTo>
                  <a:close/>
                  <a:moveTo>
                    <a:pt x="722" y="658"/>
                  </a:moveTo>
                  <a:cubicBezTo>
                    <a:pt x="722" y="655"/>
                    <a:pt x="722" y="652"/>
                    <a:pt x="722" y="649"/>
                  </a:cubicBezTo>
                  <a:cubicBezTo>
                    <a:pt x="719" y="648"/>
                    <a:pt x="719" y="659"/>
                    <a:pt x="722" y="658"/>
                  </a:cubicBezTo>
                  <a:close/>
                  <a:moveTo>
                    <a:pt x="722" y="647"/>
                  </a:moveTo>
                  <a:cubicBezTo>
                    <a:pt x="721" y="640"/>
                    <a:pt x="725" y="634"/>
                    <a:pt x="721" y="630"/>
                  </a:cubicBezTo>
                  <a:cubicBezTo>
                    <a:pt x="720" y="633"/>
                    <a:pt x="719" y="645"/>
                    <a:pt x="722" y="647"/>
                  </a:cubicBezTo>
                  <a:close/>
                  <a:moveTo>
                    <a:pt x="731" y="406"/>
                  </a:moveTo>
                  <a:cubicBezTo>
                    <a:pt x="737" y="381"/>
                    <a:pt x="758" y="368"/>
                    <a:pt x="757" y="339"/>
                  </a:cubicBezTo>
                  <a:cubicBezTo>
                    <a:pt x="754" y="337"/>
                    <a:pt x="751" y="336"/>
                    <a:pt x="747" y="335"/>
                  </a:cubicBezTo>
                  <a:cubicBezTo>
                    <a:pt x="746" y="346"/>
                    <a:pt x="749" y="364"/>
                    <a:pt x="739" y="371"/>
                  </a:cubicBezTo>
                  <a:cubicBezTo>
                    <a:pt x="743" y="359"/>
                    <a:pt x="744" y="344"/>
                    <a:pt x="743" y="332"/>
                  </a:cubicBezTo>
                  <a:cubicBezTo>
                    <a:pt x="741" y="332"/>
                    <a:pt x="740" y="330"/>
                    <a:pt x="738" y="329"/>
                  </a:cubicBezTo>
                  <a:cubicBezTo>
                    <a:pt x="737" y="354"/>
                    <a:pt x="732" y="383"/>
                    <a:pt x="722" y="403"/>
                  </a:cubicBezTo>
                  <a:cubicBezTo>
                    <a:pt x="726" y="403"/>
                    <a:pt x="728" y="405"/>
                    <a:pt x="731" y="406"/>
                  </a:cubicBezTo>
                  <a:close/>
                  <a:moveTo>
                    <a:pt x="723" y="881"/>
                  </a:moveTo>
                  <a:cubicBezTo>
                    <a:pt x="725" y="877"/>
                    <a:pt x="717" y="873"/>
                    <a:pt x="724" y="873"/>
                  </a:cubicBezTo>
                  <a:cubicBezTo>
                    <a:pt x="724" y="872"/>
                    <a:pt x="724" y="870"/>
                    <a:pt x="724" y="868"/>
                  </a:cubicBezTo>
                  <a:cubicBezTo>
                    <a:pt x="723" y="868"/>
                    <a:pt x="721" y="868"/>
                    <a:pt x="720" y="868"/>
                  </a:cubicBezTo>
                  <a:cubicBezTo>
                    <a:pt x="720" y="874"/>
                    <a:pt x="719" y="874"/>
                    <a:pt x="719" y="881"/>
                  </a:cubicBezTo>
                  <a:cubicBezTo>
                    <a:pt x="720" y="881"/>
                    <a:pt x="722" y="881"/>
                    <a:pt x="723" y="881"/>
                  </a:cubicBezTo>
                  <a:close/>
                  <a:moveTo>
                    <a:pt x="724" y="866"/>
                  </a:moveTo>
                  <a:cubicBezTo>
                    <a:pt x="724" y="864"/>
                    <a:pt x="722" y="864"/>
                    <a:pt x="720" y="863"/>
                  </a:cubicBezTo>
                  <a:cubicBezTo>
                    <a:pt x="720" y="864"/>
                    <a:pt x="720" y="865"/>
                    <a:pt x="720" y="866"/>
                  </a:cubicBezTo>
                  <a:cubicBezTo>
                    <a:pt x="721" y="866"/>
                    <a:pt x="723" y="866"/>
                    <a:pt x="724" y="866"/>
                  </a:cubicBezTo>
                  <a:close/>
                  <a:moveTo>
                    <a:pt x="729" y="825"/>
                  </a:moveTo>
                  <a:cubicBezTo>
                    <a:pt x="728" y="823"/>
                    <a:pt x="722" y="825"/>
                    <a:pt x="720" y="823"/>
                  </a:cubicBezTo>
                  <a:cubicBezTo>
                    <a:pt x="720" y="824"/>
                    <a:pt x="720" y="825"/>
                    <a:pt x="720" y="826"/>
                  </a:cubicBezTo>
                  <a:cubicBezTo>
                    <a:pt x="724" y="824"/>
                    <a:pt x="729" y="830"/>
                    <a:pt x="729" y="825"/>
                  </a:cubicBezTo>
                  <a:close/>
                  <a:moveTo>
                    <a:pt x="729" y="821"/>
                  </a:moveTo>
                  <a:cubicBezTo>
                    <a:pt x="730" y="817"/>
                    <a:pt x="722" y="817"/>
                    <a:pt x="720" y="819"/>
                  </a:cubicBezTo>
                  <a:cubicBezTo>
                    <a:pt x="724" y="819"/>
                    <a:pt x="725" y="821"/>
                    <a:pt x="729" y="821"/>
                  </a:cubicBezTo>
                  <a:close/>
                  <a:moveTo>
                    <a:pt x="725" y="623"/>
                  </a:moveTo>
                  <a:cubicBezTo>
                    <a:pt x="726" y="621"/>
                    <a:pt x="727" y="621"/>
                    <a:pt x="729" y="621"/>
                  </a:cubicBezTo>
                  <a:cubicBezTo>
                    <a:pt x="729" y="619"/>
                    <a:pt x="729" y="616"/>
                    <a:pt x="730" y="614"/>
                  </a:cubicBezTo>
                  <a:cubicBezTo>
                    <a:pt x="727" y="614"/>
                    <a:pt x="725" y="612"/>
                    <a:pt x="722" y="612"/>
                  </a:cubicBezTo>
                  <a:cubicBezTo>
                    <a:pt x="723" y="616"/>
                    <a:pt x="724" y="620"/>
                    <a:pt x="725" y="623"/>
                  </a:cubicBezTo>
                  <a:close/>
                  <a:moveTo>
                    <a:pt x="741" y="317"/>
                  </a:moveTo>
                  <a:cubicBezTo>
                    <a:pt x="741" y="311"/>
                    <a:pt x="737" y="304"/>
                    <a:pt x="738" y="300"/>
                  </a:cubicBezTo>
                  <a:cubicBezTo>
                    <a:pt x="734" y="298"/>
                    <a:pt x="729" y="298"/>
                    <a:pt x="726" y="295"/>
                  </a:cubicBezTo>
                  <a:cubicBezTo>
                    <a:pt x="726" y="307"/>
                    <a:pt x="730" y="316"/>
                    <a:pt x="741" y="317"/>
                  </a:cubicBezTo>
                  <a:close/>
                  <a:moveTo>
                    <a:pt x="728" y="910"/>
                  </a:moveTo>
                  <a:cubicBezTo>
                    <a:pt x="728" y="907"/>
                    <a:pt x="720" y="905"/>
                    <a:pt x="721" y="909"/>
                  </a:cubicBezTo>
                  <a:cubicBezTo>
                    <a:pt x="721" y="911"/>
                    <a:pt x="726" y="909"/>
                    <a:pt x="728" y="910"/>
                  </a:cubicBezTo>
                  <a:close/>
                  <a:moveTo>
                    <a:pt x="723" y="856"/>
                  </a:moveTo>
                  <a:cubicBezTo>
                    <a:pt x="725" y="855"/>
                    <a:pt x="723" y="850"/>
                    <a:pt x="721" y="849"/>
                  </a:cubicBezTo>
                  <a:cubicBezTo>
                    <a:pt x="722" y="852"/>
                    <a:pt x="719" y="857"/>
                    <a:pt x="723" y="856"/>
                  </a:cubicBezTo>
                  <a:close/>
                  <a:moveTo>
                    <a:pt x="730" y="835"/>
                  </a:moveTo>
                  <a:cubicBezTo>
                    <a:pt x="731" y="832"/>
                    <a:pt x="723" y="831"/>
                    <a:pt x="721" y="834"/>
                  </a:cubicBezTo>
                  <a:cubicBezTo>
                    <a:pt x="725" y="834"/>
                    <a:pt x="726" y="836"/>
                    <a:pt x="730" y="835"/>
                  </a:cubicBezTo>
                  <a:close/>
                  <a:moveTo>
                    <a:pt x="732" y="753"/>
                  </a:moveTo>
                  <a:cubicBezTo>
                    <a:pt x="731" y="750"/>
                    <a:pt x="723" y="747"/>
                    <a:pt x="722" y="751"/>
                  </a:cubicBezTo>
                  <a:cubicBezTo>
                    <a:pt x="725" y="752"/>
                    <a:pt x="728" y="753"/>
                    <a:pt x="732" y="753"/>
                  </a:cubicBezTo>
                  <a:close/>
                  <a:moveTo>
                    <a:pt x="726" y="696"/>
                  </a:moveTo>
                  <a:cubicBezTo>
                    <a:pt x="723" y="699"/>
                    <a:pt x="724" y="705"/>
                    <a:pt x="723" y="709"/>
                  </a:cubicBezTo>
                  <a:cubicBezTo>
                    <a:pt x="727" y="710"/>
                    <a:pt x="731" y="697"/>
                    <a:pt x="726" y="696"/>
                  </a:cubicBezTo>
                  <a:close/>
                  <a:moveTo>
                    <a:pt x="727" y="661"/>
                  </a:moveTo>
                  <a:cubicBezTo>
                    <a:pt x="727" y="658"/>
                    <a:pt x="727" y="655"/>
                    <a:pt x="726" y="652"/>
                  </a:cubicBezTo>
                  <a:cubicBezTo>
                    <a:pt x="727" y="650"/>
                    <a:pt x="726" y="644"/>
                    <a:pt x="725" y="649"/>
                  </a:cubicBezTo>
                  <a:cubicBezTo>
                    <a:pt x="725" y="655"/>
                    <a:pt x="724" y="660"/>
                    <a:pt x="723" y="667"/>
                  </a:cubicBezTo>
                  <a:cubicBezTo>
                    <a:pt x="723" y="668"/>
                    <a:pt x="723" y="669"/>
                    <a:pt x="723" y="669"/>
                  </a:cubicBezTo>
                  <a:cubicBezTo>
                    <a:pt x="725" y="670"/>
                    <a:pt x="729" y="672"/>
                    <a:pt x="730" y="670"/>
                  </a:cubicBezTo>
                  <a:cubicBezTo>
                    <a:pt x="731" y="665"/>
                    <a:pt x="727" y="665"/>
                    <a:pt x="727" y="661"/>
                  </a:cubicBezTo>
                  <a:close/>
                  <a:moveTo>
                    <a:pt x="727" y="905"/>
                  </a:moveTo>
                  <a:cubicBezTo>
                    <a:pt x="725" y="904"/>
                    <a:pt x="723" y="905"/>
                    <a:pt x="724" y="903"/>
                  </a:cubicBezTo>
                  <a:cubicBezTo>
                    <a:pt x="725" y="902"/>
                    <a:pt x="727" y="903"/>
                    <a:pt x="728" y="902"/>
                  </a:cubicBezTo>
                  <a:cubicBezTo>
                    <a:pt x="726" y="901"/>
                    <a:pt x="727" y="897"/>
                    <a:pt x="723" y="899"/>
                  </a:cubicBezTo>
                  <a:cubicBezTo>
                    <a:pt x="721" y="902"/>
                    <a:pt x="723" y="902"/>
                    <a:pt x="722" y="905"/>
                  </a:cubicBezTo>
                  <a:cubicBezTo>
                    <a:pt x="723" y="905"/>
                    <a:pt x="729" y="907"/>
                    <a:pt x="727" y="905"/>
                  </a:cubicBezTo>
                  <a:close/>
                  <a:moveTo>
                    <a:pt x="733" y="956"/>
                  </a:moveTo>
                  <a:cubicBezTo>
                    <a:pt x="732" y="954"/>
                    <a:pt x="722" y="954"/>
                    <a:pt x="724" y="956"/>
                  </a:cubicBezTo>
                  <a:cubicBezTo>
                    <a:pt x="729" y="955"/>
                    <a:pt x="730" y="958"/>
                    <a:pt x="733" y="956"/>
                  </a:cubicBezTo>
                  <a:close/>
                  <a:moveTo>
                    <a:pt x="733" y="747"/>
                  </a:moveTo>
                  <a:cubicBezTo>
                    <a:pt x="734" y="743"/>
                    <a:pt x="738" y="735"/>
                    <a:pt x="732" y="733"/>
                  </a:cubicBezTo>
                  <a:cubicBezTo>
                    <a:pt x="728" y="735"/>
                    <a:pt x="726" y="740"/>
                    <a:pt x="725" y="746"/>
                  </a:cubicBezTo>
                  <a:cubicBezTo>
                    <a:pt x="729" y="745"/>
                    <a:pt x="731" y="746"/>
                    <a:pt x="733" y="747"/>
                  </a:cubicBezTo>
                  <a:close/>
                  <a:moveTo>
                    <a:pt x="727" y="695"/>
                  </a:moveTo>
                  <a:cubicBezTo>
                    <a:pt x="731" y="695"/>
                    <a:pt x="730" y="689"/>
                    <a:pt x="731" y="685"/>
                  </a:cubicBezTo>
                  <a:cubicBezTo>
                    <a:pt x="725" y="684"/>
                    <a:pt x="725" y="693"/>
                    <a:pt x="727" y="695"/>
                  </a:cubicBezTo>
                  <a:close/>
                  <a:moveTo>
                    <a:pt x="728" y="642"/>
                  </a:moveTo>
                  <a:cubicBezTo>
                    <a:pt x="729" y="650"/>
                    <a:pt x="732" y="630"/>
                    <a:pt x="726" y="631"/>
                  </a:cubicBezTo>
                  <a:cubicBezTo>
                    <a:pt x="726" y="635"/>
                    <a:pt x="728" y="638"/>
                    <a:pt x="728" y="642"/>
                  </a:cubicBezTo>
                  <a:close/>
                  <a:moveTo>
                    <a:pt x="744" y="920"/>
                  </a:moveTo>
                  <a:cubicBezTo>
                    <a:pt x="739" y="918"/>
                    <a:pt x="733" y="918"/>
                    <a:pt x="728" y="917"/>
                  </a:cubicBezTo>
                  <a:cubicBezTo>
                    <a:pt x="728" y="919"/>
                    <a:pt x="726" y="919"/>
                    <a:pt x="726" y="921"/>
                  </a:cubicBezTo>
                  <a:cubicBezTo>
                    <a:pt x="734" y="921"/>
                    <a:pt x="738" y="923"/>
                    <a:pt x="744" y="920"/>
                  </a:cubicBezTo>
                  <a:close/>
                  <a:moveTo>
                    <a:pt x="735" y="871"/>
                  </a:moveTo>
                  <a:cubicBezTo>
                    <a:pt x="735" y="869"/>
                    <a:pt x="732" y="869"/>
                    <a:pt x="729" y="869"/>
                  </a:cubicBezTo>
                  <a:cubicBezTo>
                    <a:pt x="728" y="873"/>
                    <a:pt x="727" y="879"/>
                    <a:pt x="726" y="882"/>
                  </a:cubicBezTo>
                  <a:cubicBezTo>
                    <a:pt x="730" y="880"/>
                    <a:pt x="731" y="872"/>
                    <a:pt x="735" y="871"/>
                  </a:cubicBezTo>
                  <a:close/>
                  <a:moveTo>
                    <a:pt x="755" y="424"/>
                  </a:moveTo>
                  <a:cubicBezTo>
                    <a:pt x="763" y="428"/>
                    <a:pt x="771" y="432"/>
                    <a:pt x="778" y="431"/>
                  </a:cubicBezTo>
                  <a:cubicBezTo>
                    <a:pt x="764" y="423"/>
                    <a:pt x="746" y="414"/>
                    <a:pt x="730" y="411"/>
                  </a:cubicBezTo>
                  <a:cubicBezTo>
                    <a:pt x="730" y="412"/>
                    <a:pt x="730" y="413"/>
                    <a:pt x="730" y="414"/>
                  </a:cubicBezTo>
                  <a:cubicBezTo>
                    <a:pt x="740" y="416"/>
                    <a:pt x="747" y="420"/>
                    <a:pt x="755" y="424"/>
                  </a:cubicBezTo>
                  <a:close/>
                  <a:moveTo>
                    <a:pt x="729" y="678"/>
                  </a:moveTo>
                  <a:cubicBezTo>
                    <a:pt x="729" y="680"/>
                    <a:pt x="729" y="682"/>
                    <a:pt x="729" y="683"/>
                  </a:cubicBezTo>
                  <a:cubicBezTo>
                    <a:pt x="732" y="685"/>
                    <a:pt x="732" y="677"/>
                    <a:pt x="729" y="678"/>
                  </a:cubicBezTo>
                  <a:close/>
                  <a:moveTo>
                    <a:pt x="733" y="325"/>
                  </a:moveTo>
                  <a:cubicBezTo>
                    <a:pt x="737" y="326"/>
                    <a:pt x="735" y="323"/>
                    <a:pt x="737" y="322"/>
                  </a:cubicBezTo>
                  <a:cubicBezTo>
                    <a:pt x="738" y="325"/>
                    <a:pt x="739" y="329"/>
                    <a:pt x="743" y="329"/>
                  </a:cubicBezTo>
                  <a:cubicBezTo>
                    <a:pt x="744" y="325"/>
                    <a:pt x="742" y="324"/>
                    <a:pt x="742" y="320"/>
                  </a:cubicBezTo>
                  <a:cubicBezTo>
                    <a:pt x="739" y="319"/>
                    <a:pt x="736" y="318"/>
                    <a:pt x="732" y="317"/>
                  </a:cubicBezTo>
                  <a:cubicBezTo>
                    <a:pt x="732" y="320"/>
                    <a:pt x="732" y="324"/>
                    <a:pt x="733" y="325"/>
                  </a:cubicBezTo>
                  <a:close/>
                  <a:moveTo>
                    <a:pt x="744" y="276"/>
                  </a:moveTo>
                  <a:cubicBezTo>
                    <a:pt x="744" y="274"/>
                    <a:pt x="742" y="274"/>
                    <a:pt x="743" y="271"/>
                  </a:cubicBezTo>
                  <a:cubicBezTo>
                    <a:pt x="739" y="270"/>
                    <a:pt x="736" y="269"/>
                    <a:pt x="733" y="267"/>
                  </a:cubicBezTo>
                  <a:cubicBezTo>
                    <a:pt x="732" y="275"/>
                    <a:pt x="739" y="275"/>
                    <a:pt x="744" y="276"/>
                  </a:cubicBezTo>
                  <a:close/>
                  <a:moveTo>
                    <a:pt x="731" y="897"/>
                  </a:moveTo>
                  <a:cubicBezTo>
                    <a:pt x="730" y="893"/>
                    <a:pt x="733" y="891"/>
                    <a:pt x="731" y="890"/>
                  </a:cubicBezTo>
                  <a:cubicBezTo>
                    <a:pt x="726" y="889"/>
                    <a:pt x="728" y="896"/>
                    <a:pt x="731" y="897"/>
                  </a:cubicBezTo>
                  <a:close/>
                  <a:moveTo>
                    <a:pt x="734" y="612"/>
                  </a:moveTo>
                  <a:cubicBezTo>
                    <a:pt x="733" y="609"/>
                    <a:pt x="734" y="604"/>
                    <a:pt x="731" y="603"/>
                  </a:cubicBezTo>
                  <a:cubicBezTo>
                    <a:pt x="732" y="605"/>
                    <a:pt x="730" y="611"/>
                    <a:pt x="734" y="612"/>
                  </a:cubicBezTo>
                  <a:close/>
                  <a:moveTo>
                    <a:pt x="732" y="588"/>
                  </a:moveTo>
                  <a:cubicBezTo>
                    <a:pt x="738" y="589"/>
                    <a:pt x="742" y="591"/>
                    <a:pt x="748" y="588"/>
                  </a:cubicBezTo>
                  <a:cubicBezTo>
                    <a:pt x="747" y="594"/>
                    <a:pt x="754" y="592"/>
                    <a:pt x="757" y="595"/>
                  </a:cubicBezTo>
                  <a:cubicBezTo>
                    <a:pt x="754" y="595"/>
                    <a:pt x="751" y="595"/>
                    <a:pt x="750" y="594"/>
                  </a:cubicBezTo>
                  <a:cubicBezTo>
                    <a:pt x="750" y="601"/>
                    <a:pt x="753" y="610"/>
                    <a:pt x="754" y="618"/>
                  </a:cubicBezTo>
                  <a:cubicBezTo>
                    <a:pt x="757" y="618"/>
                    <a:pt x="757" y="620"/>
                    <a:pt x="761" y="619"/>
                  </a:cubicBezTo>
                  <a:cubicBezTo>
                    <a:pt x="761" y="609"/>
                    <a:pt x="758" y="599"/>
                    <a:pt x="761" y="590"/>
                  </a:cubicBezTo>
                  <a:cubicBezTo>
                    <a:pt x="750" y="589"/>
                    <a:pt x="738" y="581"/>
                    <a:pt x="731" y="583"/>
                  </a:cubicBezTo>
                  <a:cubicBezTo>
                    <a:pt x="733" y="583"/>
                    <a:pt x="731" y="586"/>
                    <a:pt x="732" y="588"/>
                  </a:cubicBezTo>
                  <a:close/>
                  <a:moveTo>
                    <a:pt x="746" y="917"/>
                  </a:moveTo>
                  <a:cubicBezTo>
                    <a:pt x="744" y="913"/>
                    <a:pt x="730" y="912"/>
                    <a:pt x="729" y="915"/>
                  </a:cubicBezTo>
                  <a:cubicBezTo>
                    <a:pt x="734" y="916"/>
                    <a:pt x="739" y="916"/>
                    <a:pt x="746" y="917"/>
                  </a:cubicBezTo>
                  <a:close/>
                  <a:moveTo>
                    <a:pt x="736" y="867"/>
                  </a:moveTo>
                  <a:cubicBezTo>
                    <a:pt x="736" y="864"/>
                    <a:pt x="729" y="863"/>
                    <a:pt x="729" y="867"/>
                  </a:cubicBezTo>
                  <a:cubicBezTo>
                    <a:pt x="731" y="867"/>
                    <a:pt x="734" y="867"/>
                    <a:pt x="736" y="867"/>
                  </a:cubicBezTo>
                  <a:close/>
                  <a:moveTo>
                    <a:pt x="735" y="699"/>
                  </a:moveTo>
                  <a:cubicBezTo>
                    <a:pt x="732" y="700"/>
                    <a:pt x="730" y="707"/>
                    <a:pt x="732" y="711"/>
                  </a:cubicBezTo>
                  <a:cubicBezTo>
                    <a:pt x="732" y="706"/>
                    <a:pt x="734" y="703"/>
                    <a:pt x="735" y="699"/>
                  </a:cubicBezTo>
                  <a:close/>
                  <a:moveTo>
                    <a:pt x="751" y="370"/>
                  </a:moveTo>
                  <a:cubicBezTo>
                    <a:pt x="747" y="376"/>
                    <a:pt x="737" y="393"/>
                    <a:pt x="734" y="407"/>
                  </a:cubicBezTo>
                  <a:cubicBezTo>
                    <a:pt x="740" y="410"/>
                    <a:pt x="741" y="403"/>
                    <a:pt x="743" y="399"/>
                  </a:cubicBezTo>
                  <a:cubicBezTo>
                    <a:pt x="751" y="392"/>
                    <a:pt x="752" y="378"/>
                    <a:pt x="759" y="370"/>
                  </a:cubicBezTo>
                  <a:cubicBezTo>
                    <a:pt x="756" y="385"/>
                    <a:pt x="747" y="396"/>
                    <a:pt x="743" y="410"/>
                  </a:cubicBezTo>
                  <a:cubicBezTo>
                    <a:pt x="745" y="411"/>
                    <a:pt x="746" y="413"/>
                    <a:pt x="750" y="413"/>
                  </a:cubicBezTo>
                  <a:cubicBezTo>
                    <a:pt x="758" y="399"/>
                    <a:pt x="764" y="382"/>
                    <a:pt x="775" y="369"/>
                  </a:cubicBezTo>
                  <a:cubicBezTo>
                    <a:pt x="768" y="384"/>
                    <a:pt x="760" y="399"/>
                    <a:pt x="753" y="414"/>
                  </a:cubicBezTo>
                  <a:cubicBezTo>
                    <a:pt x="755" y="415"/>
                    <a:pt x="758" y="416"/>
                    <a:pt x="760" y="417"/>
                  </a:cubicBezTo>
                  <a:cubicBezTo>
                    <a:pt x="764" y="409"/>
                    <a:pt x="769" y="401"/>
                    <a:pt x="774" y="393"/>
                  </a:cubicBezTo>
                  <a:cubicBezTo>
                    <a:pt x="771" y="402"/>
                    <a:pt x="767" y="410"/>
                    <a:pt x="764" y="418"/>
                  </a:cubicBezTo>
                  <a:cubicBezTo>
                    <a:pt x="766" y="420"/>
                    <a:pt x="768" y="421"/>
                    <a:pt x="772" y="421"/>
                  </a:cubicBezTo>
                  <a:cubicBezTo>
                    <a:pt x="779" y="411"/>
                    <a:pt x="781" y="396"/>
                    <a:pt x="791" y="388"/>
                  </a:cubicBezTo>
                  <a:cubicBezTo>
                    <a:pt x="786" y="400"/>
                    <a:pt x="778" y="410"/>
                    <a:pt x="775" y="423"/>
                  </a:cubicBezTo>
                  <a:cubicBezTo>
                    <a:pt x="789" y="430"/>
                    <a:pt x="789" y="395"/>
                    <a:pt x="793" y="387"/>
                  </a:cubicBezTo>
                  <a:cubicBezTo>
                    <a:pt x="793" y="385"/>
                    <a:pt x="790" y="390"/>
                    <a:pt x="791" y="385"/>
                  </a:cubicBezTo>
                  <a:cubicBezTo>
                    <a:pt x="798" y="376"/>
                    <a:pt x="797" y="355"/>
                    <a:pt x="799" y="346"/>
                  </a:cubicBezTo>
                  <a:cubicBezTo>
                    <a:pt x="792" y="336"/>
                    <a:pt x="800" y="304"/>
                    <a:pt x="783" y="299"/>
                  </a:cubicBezTo>
                  <a:cubicBezTo>
                    <a:pt x="787" y="311"/>
                    <a:pt x="784" y="331"/>
                    <a:pt x="791" y="340"/>
                  </a:cubicBezTo>
                  <a:cubicBezTo>
                    <a:pt x="790" y="361"/>
                    <a:pt x="787" y="386"/>
                    <a:pt x="782" y="395"/>
                  </a:cubicBezTo>
                  <a:cubicBezTo>
                    <a:pt x="781" y="378"/>
                    <a:pt x="792" y="359"/>
                    <a:pt x="784" y="339"/>
                  </a:cubicBezTo>
                  <a:cubicBezTo>
                    <a:pt x="782" y="356"/>
                    <a:pt x="780" y="381"/>
                    <a:pt x="770" y="393"/>
                  </a:cubicBezTo>
                  <a:cubicBezTo>
                    <a:pt x="779" y="366"/>
                    <a:pt x="789" y="329"/>
                    <a:pt x="781" y="298"/>
                  </a:cubicBezTo>
                  <a:cubicBezTo>
                    <a:pt x="778" y="296"/>
                    <a:pt x="775" y="294"/>
                    <a:pt x="771" y="294"/>
                  </a:cubicBezTo>
                  <a:cubicBezTo>
                    <a:pt x="773" y="312"/>
                    <a:pt x="781" y="335"/>
                    <a:pt x="778" y="351"/>
                  </a:cubicBezTo>
                  <a:cubicBezTo>
                    <a:pt x="771" y="334"/>
                    <a:pt x="774" y="308"/>
                    <a:pt x="767" y="292"/>
                  </a:cubicBezTo>
                  <a:cubicBezTo>
                    <a:pt x="760" y="291"/>
                    <a:pt x="752" y="283"/>
                    <a:pt x="748" y="286"/>
                  </a:cubicBezTo>
                  <a:cubicBezTo>
                    <a:pt x="752" y="291"/>
                    <a:pt x="759" y="291"/>
                    <a:pt x="763" y="296"/>
                  </a:cubicBezTo>
                  <a:cubicBezTo>
                    <a:pt x="757" y="296"/>
                    <a:pt x="754" y="289"/>
                    <a:pt x="750" y="292"/>
                  </a:cubicBezTo>
                  <a:cubicBezTo>
                    <a:pt x="752" y="297"/>
                    <a:pt x="752" y="304"/>
                    <a:pt x="757" y="307"/>
                  </a:cubicBezTo>
                  <a:cubicBezTo>
                    <a:pt x="752" y="311"/>
                    <a:pt x="757" y="320"/>
                    <a:pt x="759" y="325"/>
                  </a:cubicBezTo>
                  <a:cubicBezTo>
                    <a:pt x="764" y="326"/>
                    <a:pt x="771" y="325"/>
                    <a:pt x="771" y="330"/>
                  </a:cubicBezTo>
                  <a:cubicBezTo>
                    <a:pt x="769" y="346"/>
                    <a:pt x="771" y="367"/>
                    <a:pt x="761" y="380"/>
                  </a:cubicBezTo>
                  <a:cubicBezTo>
                    <a:pt x="762" y="374"/>
                    <a:pt x="767" y="362"/>
                    <a:pt x="763" y="364"/>
                  </a:cubicBezTo>
                  <a:cubicBezTo>
                    <a:pt x="765" y="359"/>
                    <a:pt x="770" y="345"/>
                    <a:pt x="764" y="342"/>
                  </a:cubicBezTo>
                  <a:cubicBezTo>
                    <a:pt x="755" y="350"/>
                    <a:pt x="761" y="367"/>
                    <a:pt x="751" y="375"/>
                  </a:cubicBezTo>
                  <a:cubicBezTo>
                    <a:pt x="750" y="372"/>
                    <a:pt x="750" y="373"/>
                    <a:pt x="751" y="370"/>
                  </a:cubicBezTo>
                  <a:close/>
                  <a:moveTo>
                    <a:pt x="736" y="861"/>
                  </a:moveTo>
                  <a:cubicBezTo>
                    <a:pt x="737" y="860"/>
                    <a:pt x="731" y="861"/>
                    <a:pt x="730" y="862"/>
                  </a:cubicBezTo>
                  <a:cubicBezTo>
                    <a:pt x="733" y="861"/>
                    <a:pt x="736" y="866"/>
                    <a:pt x="736" y="861"/>
                  </a:cubicBezTo>
                  <a:close/>
                  <a:moveTo>
                    <a:pt x="736" y="852"/>
                  </a:moveTo>
                  <a:cubicBezTo>
                    <a:pt x="735" y="852"/>
                    <a:pt x="733" y="852"/>
                    <a:pt x="731" y="852"/>
                  </a:cubicBezTo>
                  <a:cubicBezTo>
                    <a:pt x="732" y="855"/>
                    <a:pt x="730" y="855"/>
                    <a:pt x="730" y="857"/>
                  </a:cubicBezTo>
                  <a:cubicBezTo>
                    <a:pt x="735" y="858"/>
                    <a:pt x="735" y="855"/>
                    <a:pt x="736" y="852"/>
                  </a:cubicBezTo>
                  <a:close/>
                  <a:moveTo>
                    <a:pt x="733" y="817"/>
                  </a:moveTo>
                  <a:cubicBezTo>
                    <a:pt x="739" y="817"/>
                    <a:pt x="742" y="820"/>
                    <a:pt x="744" y="814"/>
                  </a:cubicBezTo>
                  <a:cubicBezTo>
                    <a:pt x="740" y="814"/>
                    <a:pt x="731" y="810"/>
                    <a:pt x="731" y="813"/>
                  </a:cubicBezTo>
                  <a:cubicBezTo>
                    <a:pt x="732" y="814"/>
                    <a:pt x="732" y="815"/>
                    <a:pt x="733" y="817"/>
                  </a:cubicBezTo>
                  <a:close/>
                  <a:moveTo>
                    <a:pt x="732" y="731"/>
                  </a:moveTo>
                  <a:cubicBezTo>
                    <a:pt x="736" y="729"/>
                    <a:pt x="737" y="719"/>
                    <a:pt x="736" y="716"/>
                  </a:cubicBezTo>
                  <a:cubicBezTo>
                    <a:pt x="735" y="721"/>
                    <a:pt x="731" y="727"/>
                    <a:pt x="732" y="731"/>
                  </a:cubicBezTo>
                  <a:close/>
                  <a:moveTo>
                    <a:pt x="735" y="663"/>
                  </a:moveTo>
                  <a:cubicBezTo>
                    <a:pt x="738" y="662"/>
                    <a:pt x="736" y="655"/>
                    <a:pt x="738" y="653"/>
                  </a:cubicBezTo>
                  <a:cubicBezTo>
                    <a:pt x="737" y="652"/>
                    <a:pt x="734" y="652"/>
                    <a:pt x="733" y="651"/>
                  </a:cubicBezTo>
                  <a:cubicBezTo>
                    <a:pt x="733" y="656"/>
                    <a:pt x="731" y="661"/>
                    <a:pt x="735" y="663"/>
                  </a:cubicBezTo>
                  <a:close/>
                  <a:moveTo>
                    <a:pt x="733" y="631"/>
                  </a:moveTo>
                  <a:cubicBezTo>
                    <a:pt x="735" y="631"/>
                    <a:pt x="736" y="631"/>
                    <a:pt x="737" y="632"/>
                  </a:cubicBezTo>
                  <a:cubicBezTo>
                    <a:pt x="736" y="626"/>
                    <a:pt x="737" y="618"/>
                    <a:pt x="733" y="615"/>
                  </a:cubicBezTo>
                  <a:cubicBezTo>
                    <a:pt x="733" y="620"/>
                    <a:pt x="734" y="625"/>
                    <a:pt x="733" y="631"/>
                  </a:cubicBezTo>
                  <a:close/>
                  <a:moveTo>
                    <a:pt x="737" y="613"/>
                  </a:moveTo>
                  <a:cubicBezTo>
                    <a:pt x="739" y="614"/>
                    <a:pt x="740" y="615"/>
                    <a:pt x="744" y="615"/>
                  </a:cubicBezTo>
                  <a:cubicBezTo>
                    <a:pt x="742" y="608"/>
                    <a:pt x="744" y="598"/>
                    <a:pt x="742" y="592"/>
                  </a:cubicBezTo>
                  <a:cubicBezTo>
                    <a:pt x="739" y="591"/>
                    <a:pt x="735" y="591"/>
                    <a:pt x="733" y="592"/>
                  </a:cubicBezTo>
                  <a:cubicBezTo>
                    <a:pt x="735" y="598"/>
                    <a:pt x="737" y="605"/>
                    <a:pt x="737" y="613"/>
                  </a:cubicBezTo>
                  <a:close/>
                  <a:moveTo>
                    <a:pt x="746" y="286"/>
                  </a:moveTo>
                  <a:cubicBezTo>
                    <a:pt x="746" y="281"/>
                    <a:pt x="740" y="281"/>
                    <a:pt x="736" y="280"/>
                  </a:cubicBezTo>
                  <a:cubicBezTo>
                    <a:pt x="736" y="281"/>
                    <a:pt x="736" y="282"/>
                    <a:pt x="736" y="283"/>
                  </a:cubicBezTo>
                  <a:cubicBezTo>
                    <a:pt x="740" y="283"/>
                    <a:pt x="741" y="286"/>
                    <a:pt x="746" y="286"/>
                  </a:cubicBezTo>
                  <a:close/>
                  <a:moveTo>
                    <a:pt x="738" y="650"/>
                  </a:moveTo>
                  <a:cubicBezTo>
                    <a:pt x="738" y="644"/>
                    <a:pt x="742" y="634"/>
                    <a:pt x="734" y="633"/>
                  </a:cubicBezTo>
                  <a:cubicBezTo>
                    <a:pt x="734" y="640"/>
                    <a:pt x="733" y="642"/>
                    <a:pt x="733" y="650"/>
                  </a:cubicBezTo>
                  <a:cubicBezTo>
                    <a:pt x="735" y="650"/>
                    <a:pt x="737" y="650"/>
                    <a:pt x="738" y="650"/>
                  </a:cubicBezTo>
                  <a:close/>
                  <a:moveTo>
                    <a:pt x="738" y="904"/>
                  </a:moveTo>
                  <a:cubicBezTo>
                    <a:pt x="738" y="902"/>
                    <a:pt x="738" y="901"/>
                    <a:pt x="738" y="900"/>
                  </a:cubicBezTo>
                  <a:cubicBezTo>
                    <a:pt x="736" y="900"/>
                    <a:pt x="734" y="900"/>
                    <a:pt x="732" y="900"/>
                  </a:cubicBezTo>
                  <a:cubicBezTo>
                    <a:pt x="731" y="904"/>
                    <a:pt x="735" y="906"/>
                    <a:pt x="738" y="904"/>
                  </a:cubicBezTo>
                  <a:close/>
                  <a:moveTo>
                    <a:pt x="741" y="675"/>
                  </a:moveTo>
                  <a:cubicBezTo>
                    <a:pt x="737" y="677"/>
                    <a:pt x="735" y="691"/>
                    <a:pt x="735" y="696"/>
                  </a:cubicBezTo>
                  <a:cubicBezTo>
                    <a:pt x="737" y="688"/>
                    <a:pt x="739" y="685"/>
                    <a:pt x="741" y="675"/>
                  </a:cubicBezTo>
                  <a:close/>
                  <a:moveTo>
                    <a:pt x="750" y="302"/>
                  </a:moveTo>
                  <a:cubicBezTo>
                    <a:pt x="749" y="294"/>
                    <a:pt x="746" y="287"/>
                    <a:pt x="738" y="286"/>
                  </a:cubicBezTo>
                  <a:cubicBezTo>
                    <a:pt x="737" y="296"/>
                    <a:pt x="741" y="301"/>
                    <a:pt x="750" y="302"/>
                  </a:cubicBezTo>
                  <a:close/>
                  <a:moveTo>
                    <a:pt x="739" y="899"/>
                  </a:moveTo>
                  <a:cubicBezTo>
                    <a:pt x="739" y="896"/>
                    <a:pt x="740" y="894"/>
                    <a:pt x="740" y="891"/>
                  </a:cubicBezTo>
                  <a:cubicBezTo>
                    <a:pt x="738" y="891"/>
                    <a:pt x="737" y="891"/>
                    <a:pt x="735" y="891"/>
                  </a:cubicBezTo>
                  <a:cubicBezTo>
                    <a:pt x="734" y="892"/>
                    <a:pt x="734" y="895"/>
                    <a:pt x="733" y="898"/>
                  </a:cubicBezTo>
                  <a:cubicBezTo>
                    <a:pt x="736" y="897"/>
                    <a:pt x="736" y="899"/>
                    <a:pt x="739" y="899"/>
                  </a:cubicBezTo>
                  <a:close/>
                  <a:moveTo>
                    <a:pt x="744" y="820"/>
                  </a:moveTo>
                  <a:cubicBezTo>
                    <a:pt x="740" y="822"/>
                    <a:pt x="735" y="817"/>
                    <a:pt x="735" y="821"/>
                  </a:cubicBezTo>
                  <a:cubicBezTo>
                    <a:pt x="736" y="822"/>
                    <a:pt x="744" y="824"/>
                    <a:pt x="744" y="820"/>
                  </a:cubicBezTo>
                  <a:close/>
                  <a:moveTo>
                    <a:pt x="741" y="633"/>
                  </a:moveTo>
                  <a:cubicBezTo>
                    <a:pt x="743" y="633"/>
                    <a:pt x="745" y="633"/>
                    <a:pt x="746" y="633"/>
                  </a:cubicBezTo>
                  <a:cubicBezTo>
                    <a:pt x="745" y="628"/>
                    <a:pt x="745" y="622"/>
                    <a:pt x="744" y="617"/>
                  </a:cubicBezTo>
                  <a:cubicBezTo>
                    <a:pt x="741" y="618"/>
                    <a:pt x="739" y="614"/>
                    <a:pt x="738" y="617"/>
                  </a:cubicBezTo>
                  <a:cubicBezTo>
                    <a:pt x="740" y="621"/>
                    <a:pt x="739" y="629"/>
                    <a:pt x="741" y="633"/>
                  </a:cubicBezTo>
                  <a:close/>
                  <a:moveTo>
                    <a:pt x="742" y="885"/>
                  </a:moveTo>
                  <a:cubicBezTo>
                    <a:pt x="743" y="883"/>
                    <a:pt x="743" y="880"/>
                    <a:pt x="743" y="878"/>
                  </a:cubicBezTo>
                  <a:cubicBezTo>
                    <a:pt x="740" y="878"/>
                    <a:pt x="740" y="876"/>
                    <a:pt x="738" y="877"/>
                  </a:cubicBezTo>
                  <a:cubicBezTo>
                    <a:pt x="736" y="878"/>
                    <a:pt x="738" y="882"/>
                    <a:pt x="736" y="884"/>
                  </a:cubicBezTo>
                  <a:cubicBezTo>
                    <a:pt x="739" y="883"/>
                    <a:pt x="739" y="885"/>
                    <a:pt x="742" y="885"/>
                  </a:cubicBezTo>
                  <a:close/>
                  <a:moveTo>
                    <a:pt x="745" y="827"/>
                  </a:moveTo>
                  <a:cubicBezTo>
                    <a:pt x="743" y="827"/>
                    <a:pt x="737" y="823"/>
                    <a:pt x="737" y="827"/>
                  </a:cubicBezTo>
                  <a:cubicBezTo>
                    <a:pt x="738" y="828"/>
                    <a:pt x="744" y="831"/>
                    <a:pt x="745" y="827"/>
                  </a:cubicBezTo>
                  <a:close/>
                  <a:moveTo>
                    <a:pt x="755" y="759"/>
                  </a:moveTo>
                  <a:cubicBezTo>
                    <a:pt x="752" y="756"/>
                    <a:pt x="741" y="751"/>
                    <a:pt x="737" y="755"/>
                  </a:cubicBezTo>
                  <a:cubicBezTo>
                    <a:pt x="744" y="756"/>
                    <a:pt x="749" y="758"/>
                    <a:pt x="755" y="759"/>
                  </a:cubicBezTo>
                  <a:close/>
                  <a:moveTo>
                    <a:pt x="742" y="674"/>
                  </a:moveTo>
                  <a:cubicBezTo>
                    <a:pt x="747" y="669"/>
                    <a:pt x="743" y="661"/>
                    <a:pt x="741" y="653"/>
                  </a:cubicBezTo>
                  <a:cubicBezTo>
                    <a:pt x="740" y="660"/>
                    <a:pt x="739" y="666"/>
                    <a:pt x="738" y="673"/>
                  </a:cubicBezTo>
                  <a:cubicBezTo>
                    <a:pt x="740" y="673"/>
                    <a:pt x="741" y="674"/>
                    <a:pt x="742" y="674"/>
                  </a:cubicBezTo>
                  <a:close/>
                  <a:moveTo>
                    <a:pt x="745" y="312"/>
                  </a:moveTo>
                  <a:cubicBezTo>
                    <a:pt x="748" y="318"/>
                    <a:pt x="748" y="321"/>
                    <a:pt x="754" y="323"/>
                  </a:cubicBezTo>
                  <a:cubicBezTo>
                    <a:pt x="754" y="318"/>
                    <a:pt x="752" y="313"/>
                    <a:pt x="752" y="309"/>
                  </a:cubicBezTo>
                  <a:cubicBezTo>
                    <a:pt x="748" y="309"/>
                    <a:pt x="743" y="303"/>
                    <a:pt x="742" y="307"/>
                  </a:cubicBezTo>
                  <a:cubicBezTo>
                    <a:pt x="743" y="310"/>
                    <a:pt x="743" y="319"/>
                    <a:pt x="745" y="312"/>
                  </a:cubicBezTo>
                  <a:close/>
                  <a:moveTo>
                    <a:pt x="744" y="833"/>
                  </a:moveTo>
                  <a:cubicBezTo>
                    <a:pt x="746" y="830"/>
                    <a:pt x="738" y="831"/>
                    <a:pt x="737" y="832"/>
                  </a:cubicBezTo>
                  <a:cubicBezTo>
                    <a:pt x="740" y="833"/>
                    <a:pt x="741" y="832"/>
                    <a:pt x="744" y="833"/>
                  </a:cubicBezTo>
                  <a:close/>
                  <a:moveTo>
                    <a:pt x="744" y="876"/>
                  </a:moveTo>
                  <a:cubicBezTo>
                    <a:pt x="746" y="870"/>
                    <a:pt x="741" y="871"/>
                    <a:pt x="738" y="869"/>
                  </a:cubicBezTo>
                  <a:cubicBezTo>
                    <a:pt x="738" y="872"/>
                    <a:pt x="738" y="874"/>
                    <a:pt x="738" y="876"/>
                  </a:cubicBezTo>
                  <a:cubicBezTo>
                    <a:pt x="740" y="876"/>
                    <a:pt x="742" y="876"/>
                    <a:pt x="744" y="876"/>
                  </a:cubicBezTo>
                  <a:close/>
                  <a:moveTo>
                    <a:pt x="746" y="749"/>
                  </a:moveTo>
                  <a:cubicBezTo>
                    <a:pt x="746" y="747"/>
                    <a:pt x="748" y="744"/>
                    <a:pt x="745" y="744"/>
                  </a:cubicBezTo>
                  <a:cubicBezTo>
                    <a:pt x="745" y="745"/>
                    <a:pt x="744" y="746"/>
                    <a:pt x="742" y="746"/>
                  </a:cubicBezTo>
                  <a:cubicBezTo>
                    <a:pt x="742" y="745"/>
                    <a:pt x="741" y="744"/>
                    <a:pt x="740" y="744"/>
                  </a:cubicBezTo>
                  <a:cubicBezTo>
                    <a:pt x="741" y="747"/>
                    <a:pt x="739" y="746"/>
                    <a:pt x="739" y="749"/>
                  </a:cubicBezTo>
                  <a:cubicBezTo>
                    <a:pt x="742" y="749"/>
                    <a:pt x="744" y="749"/>
                    <a:pt x="746" y="749"/>
                  </a:cubicBezTo>
                  <a:close/>
                  <a:moveTo>
                    <a:pt x="744" y="869"/>
                  </a:moveTo>
                  <a:cubicBezTo>
                    <a:pt x="746" y="865"/>
                    <a:pt x="738" y="865"/>
                    <a:pt x="739" y="868"/>
                  </a:cubicBezTo>
                  <a:cubicBezTo>
                    <a:pt x="741" y="869"/>
                    <a:pt x="742" y="869"/>
                    <a:pt x="744" y="869"/>
                  </a:cubicBezTo>
                  <a:close/>
                  <a:moveTo>
                    <a:pt x="744" y="865"/>
                  </a:moveTo>
                  <a:cubicBezTo>
                    <a:pt x="745" y="862"/>
                    <a:pt x="739" y="860"/>
                    <a:pt x="739" y="863"/>
                  </a:cubicBezTo>
                  <a:cubicBezTo>
                    <a:pt x="742" y="863"/>
                    <a:pt x="741" y="865"/>
                    <a:pt x="744" y="865"/>
                  </a:cubicBezTo>
                  <a:close/>
                  <a:moveTo>
                    <a:pt x="745" y="855"/>
                  </a:moveTo>
                  <a:cubicBezTo>
                    <a:pt x="747" y="852"/>
                    <a:pt x="739" y="853"/>
                    <a:pt x="739" y="854"/>
                  </a:cubicBezTo>
                  <a:cubicBezTo>
                    <a:pt x="740" y="856"/>
                    <a:pt x="743" y="856"/>
                    <a:pt x="745" y="855"/>
                  </a:cubicBezTo>
                  <a:close/>
                  <a:moveTo>
                    <a:pt x="799" y="1155"/>
                  </a:moveTo>
                  <a:cubicBezTo>
                    <a:pt x="824" y="1153"/>
                    <a:pt x="849" y="1156"/>
                    <a:pt x="869" y="1150"/>
                  </a:cubicBezTo>
                  <a:cubicBezTo>
                    <a:pt x="827" y="1150"/>
                    <a:pt x="778" y="1151"/>
                    <a:pt x="737" y="1157"/>
                  </a:cubicBezTo>
                  <a:cubicBezTo>
                    <a:pt x="757" y="1156"/>
                    <a:pt x="781" y="1156"/>
                    <a:pt x="799" y="1155"/>
                  </a:cubicBezTo>
                  <a:close/>
                  <a:moveTo>
                    <a:pt x="748" y="908"/>
                  </a:moveTo>
                  <a:cubicBezTo>
                    <a:pt x="748" y="905"/>
                    <a:pt x="750" y="905"/>
                    <a:pt x="749" y="902"/>
                  </a:cubicBezTo>
                  <a:cubicBezTo>
                    <a:pt x="745" y="902"/>
                    <a:pt x="743" y="901"/>
                    <a:pt x="741" y="901"/>
                  </a:cubicBezTo>
                  <a:cubicBezTo>
                    <a:pt x="738" y="906"/>
                    <a:pt x="743" y="908"/>
                    <a:pt x="748" y="908"/>
                  </a:cubicBezTo>
                  <a:close/>
                  <a:moveTo>
                    <a:pt x="763" y="284"/>
                  </a:moveTo>
                  <a:cubicBezTo>
                    <a:pt x="763" y="275"/>
                    <a:pt x="752" y="276"/>
                    <a:pt x="746" y="272"/>
                  </a:cubicBezTo>
                  <a:cubicBezTo>
                    <a:pt x="746" y="282"/>
                    <a:pt x="757" y="280"/>
                    <a:pt x="763" y="284"/>
                  </a:cubicBezTo>
                  <a:close/>
                  <a:moveTo>
                    <a:pt x="750" y="900"/>
                  </a:moveTo>
                  <a:cubicBezTo>
                    <a:pt x="749" y="896"/>
                    <a:pt x="751" y="896"/>
                    <a:pt x="751" y="893"/>
                  </a:cubicBezTo>
                  <a:cubicBezTo>
                    <a:pt x="749" y="892"/>
                    <a:pt x="747" y="891"/>
                    <a:pt x="744" y="892"/>
                  </a:cubicBezTo>
                  <a:cubicBezTo>
                    <a:pt x="743" y="894"/>
                    <a:pt x="741" y="895"/>
                    <a:pt x="742" y="899"/>
                  </a:cubicBezTo>
                  <a:cubicBezTo>
                    <a:pt x="745" y="899"/>
                    <a:pt x="746" y="901"/>
                    <a:pt x="750" y="900"/>
                  </a:cubicBezTo>
                  <a:close/>
                  <a:moveTo>
                    <a:pt x="757" y="334"/>
                  </a:moveTo>
                  <a:cubicBezTo>
                    <a:pt x="756" y="332"/>
                    <a:pt x="755" y="329"/>
                    <a:pt x="755" y="326"/>
                  </a:cubicBezTo>
                  <a:cubicBezTo>
                    <a:pt x="753" y="325"/>
                    <a:pt x="752" y="323"/>
                    <a:pt x="748" y="324"/>
                  </a:cubicBezTo>
                  <a:cubicBezTo>
                    <a:pt x="744" y="330"/>
                    <a:pt x="752" y="337"/>
                    <a:pt x="757" y="334"/>
                  </a:cubicBezTo>
                  <a:close/>
                  <a:moveTo>
                    <a:pt x="749" y="616"/>
                  </a:moveTo>
                  <a:cubicBezTo>
                    <a:pt x="751" y="611"/>
                    <a:pt x="747" y="603"/>
                    <a:pt x="746" y="599"/>
                  </a:cubicBezTo>
                  <a:cubicBezTo>
                    <a:pt x="747" y="607"/>
                    <a:pt x="744" y="614"/>
                    <a:pt x="749" y="616"/>
                  </a:cubicBezTo>
                  <a:close/>
                  <a:moveTo>
                    <a:pt x="843" y="1045"/>
                  </a:moveTo>
                  <a:cubicBezTo>
                    <a:pt x="814" y="1040"/>
                    <a:pt x="778" y="1039"/>
                    <a:pt x="742" y="1042"/>
                  </a:cubicBezTo>
                  <a:cubicBezTo>
                    <a:pt x="777" y="1044"/>
                    <a:pt x="806" y="1048"/>
                    <a:pt x="843" y="1045"/>
                  </a:cubicBezTo>
                  <a:close/>
                  <a:moveTo>
                    <a:pt x="775" y="937"/>
                  </a:moveTo>
                  <a:cubicBezTo>
                    <a:pt x="765" y="938"/>
                    <a:pt x="751" y="931"/>
                    <a:pt x="745" y="935"/>
                  </a:cubicBezTo>
                  <a:cubicBezTo>
                    <a:pt x="755" y="935"/>
                    <a:pt x="767" y="941"/>
                    <a:pt x="775" y="937"/>
                  </a:cubicBezTo>
                  <a:close/>
                  <a:moveTo>
                    <a:pt x="752" y="886"/>
                  </a:moveTo>
                  <a:cubicBezTo>
                    <a:pt x="753" y="882"/>
                    <a:pt x="754" y="877"/>
                    <a:pt x="754" y="872"/>
                  </a:cubicBezTo>
                  <a:cubicBezTo>
                    <a:pt x="751" y="872"/>
                    <a:pt x="751" y="871"/>
                    <a:pt x="748" y="871"/>
                  </a:cubicBezTo>
                  <a:cubicBezTo>
                    <a:pt x="745" y="873"/>
                    <a:pt x="746" y="880"/>
                    <a:pt x="745" y="885"/>
                  </a:cubicBezTo>
                  <a:cubicBezTo>
                    <a:pt x="748" y="884"/>
                    <a:pt x="750" y="885"/>
                    <a:pt x="752" y="886"/>
                  </a:cubicBezTo>
                  <a:close/>
                  <a:moveTo>
                    <a:pt x="797" y="782"/>
                  </a:moveTo>
                  <a:cubicBezTo>
                    <a:pt x="783" y="775"/>
                    <a:pt x="762" y="769"/>
                    <a:pt x="746" y="768"/>
                  </a:cubicBezTo>
                  <a:cubicBezTo>
                    <a:pt x="764" y="772"/>
                    <a:pt x="780" y="777"/>
                    <a:pt x="797" y="782"/>
                  </a:cubicBezTo>
                  <a:close/>
                  <a:moveTo>
                    <a:pt x="752" y="636"/>
                  </a:moveTo>
                  <a:cubicBezTo>
                    <a:pt x="754" y="632"/>
                    <a:pt x="753" y="622"/>
                    <a:pt x="749" y="619"/>
                  </a:cubicBezTo>
                  <a:cubicBezTo>
                    <a:pt x="747" y="623"/>
                    <a:pt x="747" y="636"/>
                    <a:pt x="752" y="636"/>
                  </a:cubicBezTo>
                  <a:close/>
                  <a:moveTo>
                    <a:pt x="776" y="931"/>
                  </a:moveTo>
                  <a:cubicBezTo>
                    <a:pt x="768" y="928"/>
                    <a:pt x="754" y="927"/>
                    <a:pt x="746" y="927"/>
                  </a:cubicBezTo>
                  <a:cubicBezTo>
                    <a:pt x="746" y="929"/>
                    <a:pt x="746" y="930"/>
                    <a:pt x="746" y="932"/>
                  </a:cubicBezTo>
                  <a:cubicBezTo>
                    <a:pt x="755" y="928"/>
                    <a:pt x="771" y="937"/>
                    <a:pt x="776" y="931"/>
                  </a:cubicBezTo>
                  <a:close/>
                  <a:moveTo>
                    <a:pt x="754" y="821"/>
                  </a:moveTo>
                  <a:cubicBezTo>
                    <a:pt x="753" y="820"/>
                    <a:pt x="745" y="819"/>
                    <a:pt x="747" y="822"/>
                  </a:cubicBezTo>
                  <a:cubicBezTo>
                    <a:pt x="747" y="824"/>
                    <a:pt x="755" y="825"/>
                    <a:pt x="754" y="821"/>
                  </a:cubicBezTo>
                  <a:close/>
                  <a:moveTo>
                    <a:pt x="755" y="867"/>
                  </a:moveTo>
                  <a:cubicBezTo>
                    <a:pt x="755" y="864"/>
                    <a:pt x="748" y="861"/>
                    <a:pt x="747" y="865"/>
                  </a:cubicBezTo>
                  <a:cubicBezTo>
                    <a:pt x="749" y="866"/>
                    <a:pt x="753" y="866"/>
                    <a:pt x="755" y="867"/>
                  </a:cubicBezTo>
                  <a:close/>
                  <a:moveTo>
                    <a:pt x="756" y="829"/>
                  </a:moveTo>
                  <a:cubicBezTo>
                    <a:pt x="753" y="829"/>
                    <a:pt x="750" y="828"/>
                    <a:pt x="748" y="827"/>
                  </a:cubicBezTo>
                  <a:cubicBezTo>
                    <a:pt x="747" y="831"/>
                    <a:pt x="756" y="832"/>
                    <a:pt x="756" y="829"/>
                  </a:cubicBezTo>
                  <a:close/>
                  <a:moveTo>
                    <a:pt x="748" y="748"/>
                  </a:moveTo>
                  <a:cubicBezTo>
                    <a:pt x="751" y="750"/>
                    <a:pt x="754" y="752"/>
                    <a:pt x="758" y="752"/>
                  </a:cubicBezTo>
                  <a:cubicBezTo>
                    <a:pt x="760" y="749"/>
                    <a:pt x="761" y="745"/>
                    <a:pt x="760" y="740"/>
                  </a:cubicBezTo>
                  <a:cubicBezTo>
                    <a:pt x="755" y="739"/>
                    <a:pt x="758" y="746"/>
                    <a:pt x="752" y="745"/>
                  </a:cubicBezTo>
                  <a:cubicBezTo>
                    <a:pt x="752" y="735"/>
                    <a:pt x="755" y="727"/>
                    <a:pt x="757" y="719"/>
                  </a:cubicBezTo>
                  <a:cubicBezTo>
                    <a:pt x="748" y="722"/>
                    <a:pt x="752" y="739"/>
                    <a:pt x="748" y="748"/>
                  </a:cubicBezTo>
                  <a:close/>
                  <a:moveTo>
                    <a:pt x="753" y="654"/>
                  </a:moveTo>
                  <a:cubicBezTo>
                    <a:pt x="758" y="651"/>
                    <a:pt x="755" y="644"/>
                    <a:pt x="754" y="638"/>
                  </a:cubicBezTo>
                  <a:cubicBezTo>
                    <a:pt x="753" y="638"/>
                    <a:pt x="751" y="638"/>
                    <a:pt x="749" y="638"/>
                  </a:cubicBezTo>
                  <a:cubicBezTo>
                    <a:pt x="752" y="642"/>
                    <a:pt x="747" y="654"/>
                    <a:pt x="753" y="654"/>
                  </a:cubicBezTo>
                  <a:close/>
                  <a:moveTo>
                    <a:pt x="778" y="925"/>
                  </a:moveTo>
                  <a:cubicBezTo>
                    <a:pt x="771" y="919"/>
                    <a:pt x="756" y="924"/>
                    <a:pt x="748" y="919"/>
                  </a:cubicBezTo>
                  <a:cubicBezTo>
                    <a:pt x="748" y="920"/>
                    <a:pt x="748" y="922"/>
                    <a:pt x="748" y="923"/>
                  </a:cubicBezTo>
                  <a:cubicBezTo>
                    <a:pt x="757" y="924"/>
                    <a:pt x="768" y="927"/>
                    <a:pt x="778" y="925"/>
                  </a:cubicBezTo>
                  <a:close/>
                  <a:moveTo>
                    <a:pt x="755" y="857"/>
                  </a:moveTo>
                  <a:cubicBezTo>
                    <a:pt x="755" y="856"/>
                    <a:pt x="755" y="855"/>
                    <a:pt x="755" y="854"/>
                  </a:cubicBezTo>
                  <a:cubicBezTo>
                    <a:pt x="752" y="856"/>
                    <a:pt x="749" y="852"/>
                    <a:pt x="748" y="856"/>
                  </a:cubicBezTo>
                  <a:cubicBezTo>
                    <a:pt x="751" y="857"/>
                    <a:pt x="751" y="855"/>
                    <a:pt x="755" y="857"/>
                  </a:cubicBezTo>
                  <a:close/>
                  <a:moveTo>
                    <a:pt x="755" y="845"/>
                  </a:moveTo>
                  <a:cubicBezTo>
                    <a:pt x="755" y="844"/>
                    <a:pt x="748" y="842"/>
                    <a:pt x="748" y="845"/>
                  </a:cubicBezTo>
                  <a:cubicBezTo>
                    <a:pt x="750" y="845"/>
                    <a:pt x="755" y="847"/>
                    <a:pt x="755" y="845"/>
                  </a:cubicBezTo>
                  <a:close/>
                  <a:moveTo>
                    <a:pt x="756" y="835"/>
                  </a:moveTo>
                  <a:cubicBezTo>
                    <a:pt x="756" y="833"/>
                    <a:pt x="748" y="830"/>
                    <a:pt x="749" y="834"/>
                  </a:cubicBezTo>
                  <a:cubicBezTo>
                    <a:pt x="750" y="836"/>
                    <a:pt x="753" y="835"/>
                    <a:pt x="756" y="835"/>
                  </a:cubicBezTo>
                  <a:close/>
                  <a:moveTo>
                    <a:pt x="755" y="916"/>
                  </a:moveTo>
                  <a:cubicBezTo>
                    <a:pt x="753" y="916"/>
                    <a:pt x="748" y="914"/>
                    <a:pt x="749" y="918"/>
                  </a:cubicBezTo>
                  <a:cubicBezTo>
                    <a:pt x="751" y="917"/>
                    <a:pt x="756" y="920"/>
                    <a:pt x="755" y="916"/>
                  </a:cubicBezTo>
                  <a:close/>
                  <a:moveTo>
                    <a:pt x="752" y="656"/>
                  </a:moveTo>
                  <a:cubicBezTo>
                    <a:pt x="751" y="658"/>
                    <a:pt x="750" y="667"/>
                    <a:pt x="752" y="670"/>
                  </a:cubicBezTo>
                  <a:cubicBezTo>
                    <a:pt x="751" y="666"/>
                    <a:pt x="757" y="659"/>
                    <a:pt x="752" y="656"/>
                  </a:cubicBezTo>
                  <a:close/>
                  <a:moveTo>
                    <a:pt x="761" y="904"/>
                  </a:moveTo>
                  <a:cubicBezTo>
                    <a:pt x="758" y="903"/>
                    <a:pt x="756" y="902"/>
                    <a:pt x="753" y="902"/>
                  </a:cubicBezTo>
                  <a:cubicBezTo>
                    <a:pt x="752" y="904"/>
                    <a:pt x="750" y="905"/>
                    <a:pt x="751" y="908"/>
                  </a:cubicBezTo>
                  <a:cubicBezTo>
                    <a:pt x="755" y="907"/>
                    <a:pt x="758" y="906"/>
                    <a:pt x="761" y="904"/>
                  </a:cubicBezTo>
                  <a:close/>
                  <a:moveTo>
                    <a:pt x="755" y="693"/>
                  </a:moveTo>
                  <a:cubicBezTo>
                    <a:pt x="754" y="695"/>
                    <a:pt x="751" y="700"/>
                    <a:pt x="754" y="702"/>
                  </a:cubicBezTo>
                  <a:cubicBezTo>
                    <a:pt x="754" y="699"/>
                    <a:pt x="757" y="694"/>
                    <a:pt x="755" y="693"/>
                  </a:cubicBezTo>
                  <a:close/>
                  <a:moveTo>
                    <a:pt x="762" y="902"/>
                  </a:moveTo>
                  <a:cubicBezTo>
                    <a:pt x="760" y="899"/>
                    <a:pt x="763" y="897"/>
                    <a:pt x="763" y="894"/>
                  </a:cubicBezTo>
                  <a:cubicBezTo>
                    <a:pt x="760" y="894"/>
                    <a:pt x="756" y="894"/>
                    <a:pt x="754" y="893"/>
                  </a:cubicBezTo>
                  <a:cubicBezTo>
                    <a:pt x="753" y="895"/>
                    <a:pt x="752" y="898"/>
                    <a:pt x="752" y="901"/>
                  </a:cubicBezTo>
                  <a:cubicBezTo>
                    <a:pt x="756" y="900"/>
                    <a:pt x="759" y="902"/>
                    <a:pt x="762" y="902"/>
                  </a:cubicBezTo>
                  <a:close/>
                  <a:moveTo>
                    <a:pt x="756" y="718"/>
                  </a:moveTo>
                  <a:cubicBezTo>
                    <a:pt x="759" y="715"/>
                    <a:pt x="757" y="708"/>
                    <a:pt x="759" y="704"/>
                  </a:cubicBezTo>
                  <a:cubicBezTo>
                    <a:pt x="755" y="705"/>
                    <a:pt x="751" y="716"/>
                    <a:pt x="756" y="718"/>
                  </a:cubicBezTo>
                  <a:close/>
                  <a:moveTo>
                    <a:pt x="757" y="657"/>
                  </a:moveTo>
                  <a:cubicBezTo>
                    <a:pt x="757" y="664"/>
                    <a:pt x="754" y="669"/>
                    <a:pt x="754" y="677"/>
                  </a:cubicBezTo>
                  <a:cubicBezTo>
                    <a:pt x="760" y="674"/>
                    <a:pt x="761" y="664"/>
                    <a:pt x="757" y="657"/>
                  </a:cubicBezTo>
                  <a:close/>
                  <a:moveTo>
                    <a:pt x="760" y="636"/>
                  </a:moveTo>
                  <a:cubicBezTo>
                    <a:pt x="757" y="632"/>
                    <a:pt x="762" y="627"/>
                    <a:pt x="761" y="621"/>
                  </a:cubicBezTo>
                  <a:cubicBezTo>
                    <a:pt x="758" y="621"/>
                    <a:pt x="756" y="621"/>
                    <a:pt x="755" y="620"/>
                  </a:cubicBezTo>
                  <a:cubicBezTo>
                    <a:pt x="754" y="626"/>
                    <a:pt x="757" y="629"/>
                    <a:pt x="756" y="635"/>
                  </a:cubicBezTo>
                  <a:cubicBezTo>
                    <a:pt x="758" y="635"/>
                    <a:pt x="760" y="639"/>
                    <a:pt x="760" y="636"/>
                  </a:cubicBezTo>
                  <a:close/>
                  <a:moveTo>
                    <a:pt x="764" y="891"/>
                  </a:moveTo>
                  <a:cubicBezTo>
                    <a:pt x="762" y="891"/>
                    <a:pt x="756" y="888"/>
                    <a:pt x="755" y="891"/>
                  </a:cubicBezTo>
                  <a:cubicBezTo>
                    <a:pt x="757" y="891"/>
                    <a:pt x="762" y="893"/>
                    <a:pt x="764" y="891"/>
                  </a:cubicBezTo>
                  <a:close/>
                  <a:moveTo>
                    <a:pt x="765" y="887"/>
                  </a:moveTo>
                  <a:cubicBezTo>
                    <a:pt x="764" y="884"/>
                    <a:pt x="766" y="883"/>
                    <a:pt x="766" y="881"/>
                  </a:cubicBezTo>
                  <a:cubicBezTo>
                    <a:pt x="763" y="881"/>
                    <a:pt x="760" y="879"/>
                    <a:pt x="756" y="880"/>
                  </a:cubicBezTo>
                  <a:cubicBezTo>
                    <a:pt x="756" y="882"/>
                    <a:pt x="754" y="883"/>
                    <a:pt x="755" y="886"/>
                  </a:cubicBezTo>
                  <a:cubicBezTo>
                    <a:pt x="758" y="887"/>
                    <a:pt x="761" y="887"/>
                    <a:pt x="765" y="887"/>
                  </a:cubicBezTo>
                  <a:close/>
                  <a:moveTo>
                    <a:pt x="766" y="879"/>
                  </a:moveTo>
                  <a:cubicBezTo>
                    <a:pt x="766" y="877"/>
                    <a:pt x="766" y="876"/>
                    <a:pt x="767" y="875"/>
                  </a:cubicBezTo>
                  <a:cubicBezTo>
                    <a:pt x="765" y="873"/>
                    <a:pt x="758" y="873"/>
                    <a:pt x="756" y="875"/>
                  </a:cubicBezTo>
                  <a:cubicBezTo>
                    <a:pt x="756" y="876"/>
                    <a:pt x="756" y="877"/>
                    <a:pt x="756" y="878"/>
                  </a:cubicBezTo>
                  <a:cubicBezTo>
                    <a:pt x="760" y="878"/>
                    <a:pt x="761" y="879"/>
                    <a:pt x="766" y="879"/>
                  </a:cubicBezTo>
                  <a:close/>
                  <a:moveTo>
                    <a:pt x="760" y="693"/>
                  </a:moveTo>
                  <a:cubicBezTo>
                    <a:pt x="760" y="697"/>
                    <a:pt x="758" y="698"/>
                    <a:pt x="758" y="702"/>
                  </a:cubicBezTo>
                  <a:cubicBezTo>
                    <a:pt x="761" y="702"/>
                    <a:pt x="762" y="694"/>
                    <a:pt x="760" y="693"/>
                  </a:cubicBezTo>
                  <a:close/>
                  <a:moveTo>
                    <a:pt x="767" y="341"/>
                  </a:moveTo>
                  <a:cubicBezTo>
                    <a:pt x="767" y="337"/>
                    <a:pt x="767" y="334"/>
                    <a:pt x="767" y="331"/>
                  </a:cubicBezTo>
                  <a:cubicBezTo>
                    <a:pt x="764" y="331"/>
                    <a:pt x="764" y="329"/>
                    <a:pt x="761" y="330"/>
                  </a:cubicBezTo>
                  <a:cubicBezTo>
                    <a:pt x="761" y="336"/>
                    <a:pt x="763" y="340"/>
                    <a:pt x="767" y="341"/>
                  </a:cubicBezTo>
                  <a:close/>
                  <a:moveTo>
                    <a:pt x="770" y="1100"/>
                  </a:moveTo>
                  <a:cubicBezTo>
                    <a:pt x="765" y="1100"/>
                    <a:pt x="756" y="1101"/>
                    <a:pt x="756" y="1102"/>
                  </a:cubicBezTo>
                  <a:cubicBezTo>
                    <a:pt x="761" y="1102"/>
                    <a:pt x="767" y="1102"/>
                    <a:pt x="770" y="1100"/>
                  </a:cubicBezTo>
                  <a:close/>
                  <a:moveTo>
                    <a:pt x="772" y="823"/>
                  </a:moveTo>
                  <a:cubicBezTo>
                    <a:pt x="770" y="823"/>
                    <a:pt x="760" y="819"/>
                    <a:pt x="758" y="823"/>
                  </a:cubicBezTo>
                  <a:cubicBezTo>
                    <a:pt x="761" y="824"/>
                    <a:pt x="771" y="827"/>
                    <a:pt x="772" y="823"/>
                  </a:cubicBezTo>
                  <a:close/>
                  <a:moveTo>
                    <a:pt x="759" y="739"/>
                  </a:moveTo>
                  <a:cubicBezTo>
                    <a:pt x="763" y="736"/>
                    <a:pt x="764" y="726"/>
                    <a:pt x="764" y="722"/>
                  </a:cubicBezTo>
                  <a:cubicBezTo>
                    <a:pt x="762" y="727"/>
                    <a:pt x="758" y="734"/>
                    <a:pt x="759" y="739"/>
                  </a:cubicBezTo>
                  <a:close/>
                  <a:moveTo>
                    <a:pt x="768" y="868"/>
                  </a:moveTo>
                  <a:cubicBezTo>
                    <a:pt x="768" y="863"/>
                    <a:pt x="762" y="865"/>
                    <a:pt x="758" y="865"/>
                  </a:cubicBezTo>
                  <a:cubicBezTo>
                    <a:pt x="758" y="866"/>
                    <a:pt x="758" y="867"/>
                    <a:pt x="758" y="868"/>
                  </a:cubicBezTo>
                  <a:cubicBezTo>
                    <a:pt x="763" y="867"/>
                    <a:pt x="766" y="870"/>
                    <a:pt x="768" y="868"/>
                  </a:cubicBezTo>
                  <a:close/>
                  <a:moveTo>
                    <a:pt x="769" y="856"/>
                  </a:moveTo>
                  <a:cubicBezTo>
                    <a:pt x="765" y="857"/>
                    <a:pt x="760" y="852"/>
                    <a:pt x="758" y="857"/>
                  </a:cubicBezTo>
                  <a:cubicBezTo>
                    <a:pt x="763" y="855"/>
                    <a:pt x="769" y="859"/>
                    <a:pt x="769" y="856"/>
                  </a:cubicBezTo>
                  <a:close/>
                  <a:moveTo>
                    <a:pt x="771" y="836"/>
                  </a:moveTo>
                  <a:cubicBezTo>
                    <a:pt x="769" y="834"/>
                    <a:pt x="759" y="833"/>
                    <a:pt x="759" y="837"/>
                  </a:cubicBezTo>
                  <a:cubicBezTo>
                    <a:pt x="761" y="836"/>
                    <a:pt x="770" y="840"/>
                    <a:pt x="771" y="836"/>
                  </a:cubicBezTo>
                  <a:close/>
                  <a:moveTo>
                    <a:pt x="769" y="831"/>
                  </a:moveTo>
                  <a:cubicBezTo>
                    <a:pt x="767" y="831"/>
                    <a:pt x="765" y="830"/>
                    <a:pt x="766" y="833"/>
                  </a:cubicBezTo>
                  <a:cubicBezTo>
                    <a:pt x="767" y="833"/>
                    <a:pt x="769" y="833"/>
                    <a:pt x="771" y="833"/>
                  </a:cubicBezTo>
                  <a:cubicBezTo>
                    <a:pt x="770" y="830"/>
                    <a:pt x="771" y="829"/>
                    <a:pt x="772" y="828"/>
                  </a:cubicBezTo>
                  <a:cubicBezTo>
                    <a:pt x="768" y="828"/>
                    <a:pt x="762" y="825"/>
                    <a:pt x="759" y="827"/>
                  </a:cubicBezTo>
                  <a:cubicBezTo>
                    <a:pt x="762" y="829"/>
                    <a:pt x="766" y="829"/>
                    <a:pt x="769" y="831"/>
                  </a:cubicBezTo>
                  <a:close/>
                  <a:moveTo>
                    <a:pt x="762" y="705"/>
                  </a:moveTo>
                  <a:cubicBezTo>
                    <a:pt x="762" y="710"/>
                    <a:pt x="760" y="714"/>
                    <a:pt x="760" y="719"/>
                  </a:cubicBezTo>
                  <a:cubicBezTo>
                    <a:pt x="763" y="717"/>
                    <a:pt x="768" y="706"/>
                    <a:pt x="762" y="705"/>
                  </a:cubicBezTo>
                  <a:close/>
                  <a:moveTo>
                    <a:pt x="779" y="290"/>
                  </a:moveTo>
                  <a:cubicBezTo>
                    <a:pt x="777" y="289"/>
                    <a:pt x="778" y="287"/>
                    <a:pt x="778" y="286"/>
                  </a:cubicBezTo>
                  <a:cubicBezTo>
                    <a:pt x="775" y="284"/>
                    <a:pt x="766" y="277"/>
                    <a:pt x="764" y="281"/>
                  </a:cubicBezTo>
                  <a:cubicBezTo>
                    <a:pt x="766" y="286"/>
                    <a:pt x="774" y="291"/>
                    <a:pt x="779" y="290"/>
                  </a:cubicBezTo>
                  <a:close/>
                  <a:moveTo>
                    <a:pt x="769" y="918"/>
                  </a:moveTo>
                  <a:cubicBezTo>
                    <a:pt x="768" y="918"/>
                    <a:pt x="760" y="915"/>
                    <a:pt x="759" y="919"/>
                  </a:cubicBezTo>
                  <a:cubicBezTo>
                    <a:pt x="763" y="918"/>
                    <a:pt x="768" y="922"/>
                    <a:pt x="769" y="918"/>
                  </a:cubicBezTo>
                  <a:close/>
                  <a:moveTo>
                    <a:pt x="769" y="848"/>
                  </a:moveTo>
                  <a:cubicBezTo>
                    <a:pt x="769" y="845"/>
                    <a:pt x="760" y="843"/>
                    <a:pt x="759" y="847"/>
                  </a:cubicBezTo>
                  <a:cubicBezTo>
                    <a:pt x="765" y="847"/>
                    <a:pt x="766" y="847"/>
                    <a:pt x="769" y="848"/>
                  </a:cubicBezTo>
                  <a:close/>
                  <a:moveTo>
                    <a:pt x="763" y="704"/>
                  </a:moveTo>
                  <a:cubicBezTo>
                    <a:pt x="764" y="704"/>
                    <a:pt x="765" y="704"/>
                    <a:pt x="766" y="704"/>
                  </a:cubicBezTo>
                  <a:cubicBezTo>
                    <a:pt x="767" y="701"/>
                    <a:pt x="767" y="698"/>
                    <a:pt x="768" y="695"/>
                  </a:cubicBezTo>
                  <a:cubicBezTo>
                    <a:pt x="766" y="695"/>
                    <a:pt x="766" y="694"/>
                    <a:pt x="764" y="694"/>
                  </a:cubicBezTo>
                  <a:cubicBezTo>
                    <a:pt x="763" y="697"/>
                    <a:pt x="762" y="702"/>
                    <a:pt x="763" y="704"/>
                  </a:cubicBezTo>
                  <a:close/>
                  <a:moveTo>
                    <a:pt x="895" y="975"/>
                  </a:moveTo>
                  <a:cubicBezTo>
                    <a:pt x="880" y="972"/>
                    <a:pt x="859" y="970"/>
                    <a:pt x="845" y="970"/>
                  </a:cubicBezTo>
                  <a:cubicBezTo>
                    <a:pt x="821" y="966"/>
                    <a:pt x="785" y="960"/>
                    <a:pt x="762" y="962"/>
                  </a:cubicBezTo>
                  <a:cubicBezTo>
                    <a:pt x="761" y="962"/>
                    <a:pt x="761" y="963"/>
                    <a:pt x="760" y="964"/>
                  </a:cubicBezTo>
                  <a:cubicBezTo>
                    <a:pt x="804" y="971"/>
                    <a:pt x="852" y="972"/>
                    <a:pt x="895" y="975"/>
                  </a:cubicBezTo>
                  <a:close/>
                  <a:moveTo>
                    <a:pt x="770" y="913"/>
                  </a:moveTo>
                  <a:cubicBezTo>
                    <a:pt x="766" y="915"/>
                    <a:pt x="761" y="909"/>
                    <a:pt x="761" y="914"/>
                  </a:cubicBezTo>
                  <a:cubicBezTo>
                    <a:pt x="763" y="915"/>
                    <a:pt x="769" y="917"/>
                    <a:pt x="770" y="913"/>
                  </a:cubicBezTo>
                  <a:close/>
                  <a:moveTo>
                    <a:pt x="766" y="672"/>
                  </a:moveTo>
                  <a:cubicBezTo>
                    <a:pt x="765" y="668"/>
                    <a:pt x="769" y="660"/>
                    <a:pt x="764" y="660"/>
                  </a:cubicBezTo>
                  <a:cubicBezTo>
                    <a:pt x="764" y="661"/>
                    <a:pt x="763" y="671"/>
                    <a:pt x="766" y="672"/>
                  </a:cubicBezTo>
                  <a:close/>
                  <a:moveTo>
                    <a:pt x="765" y="655"/>
                  </a:moveTo>
                  <a:cubicBezTo>
                    <a:pt x="765" y="640"/>
                    <a:pt x="760" y="651"/>
                    <a:pt x="765" y="658"/>
                  </a:cubicBezTo>
                  <a:cubicBezTo>
                    <a:pt x="765" y="657"/>
                    <a:pt x="765" y="656"/>
                    <a:pt x="765" y="655"/>
                  </a:cubicBezTo>
                  <a:close/>
                  <a:moveTo>
                    <a:pt x="774" y="598"/>
                  </a:moveTo>
                  <a:cubicBezTo>
                    <a:pt x="775" y="591"/>
                    <a:pt x="767" y="594"/>
                    <a:pt x="764" y="591"/>
                  </a:cubicBezTo>
                  <a:cubicBezTo>
                    <a:pt x="763" y="598"/>
                    <a:pt x="771" y="596"/>
                    <a:pt x="774" y="598"/>
                  </a:cubicBezTo>
                  <a:close/>
                  <a:moveTo>
                    <a:pt x="775" y="756"/>
                  </a:moveTo>
                  <a:cubicBezTo>
                    <a:pt x="773" y="754"/>
                    <a:pt x="772" y="750"/>
                    <a:pt x="772" y="744"/>
                  </a:cubicBezTo>
                  <a:cubicBezTo>
                    <a:pt x="769" y="745"/>
                    <a:pt x="769" y="742"/>
                    <a:pt x="765" y="743"/>
                  </a:cubicBezTo>
                  <a:cubicBezTo>
                    <a:pt x="766" y="748"/>
                    <a:pt x="763" y="748"/>
                    <a:pt x="763" y="753"/>
                  </a:cubicBezTo>
                  <a:cubicBezTo>
                    <a:pt x="767" y="755"/>
                    <a:pt x="772" y="755"/>
                    <a:pt x="775" y="756"/>
                  </a:cubicBezTo>
                  <a:close/>
                  <a:moveTo>
                    <a:pt x="767" y="621"/>
                  </a:moveTo>
                  <a:cubicBezTo>
                    <a:pt x="769" y="622"/>
                    <a:pt x="771" y="623"/>
                    <a:pt x="774" y="623"/>
                  </a:cubicBezTo>
                  <a:cubicBezTo>
                    <a:pt x="774" y="615"/>
                    <a:pt x="772" y="607"/>
                    <a:pt x="774" y="600"/>
                  </a:cubicBezTo>
                  <a:cubicBezTo>
                    <a:pt x="771" y="599"/>
                    <a:pt x="768" y="599"/>
                    <a:pt x="765" y="598"/>
                  </a:cubicBezTo>
                  <a:cubicBezTo>
                    <a:pt x="765" y="606"/>
                    <a:pt x="769" y="615"/>
                    <a:pt x="767" y="621"/>
                  </a:cubicBezTo>
                  <a:close/>
                  <a:moveTo>
                    <a:pt x="772" y="903"/>
                  </a:moveTo>
                  <a:cubicBezTo>
                    <a:pt x="772" y="900"/>
                    <a:pt x="774" y="899"/>
                    <a:pt x="773" y="896"/>
                  </a:cubicBezTo>
                  <a:cubicBezTo>
                    <a:pt x="770" y="896"/>
                    <a:pt x="769" y="894"/>
                    <a:pt x="765" y="895"/>
                  </a:cubicBezTo>
                  <a:cubicBezTo>
                    <a:pt x="766" y="898"/>
                    <a:pt x="764" y="900"/>
                    <a:pt x="764" y="902"/>
                  </a:cubicBezTo>
                  <a:cubicBezTo>
                    <a:pt x="765" y="903"/>
                    <a:pt x="769" y="903"/>
                    <a:pt x="772" y="903"/>
                  </a:cubicBezTo>
                  <a:close/>
                  <a:moveTo>
                    <a:pt x="770" y="659"/>
                  </a:moveTo>
                  <a:cubicBezTo>
                    <a:pt x="769" y="655"/>
                    <a:pt x="769" y="645"/>
                    <a:pt x="767" y="645"/>
                  </a:cubicBezTo>
                  <a:cubicBezTo>
                    <a:pt x="768" y="650"/>
                    <a:pt x="767" y="656"/>
                    <a:pt x="770" y="659"/>
                  </a:cubicBezTo>
                  <a:close/>
                  <a:moveTo>
                    <a:pt x="775" y="892"/>
                  </a:moveTo>
                  <a:cubicBezTo>
                    <a:pt x="774" y="892"/>
                    <a:pt x="767" y="889"/>
                    <a:pt x="766" y="893"/>
                  </a:cubicBezTo>
                  <a:cubicBezTo>
                    <a:pt x="770" y="892"/>
                    <a:pt x="774" y="896"/>
                    <a:pt x="775" y="892"/>
                  </a:cubicBezTo>
                  <a:close/>
                  <a:moveTo>
                    <a:pt x="773" y="742"/>
                  </a:moveTo>
                  <a:cubicBezTo>
                    <a:pt x="771" y="736"/>
                    <a:pt x="772" y="728"/>
                    <a:pt x="772" y="724"/>
                  </a:cubicBezTo>
                  <a:cubicBezTo>
                    <a:pt x="770" y="730"/>
                    <a:pt x="768" y="734"/>
                    <a:pt x="768" y="740"/>
                  </a:cubicBezTo>
                  <a:cubicBezTo>
                    <a:pt x="769" y="741"/>
                    <a:pt x="771" y="741"/>
                    <a:pt x="773" y="742"/>
                  </a:cubicBezTo>
                  <a:close/>
                  <a:moveTo>
                    <a:pt x="772" y="641"/>
                  </a:moveTo>
                  <a:cubicBezTo>
                    <a:pt x="773" y="641"/>
                    <a:pt x="775" y="641"/>
                    <a:pt x="776" y="641"/>
                  </a:cubicBezTo>
                  <a:cubicBezTo>
                    <a:pt x="775" y="633"/>
                    <a:pt x="776" y="625"/>
                    <a:pt x="769" y="623"/>
                  </a:cubicBezTo>
                  <a:cubicBezTo>
                    <a:pt x="769" y="630"/>
                    <a:pt x="768" y="638"/>
                    <a:pt x="772" y="641"/>
                  </a:cubicBezTo>
                  <a:close/>
                  <a:moveTo>
                    <a:pt x="775" y="889"/>
                  </a:moveTo>
                  <a:cubicBezTo>
                    <a:pt x="776" y="887"/>
                    <a:pt x="777" y="885"/>
                    <a:pt x="777" y="882"/>
                  </a:cubicBezTo>
                  <a:cubicBezTo>
                    <a:pt x="774" y="882"/>
                    <a:pt x="771" y="882"/>
                    <a:pt x="769" y="881"/>
                  </a:cubicBezTo>
                  <a:cubicBezTo>
                    <a:pt x="768" y="882"/>
                    <a:pt x="769" y="886"/>
                    <a:pt x="767" y="887"/>
                  </a:cubicBezTo>
                  <a:cubicBezTo>
                    <a:pt x="769" y="889"/>
                    <a:pt x="774" y="887"/>
                    <a:pt x="775" y="889"/>
                  </a:cubicBezTo>
                  <a:close/>
                  <a:moveTo>
                    <a:pt x="771" y="707"/>
                  </a:moveTo>
                  <a:cubicBezTo>
                    <a:pt x="771" y="712"/>
                    <a:pt x="766" y="716"/>
                    <a:pt x="770" y="721"/>
                  </a:cubicBezTo>
                  <a:cubicBezTo>
                    <a:pt x="770" y="717"/>
                    <a:pt x="778" y="709"/>
                    <a:pt x="771" y="707"/>
                  </a:cubicBezTo>
                  <a:close/>
                  <a:moveTo>
                    <a:pt x="773" y="680"/>
                  </a:moveTo>
                  <a:cubicBezTo>
                    <a:pt x="772" y="673"/>
                    <a:pt x="773" y="665"/>
                    <a:pt x="769" y="661"/>
                  </a:cubicBezTo>
                  <a:cubicBezTo>
                    <a:pt x="769" y="667"/>
                    <a:pt x="769" y="673"/>
                    <a:pt x="769" y="680"/>
                  </a:cubicBezTo>
                  <a:cubicBezTo>
                    <a:pt x="770" y="680"/>
                    <a:pt x="772" y="680"/>
                    <a:pt x="773" y="680"/>
                  </a:cubicBezTo>
                  <a:close/>
                  <a:moveTo>
                    <a:pt x="773" y="660"/>
                  </a:moveTo>
                  <a:cubicBezTo>
                    <a:pt x="775" y="660"/>
                    <a:pt x="777" y="660"/>
                    <a:pt x="778" y="660"/>
                  </a:cubicBezTo>
                  <a:cubicBezTo>
                    <a:pt x="777" y="655"/>
                    <a:pt x="777" y="650"/>
                    <a:pt x="776" y="645"/>
                  </a:cubicBezTo>
                  <a:cubicBezTo>
                    <a:pt x="775" y="644"/>
                    <a:pt x="771" y="641"/>
                    <a:pt x="770" y="644"/>
                  </a:cubicBezTo>
                  <a:cubicBezTo>
                    <a:pt x="773" y="649"/>
                    <a:pt x="772" y="653"/>
                    <a:pt x="773" y="660"/>
                  </a:cubicBezTo>
                  <a:close/>
                  <a:moveTo>
                    <a:pt x="777" y="881"/>
                  </a:moveTo>
                  <a:cubicBezTo>
                    <a:pt x="777" y="879"/>
                    <a:pt x="779" y="879"/>
                    <a:pt x="778" y="876"/>
                  </a:cubicBezTo>
                  <a:cubicBezTo>
                    <a:pt x="774" y="877"/>
                    <a:pt x="773" y="875"/>
                    <a:pt x="770" y="875"/>
                  </a:cubicBezTo>
                  <a:cubicBezTo>
                    <a:pt x="769" y="876"/>
                    <a:pt x="769" y="878"/>
                    <a:pt x="769" y="880"/>
                  </a:cubicBezTo>
                  <a:cubicBezTo>
                    <a:pt x="773" y="879"/>
                    <a:pt x="775" y="880"/>
                    <a:pt x="777" y="881"/>
                  </a:cubicBezTo>
                  <a:close/>
                  <a:moveTo>
                    <a:pt x="779" y="870"/>
                  </a:moveTo>
                  <a:cubicBezTo>
                    <a:pt x="780" y="866"/>
                    <a:pt x="772" y="866"/>
                    <a:pt x="770" y="868"/>
                  </a:cubicBezTo>
                  <a:cubicBezTo>
                    <a:pt x="772" y="870"/>
                    <a:pt x="775" y="870"/>
                    <a:pt x="779" y="870"/>
                  </a:cubicBezTo>
                  <a:close/>
                  <a:moveTo>
                    <a:pt x="773" y="706"/>
                  </a:moveTo>
                  <a:cubicBezTo>
                    <a:pt x="776" y="706"/>
                    <a:pt x="778" y="696"/>
                    <a:pt x="774" y="696"/>
                  </a:cubicBezTo>
                  <a:cubicBezTo>
                    <a:pt x="773" y="698"/>
                    <a:pt x="771" y="703"/>
                    <a:pt x="773" y="706"/>
                  </a:cubicBezTo>
                  <a:close/>
                  <a:moveTo>
                    <a:pt x="778" y="919"/>
                  </a:moveTo>
                  <a:cubicBezTo>
                    <a:pt x="775" y="920"/>
                    <a:pt x="772" y="916"/>
                    <a:pt x="771" y="920"/>
                  </a:cubicBezTo>
                  <a:cubicBezTo>
                    <a:pt x="773" y="920"/>
                    <a:pt x="777" y="921"/>
                    <a:pt x="778" y="919"/>
                  </a:cubicBezTo>
                  <a:close/>
                  <a:moveTo>
                    <a:pt x="779" y="915"/>
                  </a:moveTo>
                  <a:cubicBezTo>
                    <a:pt x="778" y="914"/>
                    <a:pt x="771" y="912"/>
                    <a:pt x="772" y="916"/>
                  </a:cubicBezTo>
                  <a:cubicBezTo>
                    <a:pt x="774" y="915"/>
                    <a:pt x="778" y="917"/>
                    <a:pt x="779" y="915"/>
                  </a:cubicBezTo>
                  <a:close/>
                  <a:moveTo>
                    <a:pt x="779" y="682"/>
                  </a:moveTo>
                  <a:cubicBezTo>
                    <a:pt x="778" y="674"/>
                    <a:pt x="782" y="663"/>
                    <a:pt x="774" y="662"/>
                  </a:cubicBezTo>
                  <a:cubicBezTo>
                    <a:pt x="776" y="668"/>
                    <a:pt x="774" y="678"/>
                    <a:pt x="779" y="682"/>
                  </a:cubicBezTo>
                  <a:close/>
                  <a:moveTo>
                    <a:pt x="780" y="910"/>
                  </a:moveTo>
                  <a:cubicBezTo>
                    <a:pt x="782" y="906"/>
                    <a:pt x="774" y="904"/>
                    <a:pt x="774" y="908"/>
                  </a:cubicBezTo>
                  <a:cubicBezTo>
                    <a:pt x="776" y="909"/>
                    <a:pt x="778" y="910"/>
                    <a:pt x="780" y="910"/>
                  </a:cubicBezTo>
                  <a:close/>
                  <a:moveTo>
                    <a:pt x="781" y="905"/>
                  </a:moveTo>
                  <a:cubicBezTo>
                    <a:pt x="781" y="902"/>
                    <a:pt x="781" y="900"/>
                    <a:pt x="781" y="897"/>
                  </a:cubicBezTo>
                  <a:cubicBezTo>
                    <a:pt x="778" y="898"/>
                    <a:pt x="778" y="896"/>
                    <a:pt x="776" y="896"/>
                  </a:cubicBezTo>
                  <a:cubicBezTo>
                    <a:pt x="776" y="899"/>
                    <a:pt x="775" y="902"/>
                    <a:pt x="774" y="904"/>
                  </a:cubicBezTo>
                  <a:cubicBezTo>
                    <a:pt x="775" y="905"/>
                    <a:pt x="778" y="905"/>
                    <a:pt x="781" y="905"/>
                  </a:cubicBezTo>
                  <a:close/>
                  <a:moveTo>
                    <a:pt x="785" y="825"/>
                  </a:moveTo>
                  <a:cubicBezTo>
                    <a:pt x="784" y="823"/>
                    <a:pt x="775" y="820"/>
                    <a:pt x="775" y="825"/>
                  </a:cubicBezTo>
                  <a:cubicBezTo>
                    <a:pt x="778" y="826"/>
                    <a:pt x="782" y="827"/>
                    <a:pt x="785" y="825"/>
                  </a:cubicBezTo>
                  <a:close/>
                  <a:moveTo>
                    <a:pt x="784" y="643"/>
                  </a:moveTo>
                  <a:cubicBezTo>
                    <a:pt x="783" y="637"/>
                    <a:pt x="782" y="633"/>
                    <a:pt x="782" y="627"/>
                  </a:cubicBezTo>
                  <a:cubicBezTo>
                    <a:pt x="779" y="626"/>
                    <a:pt x="777" y="626"/>
                    <a:pt x="777" y="629"/>
                  </a:cubicBezTo>
                  <a:cubicBezTo>
                    <a:pt x="780" y="632"/>
                    <a:pt x="775" y="644"/>
                    <a:pt x="784" y="643"/>
                  </a:cubicBezTo>
                  <a:close/>
                  <a:moveTo>
                    <a:pt x="781" y="625"/>
                  </a:moveTo>
                  <a:cubicBezTo>
                    <a:pt x="780" y="620"/>
                    <a:pt x="779" y="616"/>
                    <a:pt x="777" y="613"/>
                  </a:cubicBezTo>
                  <a:cubicBezTo>
                    <a:pt x="777" y="617"/>
                    <a:pt x="777" y="621"/>
                    <a:pt x="777" y="626"/>
                  </a:cubicBezTo>
                  <a:cubicBezTo>
                    <a:pt x="778" y="626"/>
                    <a:pt x="780" y="625"/>
                    <a:pt x="781" y="625"/>
                  </a:cubicBezTo>
                  <a:close/>
                  <a:moveTo>
                    <a:pt x="798" y="297"/>
                  </a:moveTo>
                  <a:cubicBezTo>
                    <a:pt x="798" y="295"/>
                    <a:pt x="797" y="293"/>
                    <a:pt x="796" y="291"/>
                  </a:cubicBezTo>
                  <a:cubicBezTo>
                    <a:pt x="788" y="292"/>
                    <a:pt x="785" y="288"/>
                    <a:pt x="780" y="287"/>
                  </a:cubicBezTo>
                  <a:cubicBezTo>
                    <a:pt x="780" y="297"/>
                    <a:pt x="791" y="292"/>
                    <a:pt x="798" y="297"/>
                  </a:cubicBezTo>
                  <a:close/>
                  <a:moveTo>
                    <a:pt x="783" y="762"/>
                  </a:moveTo>
                  <a:cubicBezTo>
                    <a:pt x="782" y="762"/>
                    <a:pt x="778" y="760"/>
                    <a:pt x="776" y="762"/>
                  </a:cubicBezTo>
                  <a:cubicBezTo>
                    <a:pt x="778" y="762"/>
                    <a:pt x="782" y="765"/>
                    <a:pt x="783" y="762"/>
                  </a:cubicBezTo>
                  <a:close/>
                  <a:moveTo>
                    <a:pt x="779" y="732"/>
                  </a:moveTo>
                  <a:cubicBezTo>
                    <a:pt x="775" y="731"/>
                    <a:pt x="776" y="739"/>
                    <a:pt x="778" y="739"/>
                  </a:cubicBezTo>
                  <a:cubicBezTo>
                    <a:pt x="777" y="736"/>
                    <a:pt x="779" y="735"/>
                    <a:pt x="779" y="732"/>
                  </a:cubicBezTo>
                  <a:close/>
                  <a:moveTo>
                    <a:pt x="790" y="587"/>
                  </a:moveTo>
                  <a:cubicBezTo>
                    <a:pt x="786" y="586"/>
                    <a:pt x="776" y="583"/>
                    <a:pt x="780" y="586"/>
                  </a:cubicBezTo>
                  <a:cubicBezTo>
                    <a:pt x="789" y="587"/>
                    <a:pt x="796" y="594"/>
                    <a:pt x="803" y="593"/>
                  </a:cubicBezTo>
                  <a:cubicBezTo>
                    <a:pt x="800" y="592"/>
                    <a:pt x="795" y="589"/>
                    <a:pt x="790" y="587"/>
                  </a:cubicBezTo>
                  <a:close/>
                  <a:moveTo>
                    <a:pt x="779" y="833"/>
                  </a:moveTo>
                  <a:cubicBezTo>
                    <a:pt x="781" y="829"/>
                    <a:pt x="783" y="834"/>
                    <a:pt x="786" y="834"/>
                  </a:cubicBezTo>
                  <a:cubicBezTo>
                    <a:pt x="786" y="832"/>
                    <a:pt x="786" y="831"/>
                    <a:pt x="786" y="830"/>
                  </a:cubicBezTo>
                  <a:cubicBezTo>
                    <a:pt x="783" y="829"/>
                    <a:pt x="780" y="828"/>
                    <a:pt x="777" y="828"/>
                  </a:cubicBezTo>
                  <a:cubicBezTo>
                    <a:pt x="777" y="830"/>
                    <a:pt x="777" y="832"/>
                    <a:pt x="779" y="833"/>
                  </a:cubicBezTo>
                  <a:close/>
                  <a:moveTo>
                    <a:pt x="781" y="602"/>
                  </a:moveTo>
                  <a:cubicBezTo>
                    <a:pt x="780" y="613"/>
                    <a:pt x="788" y="623"/>
                    <a:pt x="795" y="630"/>
                  </a:cubicBezTo>
                  <a:cubicBezTo>
                    <a:pt x="795" y="621"/>
                    <a:pt x="794" y="609"/>
                    <a:pt x="796" y="602"/>
                  </a:cubicBezTo>
                  <a:cubicBezTo>
                    <a:pt x="792" y="600"/>
                    <a:pt x="781" y="594"/>
                    <a:pt x="779" y="597"/>
                  </a:cubicBezTo>
                  <a:cubicBezTo>
                    <a:pt x="779" y="601"/>
                    <a:pt x="784" y="600"/>
                    <a:pt x="785" y="602"/>
                  </a:cubicBezTo>
                  <a:cubicBezTo>
                    <a:pt x="782" y="603"/>
                    <a:pt x="783" y="601"/>
                    <a:pt x="781" y="602"/>
                  </a:cubicBezTo>
                  <a:close/>
                  <a:moveTo>
                    <a:pt x="791" y="436"/>
                  </a:moveTo>
                  <a:cubicBezTo>
                    <a:pt x="787" y="436"/>
                    <a:pt x="782" y="429"/>
                    <a:pt x="781" y="434"/>
                  </a:cubicBezTo>
                  <a:cubicBezTo>
                    <a:pt x="784" y="435"/>
                    <a:pt x="789" y="440"/>
                    <a:pt x="791" y="436"/>
                  </a:cubicBezTo>
                  <a:close/>
                  <a:moveTo>
                    <a:pt x="782" y="893"/>
                  </a:moveTo>
                  <a:cubicBezTo>
                    <a:pt x="781" y="892"/>
                    <a:pt x="779" y="892"/>
                    <a:pt x="777" y="892"/>
                  </a:cubicBezTo>
                  <a:cubicBezTo>
                    <a:pt x="776" y="896"/>
                    <a:pt x="782" y="896"/>
                    <a:pt x="782" y="893"/>
                  </a:cubicBezTo>
                  <a:close/>
                  <a:moveTo>
                    <a:pt x="783" y="757"/>
                  </a:moveTo>
                  <a:cubicBezTo>
                    <a:pt x="783" y="752"/>
                    <a:pt x="784" y="750"/>
                    <a:pt x="783" y="747"/>
                  </a:cubicBezTo>
                  <a:cubicBezTo>
                    <a:pt x="779" y="748"/>
                    <a:pt x="780" y="754"/>
                    <a:pt x="778" y="757"/>
                  </a:cubicBezTo>
                  <a:cubicBezTo>
                    <a:pt x="780" y="757"/>
                    <a:pt x="782" y="757"/>
                    <a:pt x="783" y="757"/>
                  </a:cubicBezTo>
                  <a:close/>
                  <a:moveTo>
                    <a:pt x="784" y="698"/>
                  </a:moveTo>
                  <a:cubicBezTo>
                    <a:pt x="784" y="706"/>
                    <a:pt x="779" y="716"/>
                    <a:pt x="780" y="724"/>
                  </a:cubicBezTo>
                  <a:cubicBezTo>
                    <a:pt x="782" y="717"/>
                    <a:pt x="787" y="704"/>
                    <a:pt x="784" y="698"/>
                  </a:cubicBezTo>
                  <a:close/>
                  <a:moveTo>
                    <a:pt x="786" y="663"/>
                  </a:moveTo>
                  <a:cubicBezTo>
                    <a:pt x="787" y="656"/>
                    <a:pt x="787" y="650"/>
                    <a:pt x="785" y="646"/>
                  </a:cubicBezTo>
                  <a:cubicBezTo>
                    <a:pt x="782" y="646"/>
                    <a:pt x="781" y="645"/>
                    <a:pt x="779" y="645"/>
                  </a:cubicBezTo>
                  <a:cubicBezTo>
                    <a:pt x="781" y="652"/>
                    <a:pt x="779" y="662"/>
                    <a:pt x="786" y="663"/>
                  </a:cubicBezTo>
                  <a:close/>
                  <a:moveTo>
                    <a:pt x="786" y="932"/>
                  </a:moveTo>
                  <a:cubicBezTo>
                    <a:pt x="784" y="931"/>
                    <a:pt x="781" y="931"/>
                    <a:pt x="778" y="931"/>
                  </a:cubicBezTo>
                  <a:cubicBezTo>
                    <a:pt x="778" y="932"/>
                    <a:pt x="778" y="933"/>
                    <a:pt x="778" y="934"/>
                  </a:cubicBezTo>
                  <a:cubicBezTo>
                    <a:pt x="783" y="932"/>
                    <a:pt x="783" y="935"/>
                    <a:pt x="786" y="932"/>
                  </a:cubicBezTo>
                  <a:close/>
                  <a:moveTo>
                    <a:pt x="781" y="890"/>
                  </a:moveTo>
                  <a:cubicBezTo>
                    <a:pt x="783" y="888"/>
                    <a:pt x="782" y="882"/>
                    <a:pt x="782" y="878"/>
                  </a:cubicBezTo>
                  <a:cubicBezTo>
                    <a:pt x="779" y="880"/>
                    <a:pt x="780" y="885"/>
                    <a:pt x="778" y="889"/>
                  </a:cubicBezTo>
                  <a:cubicBezTo>
                    <a:pt x="780" y="889"/>
                    <a:pt x="780" y="889"/>
                    <a:pt x="781" y="890"/>
                  </a:cubicBezTo>
                  <a:close/>
                  <a:moveTo>
                    <a:pt x="789" y="925"/>
                  </a:moveTo>
                  <a:cubicBezTo>
                    <a:pt x="786" y="924"/>
                    <a:pt x="778" y="922"/>
                    <a:pt x="779" y="926"/>
                  </a:cubicBezTo>
                  <a:cubicBezTo>
                    <a:pt x="783" y="925"/>
                    <a:pt x="789" y="929"/>
                    <a:pt x="789" y="925"/>
                  </a:cubicBezTo>
                  <a:close/>
                  <a:moveTo>
                    <a:pt x="785" y="841"/>
                  </a:moveTo>
                  <a:cubicBezTo>
                    <a:pt x="785" y="838"/>
                    <a:pt x="783" y="836"/>
                    <a:pt x="780" y="837"/>
                  </a:cubicBezTo>
                  <a:cubicBezTo>
                    <a:pt x="780" y="838"/>
                    <a:pt x="780" y="839"/>
                    <a:pt x="780" y="840"/>
                  </a:cubicBezTo>
                  <a:cubicBezTo>
                    <a:pt x="781" y="841"/>
                    <a:pt x="782" y="841"/>
                    <a:pt x="785" y="841"/>
                  </a:cubicBezTo>
                  <a:close/>
                  <a:moveTo>
                    <a:pt x="784" y="683"/>
                  </a:moveTo>
                  <a:cubicBezTo>
                    <a:pt x="784" y="682"/>
                    <a:pt x="786" y="682"/>
                    <a:pt x="787" y="682"/>
                  </a:cubicBezTo>
                  <a:cubicBezTo>
                    <a:pt x="787" y="676"/>
                    <a:pt x="787" y="669"/>
                    <a:pt x="787" y="665"/>
                  </a:cubicBezTo>
                  <a:cubicBezTo>
                    <a:pt x="784" y="666"/>
                    <a:pt x="784" y="663"/>
                    <a:pt x="781" y="664"/>
                  </a:cubicBezTo>
                  <a:cubicBezTo>
                    <a:pt x="783" y="672"/>
                    <a:pt x="781" y="677"/>
                    <a:pt x="784" y="683"/>
                  </a:cubicBezTo>
                  <a:close/>
                  <a:moveTo>
                    <a:pt x="792" y="427"/>
                  </a:moveTo>
                  <a:cubicBezTo>
                    <a:pt x="787" y="424"/>
                    <a:pt x="794" y="412"/>
                    <a:pt x="793" y="407"/>
                  </a:cubicBezTo>
                  <a:cubicBezTo>
                    <a:pt x="788" y="412"/>
                    <a:pt x="787" y="421"/>
                    <a:pt x="784" y="426"/>
                  </a:cubicBezTo>
                  <a:cubicBezTo>
                    <a:pt x="786" y="426"/>
                    <a:pt x="791" y="431"/>
                    <a:pt x="792" y="427"/>
                  </a:cubicBezTo>
                  <a:close/>
                  <a:moveTo>
                    <a:pt x="789" y="711"/>
                  </a:moveTo>
                  <a:cubicBezTo>
                    <a:pt x="784" y="720"/>
                    <a:pt x="784" y="734"/>
                    <a:pt x="782" y="745"/>
                  </a:cubicBezTo>
                  <a:cubicBezTo>
                    <a:pt x="786" y="737"/>
                    <a:pt x="791" y="719"/>
                    <a:pt x="789" y="711"/>
                  </a:cubicBezTo>
                  <a:close/>
                  <a:moveTo>
                    <a:pt x="791" y="920"/>
                  </a:moveTo>
                  <a:cubicBezTo>
                    <a:pt x="785" y="921"/>
                    <a:pt x="782" y="917"/>
                    <a:pt x="781" y="921"/>
                  </a:cubicBezTo>
                  <a:cubicBezTo>
                    <a:pt x="784" y="920"/>
                    <a:pt x="790" y="925"/>
                    <a:pt x="791" y="920"/>
                  </a:cubicBezTo>
                  <a:close/>
                  <a:moveTo>
                    <a:pt x="786" y="822"/>
                  </a:moveTo>
                  <a:cubicBezTo>
                    <a:pt x="788" y="822"/>
                    <a:pt x="791" y="822"/>
                    <a:pt x="793" y="822"/>
                  </a:cubicBezTo>
                  <a:cubicBezTo>
                    <a:pt x="794" y="814"/>
                    <a:pt x="785" y="811"/>
                    <a:pt x="783" y="815"/>
                  </a:cubicBezTo>
                  <a:cubicBezTo>
                    <a:pt x="785" y="816"/>
                    <a:pt x="783" y="821"/>
                    <a:pt x="786" y="822"/>
                  </a:cubicBezTo>
                  <a:close/>
                  <a:moveTo>
                    <a:pt x="787" y="912"/>
                  </a:moveTo>
                  <a:cubicBezTo>
                    <a:pt x="782" y="910"/>
                    <a:pt x="794" y="912"/>
                    <a:pt x="794" y="911"/>
                  </a:cubicBezTo>
                  <a:cubicBezTo>
                    <a:pt x="793" y="907"/>
                    <a:pt x="787" y="909"/>
                    <a:pt x="783" y="907"/>
                  </a:cubicBezTo>
                  <a:cubicBezTo>
                    <a:pt x="782" y="910"/>
                    <a:pt x="785" y="911"/>
                    <a:pt x="783" y="913"/>
                  </a:cubicBezTo>
                  <a:cubicBezTo>
                    <a:pt x="784" y="913"/>
                    <a:pt x="787" y="914"/>
                    <a:pt x="787" y="912"/>
                  </a:cubicBezTo>
                  <a:close/>
                  <a:moveTo>
                    <a:pt x="794" y="907"/>
                  </a:moveTo>
                  <a:cubicBezTo>
                    <a:pt x="796" y="906"/>
                    <a:pt x="794" y="902"/>
                    <a:pt x="796" y="900"/>
                  </a:cubicBezTo>
                  <a:cubicBezTo>
                    <a:pt x="794" y="898"/>
                    <a:pt x="787" y="899"/>
                    <a:pt x="784" y="897"/>
                  </a:cubicBezTo>
                  <a:cubicBezTo>
                    <a:pt x="783" y="902"/>
                    <a:pt x="784" y="902"/>
                    <a:pt x="783" y="905"/>
                  </a:cubicBezTo>
                  <a:cubicBezTo>
                    <a:pt x="786" y="906"/>
                    <a:pt x="791" y="906"/>
                    <a:pt x="794" y="907"/>
                  </a:cubicBezTo>
                  <a:close/>
                  <a:moveTo>
                    <a:pt x="793" y="774"/>
                  </a:moveTo>
                  <a:cubicBezTo>
                    <a:pt x="790" y="775"/>
                    <a:pt x="787" y="771"/>
                    <a:pt x="784" y="773"/>
                  </a:cubicBezTo>
                  <a:cubicBezTo>
                    <a:pt x="786" y="774"/>
                    <a:pt x="791" y="777"/>
                    <a:pt x="793" y="774"/>
                  </a:cubicBezTo>
                  <a:close/>
                  <a:moveTo>
                    <a:pt x="796" y="894"/>
                  </a:moveTo>
                  <a:cubicBezTo>
                    <a:pt x="792" y="895"/>
                    <a:pt x="787" y="891"/>
                    <a:pt x="784" y="893"/>
                  </a:cubicBezTo>
                  <a:cubicBezTo>
                    <a:pt x="784" y="894"/>
                    <a:pt x="784" y="895"/>
                    <a:pt x="784" y="896"/>
                  </a:cubicBezTo>
                  <a:cubicBezTo>
                    <a:pt x="789" y="894"/>
                    <a:pt x="796" y="900"/>
                    <a:pt x="796" y="894"/>
                  </a:cubicBezTo>
                  <a:close/>
                  <a:moveTo>
                    <a:pt x="796" y="891"/>
                  </a:moveTo>
                  <a:cubicBezTo>
                    <a:pt x="796" y="889"/>
                    <a:pt x="796" y="887"/>
                    <a:pt x="796" y="885"/>
                  </a:cubicBezTo>
                  <a:cubicBezTo>
                    <a:pt x="795" y="885"/>
                    <a:pt x="790" y="886"/>
                    <a:pt x="790" y="884"/>
                  </a:cubicBezTo>
                  <a:cubicBezTo>
                    <a:pt x="793" y="883"/>
                    <a:pt x="793" y="883"/>
                    <a:pt x="796" y="884"/>
                  </a:cubicBezTo>
                  <a:cubicBezTo>
                    <a:pt x="796" y="882"/>
                    <a:pt x="796" y="879"/>
                    <a:pt x="795" y="878"/>
                  </a:cubicBezTo>
                  <a:cubicBezTo>
                    <a:pt x="791" y="879"/>
                    <a:pt x="786" y="877"/>
                    <a:pt x="784" y="878"/>
                  </a:cubicBezTo>
                  <a:cubicBezTo>
                    <a:pt x="783" y="886"/>
                    <a:pt x="787" y="886"/>
                    <a:pt x="784" y="890"/>
                  </a:cubicBezTo>
                  <a:cubicBezTo>
                    <a:pt x="789" y="889"/>
                    <a:pt x="791" y="892"/>
                    <a:pt x="796" y="891"/>
                  </a:cubicBezTo>
                  <a:close/>
                  <a:moveTo>
                    <a:pt x="795" y="873"/>
                  </a:moveTo>
                  <a:cubicBezTo>
                    <a:pt x="796" y="869"/>
                    <a:pt x="783" y="869"/>
                    <a:pt x="784" y="871"/>
                  </a:cubicBezTo>
                  <a:cubicBezTo>
                    <a:pt x="787" y="872"/>
                    <a:pt x="791" y="873"/>
                    <a:pt x="795" y="873"/>
                  </a:cubicBezTo>
                  <a:close/>
                  <a:moveTo>
                    <a:pt x="798" y="768"/>
                  </a:moveTo>
                  <a:cubicBezTo>
                    <a:pt x="795" y="767"/>
                    <a:pt x="790" y="763"/>
                    <a:pt x="786" y="765"/>
                  </a:cubicBezTo>
                  <a:cubicBezTo>
                    <a:pt x="791" y="765"/>
                    <a:pt x="796" y="770"/>
                    <a:pt x="798" y="768"/>
                  </a:cubicBezTo>
                  <a:close/>
                  <a:moveTo>
                    <a:pt x="788" y="737"/>
                  </a:moveTo>
                  <a:cubicBezTo>
                    <a:pt x="788" y="741"/>
                    <a:pt x="786" y="742"/>
                    <a:pt x="787" y="746"/>
                  </a:cubicBezTo>
                  <a:cubicBezTo>
                    <a:pt x="790" y="746"/>
                    <a:pt x="791" y="738"/>
                    <a:pt x="788" y="737"/>
                  </a:cubicBezTo>
                  <a:close/>
                  <a:moveTo>
                    <a:pt x="788" y="637"/>
                  </a:moveTo>
                  <a:cubicBezTo>
                    <a:pt x="787" y="641"/>
                    <a:pt x="790" y="643"/>
                    <a:pt x="788" y="645"/>
                  </a:cubicBezTo>
                  <a:cubicBezTo>
                    <a:pt x="792" y="645"/>
                    <a:pt x="788" y="638"/>
                    <a:pt x="788" y="637"/>
                  </a:cubicBezTo>
                  <a:close/>
                  <a:moveTo>
                    <a:pt x="796" y="824"/>
                  </a:moveTo>
                  <a:cubicBezTo>
                    <a:pt x="793" y="824"/>
                    <a:pt x="788" y="824"/>
                    <a:pt x="787" y="823"/>
                  </a:cubicBezTo>
                  <a:cubicBezTo>
                    <a:pt x="787" y="824"/>
                    <a:pt x="787" y="825"/>
                    <a:pt x="787" y="827"/>
                  </a:cubicBezTo>
                  <a:cubicBezTo>
                    <a:pt x="792" y="827"/>
                    <a:pt x="794" y="829"/>
                    <a:pt x="796" y="824"/>
                  </a:cubicBezTo>
                  <a:close/>
                  <a:moveTo>
                    <a:pt x="798" y="836"/>
                  </a:moveTo>
                  <a:cubicBezTo>
                    <a:pt x="799" y="833"/>
                    <a:pt x="796" y="833"/>
                    <a:pt x="797" y="831"/>
                  </a:cubicBezTo>
                  <a:cubicBezTo>
                    <a:pt x="795" y="831"/>
                    <a:pt x="788" y="827"/>
                    <a:pt x="788" y="832"/>
                  </a:cubicBezTo>
                  <a:cubicBezTo>
                    <a:pt x="790" y="834"/>
                    <a:pt x="794" y="835"/>
                    <a:pt x="798" y="836"/>
                  </a:cubicBezTo>
                  <a:close/>
                  <a:moveTo>
                    <a:pt x="798" y="762"/>
                  </a:moveTo>
                  <a:cubicBezTo>
                    <a:pt x="799" y="759"/>
                    <a:pt x="800" y="757"/>
                    <a:pt x="800" y="752"/>
                  </a:cubicBezTo>
                  <a:cubicBezTo>
                    <a:pt x="798" y="751"/>
                    <a:pt x="794" y="751"/>
                    <a:pt x="792" y="751"/>
                  </a:cubicBezTo>
                  <a:cubicBezTo>
                    <a:pt x="792" y="755"/>
                    <a:pt x="789" y="757"/>
                    <a:pt x="788" y="759"/>
                  </a:cubicBezTo>
                  <a:cubicBezTo>
                    <a:pt x="793" y="762"/>
                    <a:pt x="796" y="759"/>
                    <a:pt x="798" y="762"/>
                  </a:cubicBezTo>
                  <a:close/>
                  <a:moveTo>
                    <a:pt x="791" y="710"/>
                  </a:moveTo>
                  <a:cubicBezTo>
                    <a:pt x="792" y="708"/>
                    <a:pt x="793" y="702"/>
                    <a:pt x="791" y="700"/>
                  </a:cubicBezTo>
                  <a:cubicBezTo>
                    <a:pt x="791" y="703"/>
                    <a:pt x="787" y="709"/>
                    <a:pt x="791" y="710"/>
                  </a:cubicBezTo>
                  <a:close/>
                  <a:moveTo>
                    <a:pt x="794" y="665"/>
                  </a:moveTo>
                  <a:cubicBezTo>
                    <a:pt x="793" y="659"/>
                    <a:pt x="792" y="654"/>
                    <a:pt x="792" y="648"/>
                  </a:cubicBezTo>
                  <a:cubicBezTo>
                    <a:pt x="788" y="651"/>
                    <a:pt x="791" y="663"/>
                    <a:pt x="794" y="665"/>
                  </a:cubicBezTo>
                  <a:close/>
                  <a:moveTo>
                    <a:pt x="795" y="646"/>
                  </a:moveTo>
                  <a:cubicBezTo>
                    <a:pt x="797" y="642"/>
                    <a:pt x="792" y="638"/>
                    <a:pt x="795" y="631"/>
                  </a:cubicBezTo>
                  <a:cubicBezTo>
                    <a:pt x="792" y="631"/>
                    <a:pt x="791" y="631"/>
                    <a:pt x="790" y="630"/>
                  </a:cubicBezTo>
                  <a:cubicBezTo>
                    <a:pt x="792" y="636"/>
                    <a:pt x="790" y="642"/>
                    <a:pt x="795" y="646"/>
                  </a:cubicBezTo>
                  <a:close/>
                  <a:moveTo>
                    <a:pt x="797" y="939"/>
                  </a:moveTo>
                  <a:cubicBezTo>
                    <a:pt x="795" y="936"/>
                    <a:pt x="798" y="938"/>
                    <a:pt x="798" y="933"/>
                  </a:cubicBezTo>
                  <a:cubicBezTo>
                    <a:pt x="795" y="933"/>
                    <a:pt x="790" y="934"/>
                    <a:pt x="789" y="932"/>
                  </a:cubicBezTo>
                  <a:cubicBezTo>
                    <a:pt x="789" y="934"/>
                    <a:pt x="787" y="934"/>
                    <a:pt x="788" y="935"/>
                  </a:cubicBezTo>
                  <a:cubicBezTo>
                    <a:pt x="794" y="936"/>
                    <a:pt x="791" y="939"/>
                    <a:pt x="797" y="939"/>
                  </a:cubicBezTo>
                  <a:close/>
                  <a:moveTo>
                    <a:pt x="791" y="951"/>
                  </a:moveTo>
                  <a:cubicBezTo>
                    <a:pt x="794" y="952"/>
                    <a:pt x="793" y="948"/>
                    <a:pt x="795" y="946"/>
                  </a:cubicBezTo>
                  <a:cubicBezTo>
                    <a:pt x="793" y="947"/>
                    <a:pt x="792" y="945"/>
                    <a:pt x="791" y="945"/>
                  </a:cubicBezTo>
                  <a:cubicBezTo>
                    <a:pt x="789" y="947"/>
                    <a:pt x="789" y="950"/>
                    <a:pt x="791" y="951"/>
                  </a:cubicBezTo>
                  <a:close/>
                  <a:moveTo>
                    <a:pt x="800" y="844"/>
                  </a:moveTo>
                  <a:cubicBezTo>
                    <a:pt x="800" y="837"/>
                    <a:pt x="795" y="839"/>
                    <a:pt x="791" y="838"/>
                  </a:cubicBezTo>
                  <a:cubicBezTo>
                    <a:pt x="790" y="844"/>
                    <a:pt x="795" y="844"/>
                    <a:pt x="800" y="844"/>
                  </a:cubicBezTo>
                  <a:close/>
                  <a:moveTo>
                    <a:pt x="797" y="385"/>
                  </a:moveTo>
                  <a:cubicBezTo>
                    <a:pt x="798" y="382"/>
                    <a:pt x="799" y="381"/>
                    <a:pt x="802" y="382"/>
                  </a:cubicBezTo>
                  <a:cubicBezTo>
                    <a:pt x="806" y="370"/>
                    <a:pt x="806" y="355"/>
                    <a:pt x="806" y="340"/>
                  </a:cubicBezTo>
                  <a:cubicBezTo>
                    <a:pt x="805" y="328"/>
                    <a:pt x="805" y="308"/>
                    <a:pt x="797" y="304"/>
                  </a:cubicBezTo>
                  <a:cubicBezTo>
                    <a:pt x="797" y="303"/>
                    <a:pt x="796" y="303"/>
                    <a:pt x="796" y="305"/>
                  </a:cubicBezTo>
                  <a:cubicBezTo>
                    <a:pt x="805" y="327"/>
                    <a:pt x="801" y="361"/>
                    <a:pt x="797" y="385"/>
                  </a:cubicBezTo>
                  <a:close/>
                  <a:moveTo>
                    <a:pt x="819" y="960"/>
                  </a:moveTo>
                  <a:cubicBezTo>
                    <a:pt x="810" y="959"/>
                    <a:pt x="799" y="956"/>
                    <a:pt x="791" y="957"/>
                  </a:cubicBezTo>
                  <a:cubicBezTo>
                    <a:pt x="800" y="958"/>
                    <a:pt x="811" y="962"/>
                    <a:pt x="819" y="960"/>
                  </a:cubicBezTo>
                  <a:close/>
                  <a:moveTo>
                    <a:pt x="797" y="940"/>
                  </a:moveTo>
                  <a:cubicBezTo>
                    <a:pt x="795" y="940"/>
                    <a:pt x="793" y="940"/>
                    <a:pt x="791" y="940"/>
                  </a:cubicBezTo>
                  <a:cubicBezTo>
                    <a:pt x="791" y="941"/>
                    <a:pt x="791" y="942"/>
                    <a:pt x="791" y="943"/>
                  </a:cubicBezTo>
                  <a:cubicBezTo>
                    <a:pt x="794" y="943"/>
                    <a:pt x="797" y="944"/>
                    <a:pt x="797" y="940"/>
                  </a:cubicBezTo>
                  <a:close/>
                  <a:moveTo>
                    <a:pt x="800" y="749"/>
                  </a:moveTo>
                  <a:cubicBezTo>
                    <a:pt x="801" y="738"/>
                    <a:pt x="799" y="730"/>
                    <a:pt x="800" y="720"/>
                  </a:cubicBezTo>
                  <a:cubicBezTo>
                    <a:pt x="797" y="729"/>
                    <a:pt x="796" y="738"/>
                    <a:pt x="793" y="747"/>
                  </a:cubicBezTo>
                  <a:cubicBezTo>
                    <a:pt x="795" y="748"/>
                    <a:pt x="796" y="750"/>
                    <a:pt x="800" y="749"/>
                  </a:cubicBezTo>
                  <a:close/>
                  <a:moveTo>
                    <a:pt x="801" y="416"/>
                  </a:moveTo>
                  <a:cubicBezTo>
                    <a:pt x="799" y="419"/>
                    <a:pt x="796" y="426"/>
                    <a:pt x="797" y="430"/>
                  </a:cubicBezTo>
                  <a:cubicBezTo>
                    <a:pt x="798" y="425"/>
                    <a:pt x="804" y="421"/>
                    <a:pt x="801" y="416"/>
                  </a:cubicBezTo>
                  <a:close/>
                  <a:moveTo>
                    <a:pt x="800" y="928"/>
                  </a:moveTo>
                  <a:cubicBezTo>
                    <a:pt x="800" y="925"/>
                    <a:pt x="795" y="925"/>
                    <a:pt x="792" y="925"/>
                  </a:cubicBezTo>
                  <a:cubicBezTo>
                    <a:pt x="792" y="929"/>
                    <a:pt x="797" y="928"/>
                    <a:pt x="800" y="928"/>
                  </a:cubicBezTo>
                  <a:close/>
                  <a:moveTo>
                    <a:pt x="800" y="850"/>
                  </a:moveTo>
                  <a:cubicBezTo>
                    <a:pt x="799" y="849"/>
                    <a:pt x="793" y="848"/>
                    <a:pt x="793" y="850"/>
                  </a:cubicBezTo>
                  <a:cubicBezTo>
                    <a:pt x="793" y="851"/>
                    <a:pt x="799" y="852"/>
                    <a:pt x="800" y="850"/>
                  </a:cubicBezTo>
                  <a:close/>
                  <a:moveTo>
                    <a:pt x="800" y="922"/>
                  </a:moveTo>
                  <a:cubicBezTo>
                    <a:pt x="797" y="923"/>
                    <a:pt x="794" y="919"/>
                    <a:pt x="793" y="922"/>
                  </a:cubicBezTo>
                  <a:cubicBezTo>
                    <a:pt x="794" y="923"/>
                    <a:pt x="799" y="925"/>
                    <a:pt x="800" y="922"/>
                  </a:cubicBezTo>
                  <a:close/>
                  <a:moveTo>
                    <a:pt x="808" y="823"/>
                  </a:moveTo>
                  <a:cubicBezTo>
                    <a:pt x="808" y="820"/>
                    <a:pt x="806" y="821"/>
                    <a:pt x="807" y="818"/>
                  </a:cubicBezTo>
                  <a:cubicBezTo>
                    <a:pt x="803" y="818"/>
                    <a:pt x="798" y="814"/>
                    <a:pt x="795" y="817"/>
                  </a:cubicBezTo>
                  <a:cubicBezTo>
                    <a:pt x="797" y="816"/>
                    <a:pt x="797" y="821"/>
                    <a:pt x="795" y="821"/>
                  </a:cubicBezTo>
                  <a:cubicBezTo>
                    <a:pt x="794" y="821"/>
                    <a:pt x="794" y="821"/>
                    <a:pt x="794" y="822"/>
                  </a:cubicBezTo>
                  <a:cubicBezTo>
                    <a:pt x="798" y="822"/>
                    <a:pt x="802" y="823"/>
                    <a:pt x="808" y="823"/>
                  </a:cubicBezTo>
                  <a:close/>
                  <a:moveTo>
                    <a:pt x="809" y="781"/>
                  </a:moveTo>
                  <a:cubicBezTo>
                    <a:pt x="807" y="777"/>
                    <a:pt x="799" y="775"/>
                    <a:pt x="795" y="777"/>
                  </a:cubicBezTo>
                  <a:cubicBezTo>
                    <a:pt x="799" y="778"/>
                    <a:pt x="805" y="779"/>
                    <a:pt x="809" y="781"/>
                  </a:cubicBezTo>
                  <a:close/>
                  <a:moveTo>
                    <a:pt x="803" y="386"/>
                  </a:moveTo>
                  <a:cubicBezTo>
                    <a:pt x="803" y="395"/>
                    <a:pt x="797" y="403"/>
                    <a:pt x="800" y="411"/>
                  </a:cubicBezTo>
                  <a:cubicBezTo>
                    <a:pt x="802" y="404"/>
                    <a:pt x="805" y="394"/>
                    <a:pt x="803" y="386"/>
                  </a:cubicBezTo>
                  <a:close/>
                  <a:moveTo>
                    <a:pt x="811" y="302"/>
                  </a:moveTo>
                  <a:cubicBezTo>
                    <a:pt x="810" y="301"/>
                    <a:pt x="812" y="297"/>
                    <a:pt x="810" y="297"/>
                  </a:cubicBezTo>
                  <a:cubicBezTo>
                    <a:pt x="809" y="299"/>
                    <a:pt x="803" y="292"/>
                    <a:pt x="801" y="295"/>
                  </a:cubicBezTo>
                  <a:cubicBezTo>
                    <a:pt x="803" y="302"/>
                    <a:pt x="808" y="298"/>
                    <a:pt x="811" y="302"/>
                  </a:cubicBezTo>
                  <a:close/>
                  <a:moveTo>
                    <a:pt x="823" y="955"/>
                  </a:moveTo>
                  <a:cubicBezTo>
                    <a:pt x="823" y="953"/>
                    <a:pt x="823" y="951"/>
                    <a:pt x="823" y="950"/>
                  </a:cubicBezTo>
                  <a:cubicBezTo>
                    <a:pt x="816" y="948"/>
                    <a:pt x="809" y="949"/>
                    <a:pt x="805" y="953"/>
                  </a:cubicBezTo>
                  <a:cubicBezTo>
                    <a:pt x="802" y="950"/>
                    <a:pt x="807" y="947"/>
                    <a:pt x="803" y="947"/>
                  </a:cubicBezTo>
                  <a:cubicBezTo>
                    <a:pt x="802" y="949"/>
                    <a:pt x="800" y="945"/>
                    <a:pt x="798" y="946"/>
                  </a:cubicBezTo>
                  <a:cubicBezTo>
                    <a:pt x="797" y="949"/>
                    <a:pt x="795" y="949"/>
                    <a:pt x="796" y="953"/>
                  </a:cubicBezTo>
                  <a:cubicBezTo>
                    <a:pt x="807" y="954"/>
                    <a:pt x="812" y="955"/>
                    <a:pt x="823" y="955"/>
                  </a:cubicBezTo>
                  <a:close/>
                  <a:moveTo>
                    <a:pt x="798" y="914"/>
                  </a:moveTo>
                  <a:cubicBezTo>
                    <a:pt x="797" y="911"/>
                    <a:pt x="799" y="912"/>
                    <a:pt x="799" y="909"/>
                  </a:cubicBezTo>
                  <a:cubicBezTo>
                    <a:pt x="795" y="908"/>
                    <a:pt x="795" y="914"/>
                    <a:pt x="798" y="914"/>
                  </a:cubicBezTo>
                  <a:close/>
                  <a:moveTo>
                    <a:pt x="809" y="826"/>
                  </a:moveTo>
                  <a:cubicBezTo>
                    <a:pt x="806" y="824"/>
                    <a:pt x="800" y="826"/>
                    <a:pt x="797" y="824"/>
                  </a:cubicBezTo>
                  <a:cubicBezTo>
                    <a:pt x="796" y="831"/>
                    <a:pt x="806" y="827"/>
                    <a:pt x="809" y="826"/>
                  </a:cubicBezTo>
                  <a:close/>
                  <a:moveTo>
                    <a:pt x="798" y="907"/>
                  </a:moveTo>
                  <a:cubicBezTo>
                    <a:pt x="802" y="908"/>
                    <a:pt x="799" y="903"/>
                    <a:pt x="800" y="900"/>
                  </a:cubicBezTo>
                  <a:cubicBezTo>
                    <a:pt x="797" y="900"/>
                    <a:pt x="797" y="906"/>
                    <a:pt x="798" y="907"/>
                  </a:cubicBezTo>
                  <a:close/>
                  <a:moveTo>
                    <a:pt x="802" y="874"/>
                  </a:moveTo>
                  <a:cubicBezTo>
                    <a:pt x="804" y="870"/>
                    <a:pt x="798" y="874"/>
                    <a:pt x="798" y="871"/>
                  </a:cubicBezTo>
                  <a:cubicBezTo>
                    <a:pt x="798" y="868"/>
                    <a:pt x="802" y="870"/>
                    <a:pt x="802" y="868"/>
                  </a:cubicBezTo>
                  <a:cubicBezTo>
                    <a:pt x="800" y="869"/>
                    <a:pt x="800" y="867"/>
                    <a:pt x="797" y="867"/>
                  </a:cubicBezTo>
                  <a:cubicBezTo>
                    <a:pt x="797" y="869"/>
                    <a:pt x="797" y="871"/>
                    <a:pt x="797" y="873"/>
                  </a:cubicBezTo>
                  <a:cubicBezTo>
                    <a:pt x="799" y="874"/>
                    <a:pt x="800" y="874"/>
                    <a:pt x="802" y="874"/>
                  </a:cubicBezTo>
                  <a:close/>
                  <a:moveTo>
                    <a:pt x="801" y="648"/>
                  </a:moveTo>
                  <a:cubicBezTo>
                    <a:pt x="805" y="648"/>
                    <a:pt x="802" y="642"/>
                    <a:pt x="801" y="641"/>
                  </a:cubicBezTo>
                  <a:cubicBezTo>
                    <a:pt x="799" y="651"/>
                    <a:pt x="800" y="671"/>
                    <a:pt x="799" y="685"/>
                  </a:cubicBezTo>
                  <a:cubicBezTo>
                    <a:pt x="807" y="675"/>
                    <a:pt x="809" y="660"/>
                    <a:pt x="801" y="648"/>
                  </a:cubicBezTo>
                  <a:close/>
                  <a:moveTo>
                    <a:pt x="809" y="629"/>
                  </a:moveTo>
                  <a:cubicBezTo>
                    <a:pt x="806" y="629"/>
                    <a:pt x="805" y="627"/>
                    <a:pt x="803" y="626"/>
                  </a:cubicBezTo>
                  <a:cubicBezTo>
                    <a:pt x="803" y="632"/>
                    <a:pt x="810" y="632"/>
                    <a:pt x="814" y="635"/>
                  </a:cubicBezTo>
                  <a:cubicBezTo>
                    <a:pt x="810" y="627"/>
                    <a:pt x="815" y="613"/>
                    <a:pt x="807" y="607"/>
                  </a:cubicBezTo>
                  <a:cubicBezTo>
                    <a:pt x="809" y="607"/>
                    <a:pt x="812" y="607"/>
                    <a:pt x="812" y="605"/>
                  </a:cubicBezTo>
                  <a:cubicBezTo>
                    <a:pt x="806" y="606"/>
                    <a:pt x="805" y="603"/>
                    <a:pt x="800" y="603"/>
                  </a:cubicBezTo>
                  <a:cubicBezTo>
                    <a:pt x="800" y="614"/>
                    <a:pt x="802" y="624"/>
                    <a:pt x="809" y="629"/>
                  </a:cubicBezTo>
                  <a:close/>
                  <a:moveTo>
                    <a:pt x="801" y="892"/>
                  </a:moveTo>
                  <a:cubicBezTo>
                    <a:pt x="803" y="887"/>
                    <a:pt x="800" y="886"/>
                    <a:pt x="803" y="880"/>
                  </a:cubicBezTo>
                  <a:cubicBezTo>
                    <a:pt x="802" y="880"/>
                    <a:pt x="800" y="880"/>
                    <a:pt x="798" y="880"/>
                  </a:cubicBezTo>
                  <a:cubicBezTo>
                    <a:pt x="800" y="884"/>
                    <a:pt x="797" y="891"/>
                    <a:pt x="801" y="892"/>
                  </a:cubicBezTo>
                  <a:close/>
                  <a:moveTo>
                    <a:pt x="801" y="837"/>
                  </a:moveTo>
                  <a:cubicBezTo>
                    <a:pt x="811" y="838"/>
                    <a:pt x="816" y="839"/>
                    <a:pt x="826" y="841"/>
                  </a:cubicBezTo>
                  <a:cubicBezTo>
                    <a:pt x="828" y="833"/>
                    <a:pt x="814" y="831"/>
                    <a:pt x="811" y="835"/>
                  </a:cubicBezTo>
                  <a:cubicBezTo>
                    <a:pt x="810" y="832"/>
                    <a:pt x="801" y="830"/>
                    <a:pt x="799" y="832"/>
                  </a:cubicBezTo>
                  <a:cubicBezTo>
                    <a:pt x="800" y="833"/>
                    <a:pt x="800" y="835"/>
                    <a:pt x="801" y="837"/>
                  </a:cubicBezTo>
                  <a:close/>
                  <a:moveTo>
                    <a:pt x="817" y="787"/>
                  </a:moveTo>
                  <a:cubicBezTo>
                    <a:pt x="814" y="784"/>
                    <a:pt x="802" y="779"/>
                    <a:pt x="799" y="783"/>
                  </a:cubicBezTo>
                  <a:cubicBezTo>
                    <a:pt x="806" y="783"/>
                    <a:pt x="811" y="786"/>
                    <a:pt x="817" y="787"/>
                  </a:cubicBezTo>
                  <a:close/>
                  <a:moveTo>
                    <a:pt x="883" y="471"/>
                  </a:moveTo>
                  <a:cubicBezTo>
                    <a:pt x="856" y="461"/>
                    <a:pt x="831" y="445"/>
                    <a:pt x="804" y="439"/>
                  </a:cubicBezTo>
                  <a:cubicBezTo>
                    <a:pt x="828" y="450"/>
                    <a:pt x="855" y="465"/>
                    <a:pt x="883" y="471"/>
                  </a:cubicBezTo>
                  <a:close/>
                  <a:moveTo>
                    <a:pt x="811" y="942"/>
                  </a:moveTo>
                  <a:cubicBezTo>
                    <a:pt x="810" y="938"/>
                    <a:pt x="801" y="939"/>
                    <a:pt x="800" y="939"/>
                  </a:cubicBezTo>
                  <a:cubicBezTo>
                    <a:pt x="803" y="940"/>
                    <a:pt x="807" y="941"/>
                    <a:pt x="811" y="942"/>
                  </a:cubicBezTo>
                  <a:close/>
                  <a:moveTo>
                    <a:pt x="813" y="937"/>
                  </a:moveTo>
                  <a:cubicBezTo>
                    <a:pt x="809" y="937"/>
                    <a:pt x="801" y="932"/>
                    <a:pt x="800" y="936"/>
                  </a:cubicBezTo>
                  <a:cubicBezTo>
                    <a:pt x="803" y="937"/>
                    <a:pt x="810" y="939"/>
                    <a:pt x="813" y="937"/>
                  </a:cubicBezTo>
                  <a:close/>
                  <a:moveTo>
                    <a:pt x="826" y="844"/>
                  </a:moveTo>
                  <a:cubicBezTo>
                    <a:pt x="821" y="841"/>
                    <a:pt x="805" y="839"/>
                    <a:pt x="801" y="842"/>
                  </a:cubicBezTo>
                  <a:cubicBezTo>
                    <a:pt x="807" y="845"/>
                    <a:pt x="819" y="848"/>
                    <a:pt x="826" y="844"/>
                  </a:cubicBezTo>
                  <a:close/>
                  <a:moveTo>
                    <a:pt x="814" y="933"/>
                  </a:moveTo>
                  <a:cubicBezTo>
                    <a:pt x="811" y="932"/>
                    <a:pt x="802" y="928"/>
                    <a:pt x="801" y="932"/>
                  </a:cubicBezTo>
                  <a:cubicBezTo>
                    <a:pt x="805" y="932"/>
                    <a:pt x="813" y="936"/>
                    <a:pt x="814" y="933"/>
                  </a:cubicBezTo>
                  <a:close/>
                  <a:moveTo>
                    <a:pt x="804" y="751"/>
                  </a:moveTo>
                  <a:cubicBezTo>
                    <a:pt x="805" y="751"/>
                    <a:pt x="804" y="740"/>
                    <a:pt x="806" y="736"/>
                  </a:cubicBezTo>
                  <a:cubicBezTo>
                    <a:pt x="802" y="739"/>
                    <a:pt x="803" y="752"/>
                    <a:pt x="804" y="751"/>
                  </a:cubicBezTo>
                  <a:close/>
                  <a:moveTo>
                    <a:pt x="810" y="348"/>
                  </a:moveTo>
                  <a:cubicBezTo>
                    <a:pt x="810" y="345"/>
                    <a:pt x="812" y="340"/>
                    <a:pt x="809" y="339"/>
                  </a:cubicBezTo>
                  <a:cubicBezTo>
                    <a:pt x="808" y="341"/>
                    <a:pt x="807" y="347"/>
                    <a:pt x="810" y="348"/>
                  </a:cubicBezTo>
                  <a:close/>
                  <a:moveTo>
                    <a:pt x="816" y="924"/>
                  </a:moveTo>
                  <a:cubicBezTo>
                    <a:pt x="811" y="923"/>
                    <a:pt x="804" y="921"/>
                    <a:pt x="803" y="924"/>
                  </a:cubicBezTo>
                  <a:cubicBezTo>
                    <a:pt x="808" y="923"/>
                    <a:pt x="815" y="930"/>
                    <a:pt x="816" y="924"/>
                  </a:cubicBezTo>
                  <a:close/>
                  <a:moveTo>
                    <a:pt x="814" y="919"/>
                  </a:moveTo>
                  <a:cubicBezTo>
                    <a:pt x="811" y="919"/>
                    <a:pt x="805" y="917"/>
                    <a:pt x="803" y="919"/>
                  </a:cubicBezTo>
                  <a:cubicBezTo>
                    <a:pt x="806" y="919"/>
                    <a:pt x="812" y="922"/>
                    <a:pt x="814" y="919"/>
                  </a:cubicBezTo>
                  <a:close/>
                  <a:moveTo>
                    <a:pt x="814" y="853"/>
                  </a:moveTo>
                  <a:cubicBezTo>
                    <a:pt x="813" y="851"/>
                    <a:pt x="804" y="848"/>
                    <a:pt x="804" y="852"/>
                  </a:cubicBezTo>
                  <a:cubicBezTo>
                    <a:pt x="808" y="852"/>
                    <a:pt x="811" y="852"/>
                    <a:pt x="814" y="853"/>
                  </a:cubicBezTo>
                  <a:close/>
                  <a:moveTo>
                    <a:pt x="813" y="771"/>
                  </a:moveTo>
                  <a:cubicBezTo>
                    <a:pt x="810" y="772"/>
                    <a:pt x="807" y="768"/>
                    <a:pt x="804" y="771"/>
                  </a:cubicBezTo>
                  <a:cubicBezTo>
                    <a:pt x="807" y="770"/>
                    <a:pt x="811" y="774"/>
                    <a:pt x="813" y="771"/>
                  </a:cubicBezTo>
                  <a:close/>
                  <a:moveTo>
                    <a:pt x="807" y="702"/>
                  </a:moveTo>
                  <a:cubicBezTo>
                    <a:pt x="806" y="699"/>
                    <a:pt x="810" y="695"/>
                    <a:pt x="807" y="693"/>
                  </a:cubicBezTo>
                  <a:cubicBezTo>
                    <a:pt x="807" y="696"/>
                    <a:pt x="803" y="701"/>
                    <a:pt x="807" y="702"/>
                  </a:cubicBezTo>
                  <a:close/>
                  <a:moveTo>
                    <a:pt x="812" y="652"/>
                  </a:moveTo>
                  <a:cubicBezTo>
                    <a:pt x="805" y="655"/>
                    <a:pt x="815" y="667"/>
                    <a:pt x="813" y="675"/>
                  </a:cubicBezTo>
                  <a:cubicBezTo>
                    <a:pt x="821" y="668"/>
                    <a:pt x="814" y="650"/>
                    <a:pt x="815" y="638"/>
                  </a:cubicBezTo>
                  <a:cubicBezTo>
                    <a:pt x="813" y="636"/>
                    <a:pt x="809" y="635"/>
                    <a:pt x="806" y="634"/>
                  </a:cubicBezTo>
                  <a:cubicBezTo>
                    <a:pt x="805" y="642"/>
                    <a:pt x="808" y="648"/>
                    <a:pt x="812" y="652"/>
                  </a:cubicBezTo>
                  <a:close/>
                  <a:moveTo>
                    <a:pt x="809" y="371"/>
                  </a:moveTo>
                  <a:cubicBezTo>
                    <a:pt x="811" y="377"/>
                    <a:pt x="806" y="381"/>
                    <a:pt x="809" y="384"/>
                  </a:cubicBezTo>
                  <a:cubicBezTo>
                    <a:pt x="809" y="380"/>
                    <a:pt x="815" y="373"/>
                    <a:pt x="809" y="371"/>
                  </a:cubicBezTo>
                  <a:close/>
                  <a:moveTo>
                    <a:pt x="822" y="1162"/>
                  </a:moveTo>
                  <a:cubicBezTo>
                    <a:pt x="817" y="1163"/>
                    <a:pt x="804" y="1162"/>
                    <a:pt x="803" y="1164"/>
                  </a:cubicBezTo>
                  <a:cubicBezTo>
                    <a:pt x="809" y="1163"/>
                    <a:pt x="819" y="1166"/>
                    <a:pt x="822" y="1162"/>
                  </a:cubicBezTo>
                  <a:close/>
                  <a:moveTo>
                    <a:pt x="808" y="915"/>
                  </a:moveTo>
                  <a:cubicBezTo>
                    <a:pt x="806" y="915"/>
                    <a:pt x="805" y="916"/>
                    <a:pt x="805" y="913"/>
                  </a:cubicBezTo>
                  <a:cubicBezTo>
                    <a:pt x="806" y="913"/>
                    <a:pt x="816" y="917"/>
                    <a:pt x="816" y="913"/>
                  </a:cubicBezTo>
                  <a:cubicBezTo>
                    <a:pt x="814" y="911"/>
                    <a:pt x="808" y="912"/>
                    <a:pt x="805" y="910"/>
                  </a:cubicBezTo>
                  <a:cubicBezTo>
                    <a:pt x="804" y="912"/>
                    <a:pt x="804" y="914"/>
                    <a:pt x="804" y="916"/>
                  </a:cubicBezTo>
                  <a:cubicBezTo>
                    <a:pt x="805" y="917"/>
                    <a:pt x="811" y="917"/>
                    <a:pt x="808" y="915"/>
                  </a:cubicBezTo>
                  <a:close/>
                  <a:moveTo>
                    <a:pt x="811" y="769"/>
                  </a:moveTo>
                  <a:cubicBezTo>
                    <a:pt x="813" y="765"/>
                    <a:pt x="812" y="762"/>
                    <a:pt x="813" y="756"/>
                  </a:cubicBezTo>
                  <a:cubicBezTo>
                    <a:pt x="811" y="756"/>
                    <a:pt x="809" y="755"/>
                    <a:pt x="809" y="755"/>
                  </a:cubicBezTo>
                  <a:cubicBezTo>
                    <a:pt x="808" y="759"/>
                    <a:pt x="806" y="763"/>
                    <a:pt x="805" y="768"/>
                  </a:cubicBezTo>
                  <a:cubicBezTo>
                    <a:pt x="809" y="767"/>
                    <a:pt x="809" y="769"/>
                    <a:pt x="811" y="769"/>
                  </a:cubicBezTo>
                  <a:close/>
                  <a:moveTo>
                    <a:pt x="817" y="910"/>
                  </a:moveTo>
                  <a:cubicBezTo>
                    <a:pt x="817" y="906"/>
                    <a:pt x="819" y="905"/>
                    <a:pt x="817" y="902"/>
                  </a:cubicBezTo>
                  <a:cubicBezTo>
                    <a:pt x="813" y="902"/>
                    <a:pt x="809" y="901"/>
                    <a:pt x="806" y="900"/>
                  </a:cubicBezTo>
                  <a:cubicBezTo>
                    <a:pt x="806" y="904"/>
                    <a:pt x="804" y="905"/>
                    <a:pt x="805" y="909"/>
                  </a:cubicBezTo>
                  <a:cubicBezTo>
                    <a:pt x="810" y="909"/>
                    <a:pt x="812" y="911"/>
                    <a:pt x="817" y="910"/>
                  </a:cubicBezTo>
                  <a:close/>
                  <a:moveTo>
                    <a:pt x="806" y="893"/>
                  </a:moveTo>
                  <a:cubicBezTo>
                    <a:pt x="811" y="893"/>
                    <a:pt x="813" y="894"/>
                    <a:pt x="817" y="894"/>
                  </a:cubicBezTo>
                  <a:cubicBezTo>
                    <a:pt x="818" y="891"/>
                    <a:pt x="816" y="891"/>
                    <a:pt x="816" y="888"/>
                  </a:cubicBezTo>
                  <a:cubicBezTo>
                    <a:pt x="813" y="888"/>
                    <a:pt x="809" y="888"/>
                    <a:pt x="807" y="886"/>
                  </a:cubicBezTo>
                  <a:cubicBezTo>
                    <a:pt x="811" y="884"/>
                    <a:pt x="813" y="887"/>
                    <a:pt x="816" y="887"/>
                  </a:cubicBezTo>
                  <a:cubicBezTo>
                    <a:pt x="816" y="886"/>
                    <a:pt x="816" y="884"/>
                    <a:pt x="816" y="882"/>
                  </a:cubicBezTo>
                  <a:cubicBezTo>
                    <a:pt x="813" y="882"/>
                    <a:pt x="811" y="881"/>
                    <a:pt x="806" y="881"/>
                  </a:cubicBezTo>
                  <a:cubicBezTo>
                    <a:pt x="806" y="886"/>
                    <a:pt x="806" y="890"/>
                    <a:pt x="806" y="893"/>
                  </a:cubicBezTo>
                  <a:close/>
                  <a:moveTo>
                    <a:pt x="815" y="876"/>
                  </a:moveTo>
                  <a:cubicBezTo>
                    <a:pt x="816" y="873"/>
                    <a:pt x="808" y="872"/>
                    <a:pt x="805" y="874"/>
                  </a:cubicBezTo>
                  <a:cubicBezTo>
                    <a:pt x="807" y="876"/>
                    <a:pt x="814" y="874"/>
                    <a:pt x="815" y="876"/>
                  </a:cubicBezTo>
                  <a:close/>
                  <a:moveTo>
                    <a:pt x="816" y="870"/>
                  </a:moveTo>
                  <a:cubicBezTo>
                    <a:pt x="813" y="870"/>
                    <a:pt x="806" y="866"/>
                    <a:pt x="805" y="870"/>
                  </a:cubicBezTo>
                  <a:cubicBezTo>
                    <a:pt x="809" y="869"/>
                    <a:pt x="815" y="875"/>
                    <a:pt x="816" y="870"/>
                  </a:cubicBezTo>
                  <a:close/>
                  <a:moveTo>
                    <a:pt x="817" y="900"/>
                  </a:moveTo>
                  <a:cubicBezTo>
                    <a:pt x="818" y="893"/>
                    <a:pt x="813" y="897"/>
                    <a:pt x="808" y="895"/>
                  </a:cubicBezTo>
                  <a:cubicBezTo>
                    <a:pt x="808" y="896"/>
                    <a:pt x="808" y="897"/>
                    <a:pt x="807" y="897"/>
                  </a:cubicBezTo>
                  <a:cubicBezTo>
                    <a:pt x="807" y="897"/>
                    <a:pt x="807" y="895"/>
                    <a:pt x="806" y="895"/>
                  </a:cubicBezTo>
                  <a:cubicBezTo>
                    <a:pt x="807" y="901"/>
                    <a:pt x="813" y="901"/>
                    <a:pt x="817" y="900"/>
                  </a:cubicBezTo>
                  <a:close/>
                  <a:moveTo>
                    <a:pt x="825" y="821"/>
                  </a:moveTo>
                  <a:cubicBezTo>
                    <a:pt x="825" y="826"/>
                    <a:pt x="832" y="825"/>
                    <a:pt x="836" y="826"/>
                  </a:cubicBezTo>
                  <a:cubicBezTo>
                    <a:pt x="836" y="822"/>
                    <a:pt x="831" y="824"/>
                    <a:pt x="831" y="821"/>
                  </a:cubicBezTo>
                  <a:cubicBezTo>
                    <a:pt x="834" y="821"/>
                    <a:pt x="834" y="823"/>
                    <a:pt x="835" y="820"/>
                  </a:cubicBezTo>
                  <a:cubicBezTo>
                    <a:pt x="833" y="819"/>
                    <a:pt x="832" y="818"/>
                    <a:pt x="832" y="814"/>
                  </a:cubicBezTo>
                  <a:cubicBezTo>
                    <a:pt x="830" y="813"/>
                    <a:pt x="828" y="813"/>
                    <a:pt x="824" y="813"/>
                  </a:cubicBezTo>
                  <a:cubicBezTo>
                    <a:pt x="823" y="815"/>
                    <a:pt x="827" y="817"/>
                    <a:pt x="824" y="818"/>
                  </a:cubicBezTo>
                  <a:cubicBezTo>
                    <a:pt x="822" y="816"/>
                    <a:pt x="821" y="814"/>
                    <a:pt x="820" y="812"/>
                  </a:cubicBezTo>
                  <a:cubicBezTo>
                    <a:pt x="814" y="815"/>
                    <a:pt x="814" y="808"/>
                    <a:pt x="807" y="810"/>
                  </a:cubicBezTo>
                  <a:cubicBezTo>
                    <a:pt x="806" y="813"/>
                    <a:pt x="808" y="815"/>
                    <a:pt x="809" y="817"/>
                  </a:cubicBezTo>
                  <a:cubicBezTo>
                    <a:pt x="815" y="818"/>
                    <a:pt x="822" y="820"/>
                    <a:pt x="825" y="820"/>
                  </a:cubicBezTo>
                  <a:cubicBezTo>
                    <a:pt x="820" y="824"/>
                    <a:pt x="813" y="817"/>
                    <a:pt x="809" y="820"/>
                  </a:cubicBezTo>
                  <a:cubicBezTo>
                    <a:pt x="809" y="825"/>
                    <a:pt x="823" y="826"/>
                    <a:pt x="825" y="821"/>
                  </a:cubicBezTo>
                  <a:close/>
                  <a:moveTo>
                    <a:pt x="814" y="705"/>
                  </a:moveTo>
                  <a:cubicBezTo>
                    <a:pt x="810" y="704"/>
                    <a:pt x="810" y="709"/>
                    <a:pt x="810" y="711"/>
                  </a:cubicBezTo>
                  <a:cubicBezTo>
                    <a:pt x="808" y="720"/>
                    <a:pt x="809" y="736"/>
                    <a:pt x="809" y="743"/>
                  </a:cubicBezTo>
                  <a:cubicBezTo>
                    <a:pt x="810" y="727"/>
                    <a:pt x="818" y="719"/>
                    <a:pt x="814" y="705"/>
                  </a:cubicBezTo>
                  <a:close/>
                  <a:moveTo>
                    <a:pt x="814" y="371"/>
                  </a:moveTo>
                  <a:cubicBezTo>
                    <a:pt x="817" y="360"/>
                    <a:pt x="814" y="343"/>
                    <a:pt x="817" y="331"/>
                  </a:cubicBezTo>
                  <a:cubicBezTo>
                    <a:pt x="812" y="340"/>
                    <a:pt x="813" y="361"/>
                    <a:pt x="814" y="371"/>
                  </a:cubicBezTo>
                  <a:close/>
                  <a:moveTo>
                    <a:pt x="811" y="754"/>
                  </a:moveTo>
                  <a:cubicBezTo>
                    <a:pt x="812" y="754"/>
                    <a:pt x="813" y="754"/>
                    <a:pt x="814" y="754"/>
                  </a:cubicBezTo>
                  <a:cubicBezTo>
                    <a:pt x="813" y="747"/>
                    <a:pt x="815" y="744"/>
                    <a:pt x="815" y="738"/>
                  </a:cubicBezTo>
                  <a:cubicBezTo>
                    <a:pt x="811" y="740"/>
                    <a:pt x="814" y="735"/>
                    <a:pt x="812" y="735"/>
                  </a:cubicBezTo>
                  <a:cubicBezTo>
                    <a:pt x="813" y="743"/>
                    <a:pt x="808" y="748"/>
                    <a:pt x="811" y="754"/>
                  </a:cubicBezTo>
                  <a:close/>
                  <a:moveTo>
                    <a:pt x="815" y="613"/>
                  </a:moveTo>
                  <a:cubicBezTo>
                    <a:pt x="824" y="618"/>
                    <a:pt x="821" y="629"/>
                    <a:pt x="826" y="638"/>
                  </a:cubicBezTo>
                  <a:cubicBezTo>
                    <a:pt x="829" y="631"/>
                    <a:pt x="821" y="613"/>
                    <a:pt x="827" y="609"/>
                  </a:cubicBezTo>
                  <a:cubicBezTo>
                    <a:pt x="825" y="606"/>
                    <a:pt x="820" y="609"/>
                    <a:pt x="816" y="606"/>
                  </a:cubicBezTo>
                  <a:cubicBezTo>
                    <a:pt x="817" y="606"/>
                    <a:pt x="818" y="605"/>
                    <a:pt x="818" y="604"/>
                  </a:cubicBezTo>
                  <a:cubicBezTo>
                    <a:pt x="816" y="605"/>
                    <a:pt x="810" y="601"/>
                    <a:pt x="812" y="604"/>
                  </a:cubicBezTo>
                  <a:cubicBezTo>
                    <a:pt x="817" y="605"/>
                    <a:pt x="814" y="608"/>
                    <a:pt x="815" y="613"/>
                  </a:cubicBezTo>
                  <a:close/>
                  <a:moveTo>
                    <a:pt x="817" y="330"/>
                  </a:moveTo>
                  <a:cubicBezTo>
                    <a:pt x="815" y="320"/>
                    <a:pt x="820" y="308"/>
                    <a:pt x="814" y="302"/>
                  </a:cubicBezTo>
                  <a:cubicBezTo>
                    <a:pt x="814" y="311"/>
                    <a:pt x="813" y="324"/>
                    <a:pt x="815" y="328"/>
                  </a:cubicBezTo>
                  <a:cubicBezTo>
                    <a:pt x="816" y="324"/>
                    <a:pt x="815" y="331"/>
                    <a:pt x="817" y="330"/>
                  </a:cubicBezTo>
                  <a:close/>
                  <a:moveTo>
                    <a:pt x="825" y="831"/>
                  </a:moveTo>
                  <a:cubicBezTo>
                    <a:pt x="821" y="828"/>
                    <a:pt x="818" y="831"/>
                    <a:pt x="815" y="828"/>
                  </a:cubicBezTo>
                  <a:cubicBezTo>
                    <a:pt x="818" y="828"/>
                    <a:pt x="821" y="828"/>
                    <a:pt x="822" y="826"/>
                  </a:cubicBezTo>
                  <a:cubicBezTo>
                    <a:pt x="818" y="826"/>
                    <a:pt x="814" y="826"/>
                    <a:pt x="811" y="825"/>
                  </a:cubicBezTo>
                  <a:cubicBezTo>
                    <a:pt x="811" y="827"/>
                    <a:pt x="810" y="827"/>
                    <a:pt x="810" y="829"/>
                  </a:cubicBezTo>
                  <a:cubicBezTo>
                    <a:pt x="813" y="831"/>
                    <a:pt x="823" y="835"/>
                    <a:pt x="825" y="831"/>
                  </a:cubicBezTo>
                  <a:close/>
                  <a:moveTo>
                    <a:pt x="816" y="704"/>
                  </a:moveTo>
                  <a:cubicBezTo>
                    <a:pt x="817" y="700"/>
                    <a:pt x="821" y="690"/>
                    <a:pt x="814" y="690"/>
                  </a:cubicBezTo>
                  <a:cubicBezTo>
                    <a:pt x="814" y="695"/>
                    <a:pt x="812" y="698"/>
                    <a:pt x="812" y="704"/>
                  </a:cubicBezTo>
                  <a:cubicBezTo>
                    <a:pt x="815" y="704"/>
                    <a:pt x="814" y="703"/>
                    <a:pt x="816" y="704"/>
                  </a:cubicBezTo>
                  <a:close/>
                  <a:moveTo>
                    <a:pt x="826" y="943"/>
                  </a:moveTo>
                  <a:cubicBezTo>
                    <a:pt x="822" y="941"/>
                    <a:pt x="818" y="941"/>
                    <a:pt x="814" y="941"/>
                  </a:cubicBezTo>
                  <a:cubicBezTo>
                    <a:pt x="813" y="945"/>
                    <a:pt x="820" y="942"/>
                    <a:pt x="820" y="945"/>
                  </a:cubicBezTo>
                  <a:cubicBezTo>
                    <a:pt x="803" y="945"/>
                    <a:pt x="825" y="946"/>
                    <a:pt x="826" y="943"/>
                  </a:cubicBezTo>
                  <a:close/>
                  <a:moveTo>
                    <a:pt x="818" y="621"/>
                  </a:moveTo>
                  <a:cubicBezTo>
                    <a:pt x="817" y="621"/>
                    <a:pt x="816" y="619"/>
                    <a:pt x="816" y="622"/>
                  </a:cubicBezTo>
                  <a:cubicBezTo>
                    <a:pt x="819" y="630"/>
                    <a:pt x="819" y="641"/>
                    <a:pt x="823" y="648"/>
                  </a:cubicBezTo>
                  <a:cubicBezTo>
                    <a:pt x="824" y="639"/>
                    <a:pt x="819" y="630"/>
                    <a:pt x="818" y="621"/>
                  </a:cubicBezTo>
                  <a:close/>
                  <a:moveTo>
                    <a:pt x="820" y="321"/>
                  </a:moveTo>
                  <a:cubicBezTo>
                    <a:pt x="817" y="332"/>
                    <a:pt x="820" y="345"/>
                    <a:pt x="819" y="352"/>
                  </a:cubicBezTo>
                  <a:cubicBezTo>
                    <a:pt x="823" y="346"/>
                    <a:pt x="820" y="326"/>
                    <a:pt x="820" y="321"/>
                  </a:cubicBezTo>
                  <a:close/>
                  <a:moveTo>
                    <a:pt x="828" y="939"/>
                  </a:moveTo>
                  <a:cubicBezTo>
                    <a:pt x="823" y="940"/>
                    <a:pt x="816" y="934"/>
                    <a:pt x="815" y="939"/>
                  </a:cubicBezTo>
                  <a:cubicBezTo>
                    <a:pt x="819" y="938"/>
                    <a:pt x="825" y="942"/>
                    <a:pt x="828" y="939"/>
                  </a:cubicBezTo>
                  <a:close/>
                  <a:moveTo>
                    <a:pt x="822" y="856"/>
                  </a:moveTo>
                  <a:cubicBezTo>
                    <a:pt x="822" y="853"/>
                    <a:pt x="824" y="855"/>
                    <a:pt x="827" y="855"/>
                  </a:cubicBezTo>
                  <a:cubicBezTo>
                    <a:pt x="826" y="852"/>
                    <a:pt x="817" y="852"/>
                    <a:pt x="816" y="853"/>
                  </a:cubicBezTo>
                  <a:cubicBezTo>
                    <a:pt x="820" y="853"/>
                    <a:pt x="821" y="855"/>
                    <a:pt x="822" y="856"/>
                  </a:cubicBezTo>
                  <a:close/>
                  <a:moveTo>
                    <a:pt x="818" y="754"/>
                  </a:moveTo>
                  <a:cubicBezTo>
                    <a:pt x="817" y="746"/>
                    <a:pt x="822" y="739"/>
                    <a:pt x="819" y="733"/>
                  </a:cubicBezTo>
                  <a:cubicBezTo>
                    <a:pt x="818" y="739"/>
                    <a:pt x="815" y="749"/>
                    <a:pt x="818" y="754"/>
                  </a:cubicBezTo>
                  <a:close/>
                  <a:moveTo>
                    <a:pt x="830" y="935"/>
                  </a:moveTo>
                  <a:cubicBezTo>
                    <a:pt x="826" y="933"/>
                    <a:pt x="821" y="933"/>
                    <a:pt x="817" y="932"/>
                  </a:cubicBezTo>
                  <a:cubicBezTo>
                    <a:pt x="817" y="933"/>
                    <a:pt x="816" y="933"/>
                    <a:pt x="816" y="935"/>
                  </a:cubicBezTo>
                  <a:cubicBezTo>
                    <a:pt x="819" y="935"/>
                    <a:pt x="828" y="939"/>
                    <a:pt x="830" y="935"/>
                  </a:cubicBezTo>
                  <a:close/>
                  <a:moveTo>
                    <a:pt x="824" y="770"/>
                  </a:moveTo>
                  <a:cubicBezTo>
                    <a:pt x="823" y="768"/>
                    <a:pt x="824" y="767"/>
                    <a:pt x="825" y="766"/>
                  </a:cubicBezTo>
                  <a:cubicBezTo>
                    <a:pt x="823" y="764"/>
                    <a:pt x="820" y="765"/>
                    <a:pt x="819" y="764"/>
                  </a:cubicBezTo>
                  <a:cubicBezTo>
                    <a:pt x="819" y="767"/>
                    <a:pt x="817" y="767"/>
                    <a:pt x="818" y="770"/>
                  </a:cubicBezTo>
                  <a:cubicBezTo>
                    <a:pt x="820" y="770"/>
                    <a:pt x="822" y="770"/>
                    <a:pt x="824" y="770"/>
                  </a:cubicBezTo>
                  <a:close/>
                  <a:moveTo>
                    <a:pt x="831" y="1141"/>
                  </a:moveTo>
                  <a:cubicBezTo>
                    <a:pt x="826" y="1142"/>
                    <a:pt x="818" y="1141"/>
                    <a:pt x="816" y="1143"/>
                  </a:cubicBezTo>
                  <a:cubicBezTo>
                    <a:pt x="821" y="1142"/>
                    <a:pt x="829" y="1145"/>
                    <a:pt x="831" y="1141"/>
                  </a:cubicBezTo>
                  <a:close/>
                  <a:moveTo>
                    <a:pt x="825" y="764"/>
                  </a:moveTo>
                  <a:cubicBezTo>
                    <a:pt x="825" y="761"/>
                    <a:pt x="820" y="759"/>
                    <a:pt x="819" y="762"/>
                  </a:cubicBezTo>
                  <a:cubicBezTo>
                    <a:pt x="821" y="762"/>
                    <a:pt x="821" y="764"/>
                    <a:pt x="825" y="764"/>
                  </a:cubicBezTo>
                  <a:close/>
                  <a:moveTo>
                    <a:pt x="821" y="603"/>
                  </a:moveTo>
                  <a:cubicBezTo>
                    <a:pt x="828" y="605"/>
                    <a:pt x="837" y="610"/>
                    <a:pt x="843" y="610"/>
                  </a:cubicBezTo>
                  <a:cubicBezTo>
                    <a:pt x="837" y="607"/>
                    <a:pt x="824" y="601"/>
                    <a:pt x="821" y="603"/>
                  </a:cubicBezTo>
                  <a:close/>
                  <a:moveTo>
                    <a:pt x="823" y="601"/>
                  </a:moveTo>
                  <a:cubicBezTo>
                    <a:pt x="831" y="602"/>
                    <a:pt x="838" y="609"/>
                    <a:pt x="845" y="607"/>
                  </a:cubicBezTo>
                  <a:cubicBezTo>
                    <a:pt x="838" y="606"/>
                    <a:pt x="829" y="600"/>
                    <a:pt x="823" y="601"/>
                  </a:cubicBezTo>
                  <a:close/>
                  <a:moveTo>
                    <a:pt x="824" y="925"/>
                  </a:moveTo>
                  <a:cubicBezTo>
                    <a:pt x="821" y="925"/>
                    <a:pt x="820" y="924"/>
                    <a:pt x="818" y="924"/>
                  </a:cubicBezTo>
                  <a:cubicBezTo>
                    <a:pt x="818" y="930"/>
                    <a:pt x="827" y="927"/>
                    <a:pt x="831" y="929"/>
                  </a:cubicBezTo>
                  <a:cubicBezTo>
                    <a:pt x="833" y="923"/>
                    <a:pt x="825" y="926"/>
                    <a:pt x="824" y="923"/>
                  </a:cubicBezTo>
                  <a:cubicBezTo>
                    <a:pt x="825" y="923"/>
                    <a:pt x="830" y="923"/>
                    <a:pt x="827" y="922"/>
                  </a:cubicBezTo>
                  <a:cubicBezTo>
                    <a:pt x="824" y="923"/>
                    <a:pt x="820" y="918"/>
                    <a:pt x="818" y="922"/>
                  </a:cubicBezTo>
                  <a:cubicBezTo>
                    <a:pt x="820" y="922"/>
                    <a:pt x="824" y="922"/>
                    <a:pt x="824" y="925"/>
                  </a:cubicBezTo>
                  <a:close/>
                  <a:moveTo>
                    <a:pt x="819" y="882"/>
                  </a:moveTo>
                  <a:cubicBezTo>
                    <a:pt x="819" y="884"/>
                    <a:pt x="818" y="885"/>
                    <a:pt x="818" y="887"/>
                  </a:cubicBezTo>
                  <a:cubicBezTo>
                    <a:pt x="821" y="888"/>
                    <a:pt x="822" y="882"/>
                    <a:pt x="819" y="882"/>
                  </a:cubicBezTo>
                  <a:close/>
                  <a:moveTo>
                    <a:pt x="828" y="917"/>
                  </a:moveTo>
                  <a:cubicBezTo>
                    <a:pt x="829" y="912"/>
                    <a:pt x="824" y="914"/>
                    <a:pt x="820" y="914"/>
                  </a:cubicBezTo>
                  <a:cubicBezTo>
                    <a:pt x="821" y="916"/>
                    <a:pt x="818" y="916"/>
                    <a:pt x="819" y="919"/>
                  </a:cubicBezTo>
                  <a:cubicBezTo>
                    <a:pt x="821" y="918"/>
                    <a:pt x="825" y="920"/>
                    <a:pt x="825" y="918"/>
                  </a:cubicBezTo>
                  <a:cubicBezTo>
                    <a:pt x="823" y="917"/>
                    <a:pt x="819" y="919"/>
                    <a:pt x="820" y="916"/>
                  </a:cubicBezTo>
                  <a:cubicBezTo>
                    <a:pt x="824" y="915"/>
                    <a:pt x="824" y="917"/>
                    <a:pt x="828" y="917"/>
                  </a:cubicBezTo>
                  <a:close/>
                  <a:moveTo>
                    <a:pt x="826" y="756"/>
                  </a:moveTo>
                  <a:cubicBezTo>
                    <a:pt x="825" y="748"/>
                    <a:pt x="830" y="740"/>
                    <a:pt x="828" y="735"/>
                  </a:cubicBezTo>
                  <a:cubicBezTo>
                    <a:pt x="827" y="737"/>
                    <a:pt x="827" y="742"/>
                    <a:pt x="823" y="741"/>
                  </a:cubicBezTo>
                  <a:cubicBezTo>
                    <a:pt x="823" y="747"/>
                    <a:pt x="821" y="750"/>
                    <a:pt x="821" y="756"/>
                  </a:cubicBezTo>
                  <a:cubicBezTo>
                    <a:pt x="822" y="756"/>
                    <a:pt x="824" y="756"/>
                    <a:pt x="826" y="756"/>
                  </a:cubicBezTo>
                  <a:close/>
                  <a:moveTo>
                    <a:pt x="831" y="597"/>
                  </a:moveTo>
                  <a:cubicBezTo>
                    <a:pt x="828" y="597"/>
                    <a:pt x="825" y="593"/>
                    <a:pt x="822" y="596"/>
                  </a:cubicBezTo>
                  <a:cubicBezTo>
                    <a:pt x="826" y="595"/>
                    <a:pt x="829" y="600"/>
                    <a:pt x="831" y="597"/>
                  </a:cubicBezTo>
                  <a:close/>
                  <a:moveTo>
                    <a:pt x="845" y="962"/>
                  </a:moveTo>
                  <a:cubicBezTo>
                    <a:pt x="837" y="962"/>
                    <a:pt x="827" y="958"/>
                    <a:pt x="820" y="961"/>
                  </a:cubicBezTo>
                  <a:cubicBezTo>
                    <a:pt x="829" y="962"/>
                    <a:pt x="837" y="964"/>
                    <a:pt x="845" y="962"/>
                  </a:cubicBezTo>
                  <a:close/>
                  <a:moveTo>
                    <a:pt x="828" y="913"/>
                  </a:moveTo>
                  <a:cubicBezTo>
                    <a:pt x="828" y="909"/>
                    <a:pt x="829" y="907"/>
                    <a:pt x="829" y="905"/>
                  </a:cubicBezTo>
                  <a:cubicBezTo>
                    <a:pt x="826" y="905"/>
                    <a:pt x="825" y="903"/>
                    <a:pt x="822" y="903"/>
                  </a:cubicBezTo>
                  <a:cubicBezTo>
                    <a:pt x="823" y="907"/>
                    <a:pt x="821" y="908"/>
                    <a:pt x="821" y="912"/>
                  </a:cubicBezTo>
                  <a:cubicBezTo>
                    <a:pt x="824" y="912"/>
                    <a:pt x="827" y="911"/>
                    <a:pt x="828" y="913"/>
                  </a:cubicBezTo>
                  <a:close/>
                  <a:moveTo>
                    <a:pt x="828" y="693"/>
                  </a:moveTo>
                  <a:cubicBezTo>
                    <a:pt x="825" y="700"/>
                    <a:pt x="823" y="716"/>
                    <a:pt x="824" y="727"/>
                  </a:cubicBezTo>
                  <a:cubicBezTo>
                    <a:pt x="825" y="715"/>
                    <a:pt x="827" y="705"/>
                    <a:pt x="828" y="693"/>
                  </a:cubicBezTo>
                  <a:close/>
                  <a:moveTo>
                    <a:pt x="828" y="666"/>
                  </a:moveTo>
                  <a:cubicBezTo>
                    <a:pt x="826" y="663"/>
                    <a:pt x="828" y="655"/>
                    <a:pt x="824" y="654"/>
                  </a:cubicBezTo>
                  <a:cubicBezTo>
                    <a:pt x="825" y="658"/>
                    <a:pt x="824" y="664"/>
                    <a:pt x="828" y="666"/>
                  </a:cubicBezTo>
                  <a:close/>
                  <a:moveTo>
                    <a:pt x="824" y="673"/>
                  </a:moveTo>
                  <a:cubicBezTo>
                    <a:pt x="825" y="676"/>
                    <a:pt x="823" y="682"/>
                    <a:pt x="825" y="683"/>
                  </a:cubicBezTo>
                  <a:cubicBezTo>
                    <a:pt x="827" y="679"/>
                    <a:pt x="826" y="676"/>
                    <a:pt x="824" y="673"/>
                  </a:cubicBezTo>
                  <a:close/>
                  <a:moveTo>
                    <a:pt x="829" y="903"/>
                  </a:moveTo>
                  <a:cubicBezTo>
                    <a:pt x="832" y="896"/>
                    <a:pt x="821" y="896"/>
                    <a:pt x="823" y="902"/>
                  </a:cubicBezTo>
                  <a:cubicBezTo>
                    <a:pt x="825" y="903"/>
                    <a:pt x="827" y="903"/>
                    <a:pt x="829" y="903"/>
                  </a:cubicBezTo>
                  <a:close/>
                  <a:moveTo>
                    <a:pt x="829" y="469"/>
                  </a:moveTo>
                  <a:cubicBezTo>
                    <a:pt x="833" y="470"/>
                    <a:pt x="839" y="475"/>
                    <a:pt x="842" y="472"/>
                  </a:cubicBezTo>
                  <a:cubicBezTo>
                    <a:pt x="838" y="472"/>
                    <a:pt x="829" y="467"/>
                    <a:pt x="829" y="469"/>
                  </a:cubicBezTo>
                  <a:close/>
                  <a:moveTo>
                    <a:pt x="829" y="891"/>
                  </a:moveTo>
                  <a:cubicBezTo>
                    <a:pt x="829" y="888"/>
                    <a:pt x="830" y="885"/>
                    <a:pt x="826" y="884"/>
                  </a:cubicBezTo>
                  <a:cubicBezTo>
                    <a:pt x="827" y="888"/>
                    <a:pt x="826" y="890"/>
                    <a:pt x="825" y="892"/>
                  </a:cubicBezTo>
                  <a:cubicBezTo>
                    <a:pt x="827" y="893"/>
                    <a:pt x="829" y="892"/>
                    <a:pt x="829" y="891"/>
                  </a:cubicBezTo>
                  <a:close/>
                  <a:moveTo>
                    <a:pt x="830" y="619"/>
                  </a:moveTo>
                  <a:cubicBezTo>
                    <a:pt x="840" y="625"/>
                    <a:pt x="836" y="644"/>
                    <a:pt x="842" y="654"/>
                  </a:cubicBezTo>
                  <a:cubicBezTo>
                    <a:pt x="843" y="651"/>
                    <a:pt x="845" y="655"/>
                    <a:pt x="846" y="655"/>
                  </a:cubicBezTo>
                  <a:cubicBezTo>
                    <a:pt x="845" y="634"/>
                    <a:pt x="850" y="608"/>
                    <a:pt x="828" y="610"/>
                  </a:cubicBezTo>
                  <a:cubicBezTo>
                    <a:pt x="831" y="613"/>
                    <a:pt x="831" y="614"/>
                    <a:pt x="830" y="619"/>
                  </a:cubicBezTo>
                  <a:close/>
                  <a:moveTo>
                    <a:pt x="834" y="953"/>
                  </a:moveTo>
                  <a:cubicBezTo>
                    <a:pt x="833" y="951"/>
                    <a:pt x="830" y="952"/>
                    <a:pt x="828" y="951"/>
                  </a:cubicBezTo>
                  <a:cubicBezTo>
                    <a:pt x="827" y="952"/>
                    <a:pt x="826" y="953"/>
                    <a:pt x="826" y="955"/>
                  </a:cubicBezTo>
                  <a:cubicBezTo>
                    <a:pt x="828" y="954"/>
                    <a:pt x="834" y="957"/>
                    <a:pt x="834" y="953"/>
                  </a:cubicBezTo>
                  <a:close/>
                  <a:moveTo>
                    <a:pt x="828" y="836"/>
                  </a:moveTo>
                  <a:cubicBezTo>
                    <a:pt x="828" y="838"/>
                    <a:pt x="828" y="839"/>
                    <a:pt x="828" y="840"/>
                  </a:cubicBezTo>
                  <a:cubicBezTo>
                    <a:pt x="830" y="840"/>
                    <a:pt x="832" y="840"/>
                    <a:pt x="833" y="841"/>
                  </a:cubicBezTo>
                  <a:cubicBezTo>
                    <a:pt x="834" y="837"/>
                    <a:pt x="831" y="836"/>
                    <a:pt x="828" y="836"/>
                  </a:cubicBezTo>
                  <a:close/>
                  <a:moveTo>
                    <a:pt x="833" y="836"/>
                  </a:moveTo>
                  <a:cubicBezTo>
                    <a:pt x="833" y="834"/>
                    <a:pt x="833" y="832"/>
                    <a:pt x="833" y="830"/>
                  </a:cubicBezTo>
                  <a:cubicBezTo>
                    <a:pt x="831" y="831"/>
                    <a:pt x="826" y="828"/>
                    <a:pt x="827" y="832"/>
                  </a:cubicBezTo>
                  <a:cubicBezTo>
                    <a:pt x="827" y="835"/>
                    <a:pt x="831" y="835"/>
                    <a:pt x="833" y="836"/>
                  </a:cubicBezTo>
                  <a:close/>
                  <a:moveTo>
                    <a:pt x="834" y="847"/>
                  </a:moveTo>
                  <a:cubicBezTo>
                    <a:pt x="834" y="844"/>
                    <a:pt x="828" y="842"/>
                    <a:pt x="828" y="845"/>
                  </a:cubicBezTo>
                  <a:cubicBezTo>
                    <a:pt x="829" y="847"/>
                    <a:pt x="831" y="848"/>
                    <a:pt x="834" y="847"/>
                  </a:cubicBezTo>
                  <a:close/>
                  <a:moveTo>
                    <a:pt x="837" y="772"/>
                  </a:moveTo>
                  <a:cubicBezTo>
                    <a:pt x="837" y="769"/>
                    <a:pt x="836" y="766"/>
                    <a:pt x="838" y="765"/>
                  </a:cubicBezTo>
                  <a:cubicBezTo>
                    <a:pt x="835" y="764"/>
                    <a:pt x="834" y="762"/>
                    <a:pt x="830" y="763"/>
                  </a:cubicBezTo>
                  <a:cubicBezTo>
                    <a:pt x="830" y="767"/>
                    <a:pt x="828" y="767"/>
                    <a:pt x="829" y="771"/>
                  </a:cubicBezTo>
                  <a:cubicBezTo>
                    <a:pt x="831" y="771"/>
                    <a:pt x="833" y="772"/>
                    <a:pt x="837" y="772"/>
                  </a:cubicBezTo>
                  <a:close/>
                  <a:moveTo>
                    <a:pt x="830" y="750"/>
                  </a:moveTo>
                  <a:cubicBezTo>
                    <a:pt x="832" y="744"/>
                    <a:pt x="836" y="734"/>
                    <a:pt x="833" y="727"/>
                  </a:cubicBezTo>
                  <a:cubicBezTo>
                    <a:pt x="832" y="734"/>
                    <a:pt x="829" y="746"/>
                    <a:pt x="830" y="750"/>
                  </a:cubicBezTo>
                  <a:close/>
                  <a:moveTo>
                    <a:pt x="860" y="780"/>
                  </a:moveTo>
                  <a:cubicBezTo>
                    <a:pt x="851" y="777"/>
                    <a:pt x="839" y="775"/>
                    <a:pt x="830" y="775"/>
                  </a:cubicBezTo>
                  <a:cubicBezTo>
                    <a:pt x="840" y="775"/>
                    <a:pt x="852" y="784"/>
                    <a:pt x="860" y="780"/>
                  </a:cubicBezTo>
                  <a:close/>
                  <a:moveTo>
                    <a:pt x="853" y="604"/>
                  </a:moveTo>
                  <a:cubicBezTo>
                    <a:pt x="847" y="603"/>
                    <a:pt x="836" y="597"/>
                    <a:pt x="833" y="599"/>
                  </a:cubicBezTo>
                  <a:cubicBezTo>
                    <a:pt x="840" y="600"/>
                    <a:pt x="847" y="605"/>
                    <a:pt x="853" y="604"/>
                  </a:cubicBezTo>
                  <a:close/>
                  <a:moveTo>
                    <a:pt x="845" y="947"/>
                  </a:moveTo>
                  <a:cubicBezTo>
                    <a:pt x="843" y="943"/>
                    <a:pt x="833" y="942"/>
                    <a:pt x="830" y="945"/>
                  </a:cubicBezTo>
                  <a:cubicBezTo>
                    <a:pt x="835" y="946"/>
                    <a:pt x="839" y="947"/>
                    <a:pt x="845" y="947"/>
                  </a:cubicBezTo>
                  <a:close/>
                  <a:moveTo>
                    <a:pt x="838" y="874"/>
                  </a:moveTo>
                  <a:cubicBezTo>
                    <a:pt x="836" y="873"/>
                    <a:pt x="834" y="871"/>
                    <a:pt x="831" y="871"/>
                  </a:cubicBezTo>
                  <a:cubicBezTo>
                    <a:pt x="829" y="875"/>
                    <a:pt x="836" y="877"/>
                    <a:pt x="838" y="874"/>
                  </a:cubicBezTo>
                  <a:close/>
                  <a:moveTo>
                    <a:pt x="837" y="675"/>
                  </a:moveTo>
                  <a:cubicBezTo>
                    <a:pt x="840" y="664"/>
                    <a:pt x="837" y="654"/>
                    <a:pt x="833" y="645"/>
                  </a:cubicBezTo>
                  <a:cubicBezTo>
                    <a:pt x="833" y="656"/>
                    <a:pt x="833" y="668"/>
                    <a:pt x="837" y="675"/>
                  </a:cubicBezTo>
                  <a:close/>
                  <a:moveTo>
                    <a:pt x="839" y="1146"/>
                  </a:moveTo>
                  <a:cubicBezTo>
                    <a:pt x="837" y="1146"/>
                    <a:pt x="828" y="1145"/>
                    <a:pt x="831" y="1147"/>
                  </a:cubicBezTo>
                  <a:cubicBezTo>
                    <a:pt x="833" y="1147"/>
                    <a:pt x="842" y="1148"/>
                    <a:pt x="839" y="1146"/>
                  </a:cubicBezTo>
                  <a:close/>
                  <a:moveTo>
                    <a:pt x="846" y="937"/>
                  </a:moveTo>
                  <a:cubicBezTo>
                    <a:pt x="845" y="933"/>
                    <a:pt x="836" y="936"/>
                    <a:pt x="833" y="934"/>
                  </a:cubicBezTo>
                  <a:cubicBezTo>
                    <a:pt x="833" y="936"/>
                    <a:pt x="832" y="936"/>
                    <a:pt x="832" y="938"/>
                  </a:cubicBezTo>
                  <a:cubicBezTo>
                    <a:pt x="839" y="937"/>
                    <a:pt x="844" y="943"/>
                    <a:pt x="846" y="937"/>
                  </a:cubicBezTo>
                  <a:close/>
                  <a:moveTo>
                    <a:pt x="837" y="899"/>
                  </a:moveTo>
                  <a:cubicBezTo>
                    <a:pt x="836" y="899"/>
                    <a:pt x="834" y="899"/>
                    <a:pt x="832" y="899"/>
                  </a:cubicBezTo>
                  <a:cubicBezTo>
                    <a:pt x="832" y="900"/>
                    <a:pt x="832" y="902"/>
                    <a:pt x="832" y="904"/>
                  </a:cubicBezTo>
                  <a:cubicBezTo>
                    <a:pt x="837" y="905"/>
                    <a:pt x="837" y="901"/>
                    <a:pt x="837" y="899"/>
                  </a:cubicBezTo>
                  <a:close/>
                  <a:moveTo>
                    <a:pt x="836" y="897"/>
                  </a:moveTo>
                  <a:cubicBezTo>
                    <a:pt x="838" y="894"/>
                    <a:pt x="836" y="895"/>
                    <a:pt x="837" y="892"/>
                  </a:cubicBezTo>
                  <a:cubicBezTo>
                    <a:pt x="836" y="892"/>
                    <a:pt x="832" y="890"/>
                    <a:pt x="832" y="893"/>
                  </a:cubicBezTo>
                  <a:cubicBezTo>
                    <a:pt x="836" y="892"/>
                    <a:pt x="834" y="896"/>
                    <a:pt x="836" y="897"/>
                  </a:cubicBezTo>
                  <a:close/>
                  <a:moveTo>
                    <a:pt x="837" y="891"/>
                  </a:moveTo>
                  <a:cubicBezTo>
                    <a:pt x="837" y="888"/>
                    <a:pt x="839" y="888"/>
                    <a:pt x="839" y="886"/>
                  </a:cubicBezTo>
                  <a:cubicBezTo>
                    <a:pt x="837" y="886"/>
                    <a:pt x="834" y="886"/>
                    <a:pt x="832" y="885"/>
                  </a:cubicBezTo>
                  <a:cubicBezTo>
                    <a:pt x="831" y="890"/>
                    <a:pt x="835" y="890"/>
                    <a:pt x="837" y="891"/>
                  </a:cubicBezTo>
                  <a:close/>
                  <a:moveTo>
                    <a:pt x="837" y="761"/>
                  </a:moveTo>
                  <a:cubicBezTo>
                    <a:pt x="837" y="759"/>
                    <a:pt x="839" y="758"/>
                    <a:pt x="839" y="756"/>
                  </a:cubicBezTo>
                  <a:cubicBezTo>
                    <a:pt x="837" y="757"/>
                    <a:pt x="835" y="753"/>
                    <a:pt x="835" y="756"/>
                  </a:cubicBezTo>
                  <a:cubicBezTo>
                    <a:pt x="836" y="756"/>
                    <a:pt x="836" y="757"/>
                    <a:pt x="836" y="758"/>
                  </a:cubicBezTo>
                  <a:cubicBezTo>
                    <a:pt x="835" y="758"/>
                    <a:pt x="834" y="758"/>
                    <a:pt x="834" y="759"/>
                  </a:cubicBezTo>
                  <a:cubicBezTo>
                    <a:pt x="835" y="759"/>
                    <a:pt x="835" y="760"/>
                    <a:pt x="837" y="761"/>
                  </a:cubicBezTo>
                  <a:close/>
                  <a:moveTo>
                    <a:pt x="841" y="922"/>
                  </a:moveTo>
                  <a:cubicBezTo>
                    <a:pt x="841" y="919"/>
                    <a:pt x="840" y="920"/>
                    <a:pt x="841" y="917"/>
                  </a:cubicBezTo>
                  <a:cubicBezTo>
                    <a:pt x="839" y="916"/>
                    <a:pt x="837" y="915"/>
                    <a:pt x="834" y="916"/>
                  </a:cubicBezTo>
                  <a:cubicBezTo>
                    <a:pt x="834" y="917"/>
                    <a:pt x="836" y="918"/>
                    <a:pt x="834" y="919"/>
                  </a:cubicBezTo>
                  <a:cubicBezTo>
                    <a:pt x="834" y="919"/>
                    <a:pt x="833" y="919"/>
                    <a:pt x="833" y="920"/>
                  </a:cubicBezTo>
                  <a:cubicBezTo>
                    <a:pt x="835" y="921"/>
                    <a:pt x="839" y="921"/>
                    <a:pt x="841" y="922"/>
                  </a:cubicBezTo>
                  <a:close/>
                  <a:moveTo>
                    <a:pt x="841" y="725"/>
                  </a:moveTo>
                  <a:cubicBezTo>
                    <a:pt x="840" y="735"/>
                    <a:pt x="837" y="743"/>
                    <a:pt x="835" y="753"/>
                  </a:cubicBezTo>
                  <a:cubicBezTo>
                    <a:pt x="845" y="751"/>
                    <a:pt x="840" y="730"/>
                    <a:pt x="841" y="725"/>
                  </a:cubicBezTo>
                  <a:close/>
                  <a:moveTo>
                    <a:pt x="842" y="1141"/>
                  </a:moveTo>
                  <a:cubicBezTo>
                    <a:pt x="838" y="1141"/>
                    <a:pt x="833" y="1140"/>
                    <a:pt x="832" y="1143"/>
                  </a:cubicBezTo>
                  <a:cubicBezTo>
                    <a:pt x="837" y="1142"/>
                    <a:pt x="839" y="1144"/>
                    <a:pt x="842" y="1141"/>
                  </a:cubicBezTo>
                  <a:close/>
                  <a:moveTo>
                    <a:pt x="842" y="930"/>
                  </a:moveTo>
                  <a:cubicBezTo>
                    <a:pt x="842" y="927"/>
                    <a:pt x="840" y="927"/>
                    <a:pt x="841" y="924"/>
                  </a:cubicBezTo>
                  <a:cubicBezTo>
                    <a:pt x="839" y="924"/>
                    <a:pt x="836" y="924"/>
                    <a:pt x="835" y="923"/>
                  </a:cubicBezTo>
                  <a:cubicBezTo>
                    <a:pt x="835" y="925"/>
                    <a:pt x="834" y="926"/>
                    <a:pt x="834" y="930"/>
                  </a:cubicBezTo>
                  <a:cubicBezTo>
                    <a:pt x="837" y="930"/>
                    <a:pt x="839" y="930"/>
                    <a:pt x="842" y="930"/>
                  </a:cubicBezTo>
                  <a:close/>
                  <a:moveTo>
                    <a:pt x="867" y="825"/>
                  </a:moveTo>
                  <a:cubicBezTo>
                    <a:pt x="868" y="826"/>
                    <a:pt x="868" y="826"/>
                    <a:pt x="868" y="828"/>
                  </a:cubicBezTo>
                  <a:cubicBezTo>
                    <a:pt x="866" y="824"/>
                    <a:pt x="863" y="821"/>
                    <a:pt x="865" y="815"/>
                  </a:cubicBezTo>
                  <a:cubicBezTo>
                    <a:pt x="863" y="816"/>
                    <a:pt x="858" y="814"/>
                    <a:pt x="857" y="816"/>
                  </a:cubicBezTo>
                  <a:cubicBezTo>
                    <a:pt x="860" y="816"/>
                    <a:pt x="863" y="816"/>
                    <a:pt x="862" y="819"/>
                  </a:cubicBezTo>
                  <a:cubicBezTo>
                    <a:pt x="857" y="817"/>
                    <a:pt x="859" y="823"/>
                    <a:pt x="857" y="824"/>
                  </a:cubicBezTo>
                  <a:cubicBezTo>
                    <a:pt x="858" y="820"/>
                    <a:pt x="854" y="819"/>
                    <a:pt x="855" y="814"/>
                  </a:cubicBezTo>
                  <a:cubicBezTo>
                    <a:pt x="850" y="812"/>
                    <a:pt x="841" y="811"/>
                    <a:pt x="835" y="809"/>
                  </a:cubicBezTo>
                  <a:cubicBezTo>
                    <a:pt x="834" y="817"/>
                    <a:pt x="848" y="812"/>
                    <a:pt x="849" y="817"/>
                  </a:cubicBezTo>
                  <a:cubicBezTo>
                    <a:pt x="848" y="827"/>
                    <a:pt x="852" y="835"/>
                    <a:pt x="854" y="844"/>
                  </a:cubicBezTo>
                  <a:cubicBezTo>
                    <a:pt x="861" y="845"/>
                    <a:pt x="867" y="847"/>
                    <a:pt x="875" y="847"/>
                  </a:cubicBezTo>
                  <a:cubicBezTo>
                    <a:pt x="872" y="839"/>
                    <a:pt x="872" y="827"/>
                    <a:pt x="867" y="825"/>
                  </a:cubicBezTo>
                  <a:close/>
                  <a:moveTo>
                    <a:pt x="839" y="914"/>
                  </a:moveTo>
                  <a:cubicBezTo>
                    <a:pt x="838" y="912"/>
                    <a:pt x="839" y="904"/>
                    <a:pt x="836" y="908"/>
                  </a:cubicBezTo>
                  <a:cubicBezTo>
                    <a:pt x="838" y="908"/>
                    <a:pt x="835" y="911"/>
                    <a:pt x="835" y="914"/>
                  </a:cubicBezTo>
                  <a:cubicBezTo>
                    <a:pt x="837" y="914"/>
                    <a:pt x="838" y="914"/>
                    <a:pt x="839" y="914"/>
                  </a:cubicBezTo>
                  <a:close/>
                  <a:moveTo>
                    <a:pt x="852" y="847"/>
                  </a:moveTo>
                  <a:cubicBezTo>
                    <a:pt x="848" y="845"/>
                    <a:pt x="842" y="846"/>
                    <a:pt x="837" y="844"/>
                  </a:cubicBezTo>
                  <a:cubicBezTo>
                    <a:pt x="837" y="846"/>
                    <a:pt x="836" y="846"/>
                    <a:pt x="836" y="847"/>
                  </a:cubicBezTo>
                  <a:cubicBezTo>
                    <a:pt x="840" y="848"/>
                    <a:pt x="850" y="852"/>
                    <a:pt x="852" y="847"/>
                  </a:cubicBezTo>
                  <a:close/>
                  <a:moveTo>
                    <a:pt x="851" y="842"/>
                  </a:moveTo>
                  <a:cubicBezTo>
                    <a:pt x="850" y="840"/>
                    <a:pt x="849" y="831"/>
                    <a:pt x="847" y="826"/>
                  </a:cubicBezTo>
                  <a:cubicBezTo>
                    <a:pt x="844" y="826"/>
                    <a:pt x="842" y="825"/>
                    <a:pt x="839" y="824"/>
                  </a:cubicBezTo>
                  <a:cubicBezTo>
                    <a:pt x="837" y="827"/>
                    <a:pt x="841" y="827"/>
                    <a:pt x="840" y="831"/>
                  </a:cubicBezTo>
                  <a:cubicBezTo>
                    <a:pt x="839" y="831"/>
                    <a:pt x="839" y="829"/>
                    <a:pt x="838" y="829"/>
                  </a:cubicBezTo>
                  <a:cubicBezTo>
                    <a:pt x="836" y="831"/>
                    <a:pt x="838" y="835"/>
                    <a:pt x="836" y="836"/>
                  </a:cubicBezTo>
                  <a:cubicBezTo>
                    <a:pt x="841" y="837"/>
                    <a:pt x="847" y="837"/>
                    <a:pt x="848" y="841"/>
                  </a:cubicBezTo>
                  <a:cubicBezTo>
                    <a:pt x="844" y="840"/>
                    <a:pt x="841" y="838"/>
                    <a:pt x="836" y="838"/>
                  </a:cubicBezTo>
                  <a:cubicBezTo>
                    <a:pt x="836" y="840"/>
                    <a:pt x="836" y="841"/>
                    <a:pt x="836" y="842"/>
                  </a:cubicBezTo>
                  <a:cubicBezTo>
                    <a:pt x="840" y="842"/>
                    <a:pt x="847" y="845"/>
                    <a:pt x="851" y="842"/>
                  </a:cubicBezTo>
                  <a:close/>
                  <a:moveTo>
                    <a:pt x="840" y="823"/>
                  </a:moveTo>
                  <a:cubicBezTo>
                    <a:pt x="841" y="820"/>
                    <a:pt x="842" y="824"/>
                    <a:pt x="844" y="823"/>
                  </a:cubicBezTo>
                  <a:cubicBezTo>
                    <a:pt x="843" y="821"/>
                    <a:pt x="843" y="818"/>
                    <a:pt x="842" y="816"/>
                  </a:cubicBezTo>
                  <a:cubicBezTo>
                    <a:pt x="839" y="817"/>
                    <a:pt x="839" y="815"/>
                    <a:pt x="836" y="815"/>
                  </a:cubicBezTo>
                  <a:cubicBezTo>
                    <a:pt x="836" y="819"/>
                    <a:pt x="837" y="822"/>
                    <a:pt x="840" y="823"/>
                  </a:cubicBezTo>
                  <a:close/>
                  <a:moveTo>
                    <a:pt x="840" y="671"/>
                  </a:moveTo>
                  <a:cubicBezTo>
                    <a:pt x="839" y="677"/>
                    <a:pt x="839" y="678"/>
                    <a:pt x="838" y="683"/>
                  </a:cubicBezTo>
                  <a:cubicBezTo>
                    <a:pt x="843" y="682"/>
                    <a:pt x="841" y="675"/>
                    <a:pt x="840" y="671"/>
                  </a:cubicBezTo>
                  <a:close/>
                  <a:moveTo>
                    <a:pt x="841" y="953"/>
                  </a:moveTo>
                  <a:cubicBezTo>
                    <a:pt x="839" y="953"/>
                    <a:pt x="838" y="953"/>
                    <a:pt x="837" y="952"/>
                  </a:cubicBezTo>
                  <a:cubicBezTo>
                    <a:pt x="837" y="953"/>
                    <a:pt x="837" y="955"/>
                    <a:pt x="837" y="956"/>
                  </a:cubicBezTo>
                  <a:cubicBezTo>
                    <a:pt x="839" y="956"/>
                    <a:pt x="840" y="954"/>
                    <a:pt x="841" y="953"/>
                  </a:cubicBezTo>
                  <a:close/>
                  <a:moveTo>
                    <a:pt x="864" y="992"/>
                  </a:moveTo>
                  <a:cubicBezTo>
                    <a:pt x="857" y="991"/>
                    <a:pt x="843" y="988"/>
                    <a:pt x="839" y="991"/>
                  </a:cubicBezTo>
                  <a:cubicBezTo>
                    <a:pt x="848" y="990"/>
                    <a:pt x="856" y="995"/>
                    <a:pt x="864" y="992"/>
                  </a:cubicBezTo>
                  <a:close/>
                  <a:moveTo>
                    <a:pt x="848" y="773"/>
                  </a:moveTo>
                  <a:cubicBezTo>
                    <a:pt x="848" y="769"/>
                    <a:pt x="848" y="765"/>
                    <a:pt x="844" y="766"/>
                  </a:cubicBezTo>
                  <a:cubicBezTo>
                    <a:pt x="842" y="768"/>
                    <a:pt x="841" y="770"/>
                    <a:pt x="841" y="773"/>
                  </a:cubicBezTo>
                  <a:cubicBezTo>
                    <a:pt x="842" y="774"/>
                    <a:pt x="846" y="774"/>
                    <a:pt x="848" y="773"/>
                  </a:cubicBezTo>
                  <a:close/>
                  <a:moveTo>
                    <a:pt x="853" y="956"/>
                  </a:moveTo>
                  <a:cubicBezTo>
                    <a:pt x="850" y="956"/>
                    <a:pt x="843" y="952"/>
                    <a:pt x="842" y="956"/>
                  </a:cubicBezTo>
                  <a:cubicBezTo>
                    <a:pt x="846" y="955"/>
                    <a:pt x="851" y="958"/>
                    <a:pt x="853" y="956"/>
                  </a:cubicBezTo>
                  <a:close/>
                  <a:moveTo>
                    <a:pt x="849" y="763"/>
                  </a:moveTo>
                  <a:cubicBezTo>
                    <a:pt x="849" y="762"/>
                    <a:pt x="850" y="761"/>
                    <a:pt x="850" y="759"/>
                  </a:cubicBezTo>
                  <a:cubicBezTo>
                    <a:pt x="847" y="760"/>
                    <a:pt x="847" y="759"/>
                    <a:pt x="845" y="758"/>
                  </a:cubicBezTo>
                  <a:cubicBezTo>
                    <a:pt x="845" y="760"/>
                    <a:pt x="844" y="760"/>
                    <a:pt x="844" y="762"/>
                  </a:cubicBezTo>
                  <a:cubicBezTo>
                    <a:pt x="847" y="761"/>
                    <a:pt x="846" y="763"/>
                    <a:pt x="849" y="763"/>
                  </a:cubicBezTo>
                  <a:close/>
                  <a:moveTo>
                    <a:pt x="844" y="685"/>
                  </a:moveTo>
                  <a:cubicBezTo>
                    <a:pt x="845" y="691"/>
                    <a:pt x="843" y="699"/>
                    <a:pt x="845" y="703"/>
                  </a:cubicBezTo>
                  <a:cubicBezTo>
                    <a:pt x="847" y="698"/>
                    <a:pt x="849" y="688"/>
                    <a:pt x="844" y="685"/>
                  </a:cubicBezTo>
                  <a:close/>
                  <a:moveTo>
                    <a:pt x="847" y="1146"/>
                  </a:moveTo>
                  <a:cubicBezTo>
                    <a:pt x="851" y="1146"/>
                    <a:pt x="854" y="1146"/>
                    <a:pt x="858" y="1146"/>
                  </a:cubicBezTo>
                  <a:cubicBezTo>
                    <a:pt x="860" y="1146"/>
                    <a:pt x="862" y="1146"/>
                    <a:pt x="864" y="1146"/>
                  </a:cubicBezTo>
                  <a:cubicBezTo>
                    <a:pt x="867" y="1147"/>
                    <a:pt x="869" y="1145"/>
                    <a:pt x="865" y="1145"/>
                  </a:cubicBezTo>
                  <a:cubicBezTo>
                    <a:pt x="857" y="1145"/>
                    <a:pt x="850" y="1145"/>
                    <a:pt x="842" y="1145"/>
                  </a:cubicBezTo>
                  <a:cubicBezTo>
                    <a:pt x="841" y="1145"/>
                    <a:pt x="841" y="1146"/>
                    <a:pt x="841" y="1147"/>
                  </a:cubicBezTo>
                  <a:cubicBezTo>
                    <a:pt x="844" y="1148"/>
                    <a:pt x="845" y="1146"/>
                    <a:pt x="847" y="1146"/>
                  </a:cubicBezTo>
                  <a:close/>
                  <a:moveTo>
                    <a:pt x="847" y="931"/>
                  </a:moveTo>
                  <a:cubicBezTo>
                    <a:pt x="847" y="929"/>
                    <a:pt x="848" y="926"/>
                    <a:pt x="846" y="926"/>
                  </a:cubicBezTo>
                  <a:cubicBezTo>
                    <a:pt x="846" y="929"/>
                    <a:pt x="844" y="929"/>
                    <a:pt x="843" y="931"/>
                  </a:cubicBezTo>
                  <a:cubicBezTo>
                    <a:pt x="844" y="931"/>
                    <a:pt x="846" y="931"/>
                    <a:pt x="847" y="931"/>
                  </a:cubicBezTo>
                  <a:close/>
                  <a:moveTo>
                    <a:pt x="845" y="900"/>
                  </a:moveTo>
                  <a:cubicBezTo>
                    <a:pt x="844" y="901"/>
                    <a:pt x="844" y="903"/>
                    <a:pt x="844" y="906"/>
                  </a:cubicBezTo>
                  <a:cubicBezTo>
                    <a:pt x="848" y="907"/>
                    <a:pt x="848" y="900"/>
                    <a:pt x="845" y="900"/>
                  </a:cubicBezTo>
                  <a:close/>
                  <a:moveTo>
                    <a:pt x="859" y="614"/>
                  </a:moveTo>
                  <a:cubicBezTo>
                    <a:pt x="857" y="611"/>
                    <a:pt x="851" y="611"/>
                    <a:pt x="847" y="608"/>
                  </a:cubicBezTo>
                  <a:cubicBezTo>
                    <a:pt x="849" y="617"/>
                    <a:pt x="863" y="619"/>
                    <a:pt x="870" y="619"/>
                  </a:cubicBezTo>
                  <a:cubicBezTo>
                    <a:pt x="871" y="617"/>
                    <a:pt x="865" y="612"/>
                    <a:pt x="862" y="614"/>
                  </a:cubicBezTo>
                  <a:cubicBezTo>
                    <a:pt x="864" y="616"/>
                    <a:pt x="868" y="615"/>
                    <a:pt x="869" y="618"/>
                  </a:cubicBezTo>
                  <a:cubicBezTo>
                    <a:pt x="864" y="617"/>
                    <a:pt x="858" y="616"/>
                    <a:pt x="854" y="613"/>
                  </a:cubicBezTo>
                  <a:cubicBezTo>
                    <a:pt x="857" y="612"/>
                    <a:pt x="857" y="615"/>
                    <a:pt x="859" y="614"/>
                  </a:cubicBezTo>
                  <a:close/>
                  <a:moveTo>
                    <a:pt x="852" y="724"/>
                  </a:moveTo>
                  <a:cubicBezTo>
                    <a:pt x="852" y="722"/>
                    <a:pt x="854" y="706"/>
                    <a:pt x="851" y="717"/>
                  </a:cubicBezTo>
                  <a:cubicBezTo>
                    <a:pt x="851" y="718"/>
                    <a:pt x="848" y="733"/>
                    <a:pt x="850" y="733"/>
                  </a:cubicBezTo>
                  <a:cubicBezTo>
                    <a:pt x="850" y="733"/>
                    <a:pt x="852" y="724"/>
                    <a:pt x="852" y="724"/>
                  </a:cubicBezTo>
                  <a:close/>
                  <a:moveTo>
                    <a:pt x="859" y="653"/>
                  </a:moveTo>
                  <a:cubicBezTo>
                    <a:pt x="863" y="644"/>
                    <a:pt x="859" y="628"/>
                    <a:pt x="862" y="621"/>
                  </a:cubicBezTo>
                  <a:cubicBezTo>
                    <a:pt x="858" y="620"/>
                    <a:pt x="854" y="619"/>
                    <a:pt x="850" y="617"/>
                  </a:cubicBezTo>
                  <a:cubicBezTo>
                    <a:pt x="852" y="630"/>
                    <a:pt x="854" y="643"/>
                    <a:pt x="859" y="653"/>
                  </a:cubicBezTo>
                  <a:close/>
                  <a:moveTo>
                    <a:pt x="865" y="602"/>
                  </a:moveTo>
                  <a:cubicBezTo>
                    <a:pt x="861" y="602"/>
                    <a:pt x="854" y="598"/>
                    <a:pt x="851" y="599"/>
                  </a:cubicBezTo>
                  <a:cubicBezTo>
                    <a:pt x="856" y="600"/>
                    <a:pt x="862" y="604"/>
                    <a:pt x="865" y="602"/>
                  </a:cubicBezTo>
                  <a:close/>
                  <a:moveTo>
                    <a:pt x="850" y="1074"/>
                  </a:moveTo>
                  <a:cubicBezTo>
                    <a:pt x="854" y="1075"/>
                    <a:pt x="854" y="1074"/>
                    <a:pt x="858" y="1075"/>
                  </a:cubicBezTo>
                  <a:cubicBezTo>
                    <a:pt x="860" y="1068"/>
                    <a:pt x="859" y="1058"/>
                    <a:pt x="859" y="1050"/>
                  </a:cubicBezTo>
                  <a:cubicBezTo>
                    <a:pt x="855" y="1051"/>
                    <a:pt x="854" y="1048"/>
                    <a:pt x="852" y="1050"/>
                  </a:cubicBezTo>
                  <a:cubicBezTo>
                    <a:pt x="849" y="1057"/>
                    <a:pt x="849" y="1066"/>
                    <a:pt x="850" y="1074"/>
                  </a:cubicBezTo>
                  <a:close/>
                  <a:moveTo>
                    <a:pt x="863" y="948"/>
                  </a:moveTo>
                  <a:cubicBezTo>
                    <a:pt x="861" y="946"/>
                    <a:pt x="856" y="946"/>
                    <a:pt x="851" y="946"/>
                  </a:cubicBezTo>
                  <a:cubicBezTo>
                    <a:pt x="851" y="947"/>
                    <a:pt x="851" y="948"/>
                    <a:pt x="851" y="949"/>
                  </a:cubicBezTo>
                  <a:cubicBezTo>
                    <a:pt x="856" y="947"/>
                    <a:pt x="862" y="953"/>
                    <a:pt x="863" y="948"/>
                  </a:cubicBezTo>
                  <a:close/>
                  <a:moveTo>
                    <a:pt x="854" y="776"/>
                  </a:moveTo>
                  <a:cubicBezTo>
                    <a:pt x="857" y="776"/>
                    <a:pt x="859" y="771"/>
                    <a:pt x="857" y="768"/>
                  </a:cubicBezTo>
                  <a:cubicBezTo>
                    <a:pt x="853" y="768"/>
                    <a:pt x="852" y="774"/>
                    <a:pt x="854" y="776"/>
                  </a:cubicBezTo>
                  <a:close/>
                  <a:moveTo>
                    <a:pt x="866" y="704"/>
                  </a:moveTo>
                  <a:cubicBezTo>
                    <a:pt x="862" y="720"/>
                    <a:pt x="855" y="741"/>
                    <a:pt x="854" y="757"/>
                  </a:cubicBezTo>
                  <a:cubicBezTo>
                    <a:pt x="857" y="738"/>
                    <a:pt x="870" y="723"/>
                    <a:pt x="866" y="704"/>
                  </a:cubicBezTo>
                  <a:close/>
                  <a:moveTo>
                    <a:pt x="863" y="609"/>
                  </a:moveTo>
                  <a:cubicBezTo>
                    <a:pt x="863" y="606"/>
                    <a:pt x="856" y="604"/>
                    <a:pt x="854" y="606"/>
                  </a:cubicBezTo>
                  <a:cubicBezTo>
                    <a:pt x="858" y="607"/>
                    <a:pt x="860" y="609"/>
                    <a:pt x="863" y="609"/>
                  </a:cubicBezTo>
                  <a:close/>
                  <a:moveTo>
                    <a:pt x="867" y="565"/>
                  </a:moveTo>
                  <a:cubicBezTo>
                    <a:pt x="868" y="560"/>
                    <a:pt x="871" y="554"/>
                    <a:pt x="866" y="551"/>
                  </a:cubicBezTo>
                  <a:cubicBezTo>
                    <a:pt x="868" y="550"/>
                    <a:pt x="869" y="554"/>
                    <a:pt x="870" y="551"/>
                  </a:cubicBezTo>
                  <a:cubicBezTo>
                    <a:pt x="869" y="549"/>
                    <a:pt x="872" y="541"/>
                    <a:pt x="873" y="537"/>
                  </a:cubicBezTo>
                  <a:cubicBezTo>
                    <a:pt x="871" y="535"/>
                    <a:pt x="866" y="537"/>
                    <a:pt x="865" y="534"/>
                  </a:cubicBezTo>
                  <a:cubicBezTo>
                    <a:pt x="867" y="534"/>
                    <a:pt x="870" y="535"/>
                    <a:pt x="873" y="535"/>
                  </a:cubicBezTo>
                  <a:cubicBezTo>
                    <a:pt x="874" y="529"/>
                    <a:pt x="876" y="526"/>
                    <a:pt x="875" y="519"/>
                  </a:cubicBezTo>
                  <a:cubicBezTo>
                    <a:pt x="871" y="518"/>
                    <a:pt x="866" y="517"/>
                    <a:pt x="862" y="516"/>
                  </a:cubicBezTo>
                  <a:cubicBezTo>
                    <a:pt x="858" y="526"/>
                    <a:pt x="853" y="548"/>
                    <a:pt x="863" y="552"/>
                  </a:cubicBezTo>
                  <a:cubicBezTo>
                    <a:pt x="860" y="553"/>
                    <a:pt x="860" y="550"/>
                    <a:pt x="857" y="551"/>
                  </a:cubicBezTo>
                  <a:cubicBezTo>
                    <a:pt x="855" y="555"/>
                    <a:pt x="856" y="559"/>
                    <a:pt x="855" y="562"/>
                  </a:cubicBezTo>
                  <a:cubicBezTo>
                    <a:pt x="858" y="564"/>
                    <a:pt x="861" y="566"/>
                    <a:pt x="867" y="565"/>
                  </a:cubicBezTo>
                  <a:close/>
                  <a:moveTo>
                    <a:pt x="864" y="943"/>
                  </a:moveTo>
                  <a:cubicBezTo>
                    <a:pt x="864" y="941"/>
                    <a:pt x="864" y="939"/>
                    <a:pt x="865" y="938"/>
                  </a:cubicBezTo>
                  <a:cubicBezTo>
                    <a:pt x="861" y="937"/>
                    <a:pt x="857" y="937"/>
                    <a:pt x="852" y="937"/>
                  </a:cubicBezTo>
                  <a:cubicBezTo>
                    <a:pt x="852" y="938"/>
                    <a:pt x="852" y="940"/>
                    <a:pt x="852" y="941"/>
                  </a:cubicBezTo>
                  <a:cubicBezTo>
                    <a:pt x="856" y="942"/>
                    <a:pt x="860" y="943"/>
                    <a:pt x="864" y="943"/>
                  </a:cubicBezTo>
                  <a:close/>
                  <a:moveTo>
                    <a:pt x="860" y="1047"/>
                  </a:moveTo>
                  <a:cubicBezTo>
                    <a:pt x="859" y="1041"/>
                    <a:pt x="862" y="1039"/>
                    <a:pt x="861" y="1035"/>
                  </a:cubicBezTo>
                  <a:cubicBezTo>
                    <a:pt x="858" y="1035"/>
                    <a:pt x="858" y="1033"/>
                    <a:pt x="854" y="1034"/>
                  </a:cubicBezTo>
                  <a:cubicBezTo>
                    <a:pt x="854" y="1038"/>
                    <a:pt x="853" y="1042"/>
                    <a:pt x="852" y="1046"/>
                  </a:cubicBezTo>
                  <a:cubicBezTo>
                    <a:pt x="856" y="1045"/>
                    <a:pt x="857" y="1047"/>
                    <a:pt x="860" y="1047"/>
                  </a:cubicBezTo>
                  <a:close/>
                  <a:moveTo>
                    <a:pt x="865" y="934"/>
                  </a:moveTo>
                  <a:cubicBezTo>
                    <a:pt x="865" y="932"/>
                    <a:pt x="866" y="928"/>
                    <a:pt x="864" y="928"/>
                  </a:cubicBezTo>
                  <a:cubicBezTo>
                    <a:pt x="860" y="928"/>
                    <a:pt x="858" y="933"/>
                    <a:pt x="853" y="928"/>
                  </a:cubicBezTo>
                  <a:cubicBezTo>
                    <a:pt x="853" y="929"/>
                    <a:pt x="853" y="931"/>
                    <a:pt x="853" y="932"/>
                  </a:cubicBezTo>
                  <a:cubicBezTo>
                    <a:pt x="857" y="933"/>
                    <a:pt x="860" y="934"/>
                    <a:pt x="865" y="934"/>
                  </a:cubicBezTo>
                  <a:close/>
                  <a:moveTo>
                    <a:pt x="857" y="699"/>
                  </a:moveTo>
                  <a:cubicBezTo>
                    <a:pt x="857" y="688"/>
                    <a:pt x="862" y="676"/>
                    <a:pt x="857" y="670"/>
                  </a:cubicBezTo>
                  <a:cubicBezTo>
                    <a:pt x="857" y="678"/>
                    <a:pt x="853" y="692"/>
                    <a:pt x="857" y="699"/>
                  </a:cubicBezTo>
                  <a:close/>
                  <a:moveTo>
                    <a:pt x="875" y="852"/>
                  </a:moveTo>
                  <a:cubicBezTo>
                    <a:pt x="873" y="846"/>
                    <a:pt x="861" y="849"/>
                    <a:pt x="855" y="846"/>
                  </a:cubicBezTo>
                  <a:cubicBezTo>
                    <a:pt x="855" y="847"/>
                    <a:pt x="855" y="848"/>
                    <a:pt x="855" y="849"/>
                  </a:cubicBezTo>
                  <a:cubicBezTo>
                    <a:pt x="861" y="851"/>
                    <a:pt x="869" y="850"/>
                    <a:pt x="875" y="852"/>
                  </a:cubicBezTo>
                  <a:close/>
                  <a:moveTo>
                    <a:pt x="859" y="760"/>
                  </a:moveTo>
                  <a:cubicBezTo>
                    <a:pt x="856" y="760"/>
                    <a:pt x="856" y="763"/>
                    <a:pt x="856" y="766"/>
                  </a:cubicBezTo>
                  <a:cubicBezTo>
                    <a:pt x="860" y="767"/>
                    <a:pt x="861" y="762"/>
                    <a:pt x="859" y="760"/>
                  </a:cubicBezTo>
                  <a:close/>
                  <a:moveTo>
                    <a:pt x="863" y="759"/>
                  </a:moveTo>
                  <a:cubicBezTo>
                    <a:pt x="863" y="748"/>
                    <a:pt x="868" y="738"/>
                    <a:pt x="866" y="727"/>
                  </a:cubicBezTo>
                  <a:cubicBezTo>
                    <a:pt x="863" y="737"/>
                    <a:pt x="860" y="747"/>
                    <a:pt x="858" y="758"/>
                  </a:cubicBezTo>
                  <a:cubicBezTo>
                    <a:pt x="860" y="760"/>
                    <a:pt x="861" y="757"/>
                    <a:pt x="863" y="759"/>
                  </a:cubicBezTo>
                  <a:close/>
                  <a:moveTo>
                    <a:pt x="859" y="716"/>
                  </a:moveTo>
                  <a:cubicBezTo>
                    <a:pt x="858" y="730"/>
                    <a:pt x="864" y="704"/>
                    <a:pt x="861" y="704"/>
                  </a:cubicBezTo>
                  <a:cubicBezTo>
                    <a:pt x="861" y="708"/>
                    <a:pt x="860" y="711"/>
                    <a:pt x="859" y="716"/>
                  </a:cubicBezTo>
                  <a:close/>
                  <a:moveTo>
                    <a:pt x="862" y="1075"/>
                  </a:moveTo>
                  <a:cubicBezTo>
                    <a:pt x="864" y="1073"/>
                    <a:pt x="865" y="1053"/>
                    <a:pt x="863" y="1050"/>
                  </a:cubicBezTo>
                  <a:cubicBezTo>
                    <a:pt x="861" y="1056"/>
                    <a:pt x="859" y="1071"/>
                    <a:pt x="862" y="1075"/>
                  </a:cubicBezTo>
                  <a:close/>
                  <a:moveTo>
                    <a:pt x="866" y="924"/>
                  </a:moveTo>
                  <a:cubicBezTo>
                    <a:pt x="863" y="923"/>
                    <a:pt x="864" y="924"/>
                    <a:pt x="865" y="920"/>
                  </a:cubicBezTo>
                  <a:cubicBezTo>
                    <a:pt x="864" y="920"/>
                    <a:pt x="863" y="920"/>
                    <a:pt x="862" y="920"/>
                  </a:cubicBezTo>
                  <a:cubicBezTo>
                    <a:pt x="863" y="922"/>
                    <a:pt x="862" y="924"/>
                    <a:pt x="861" y="925"/>
                  </a:cubicBezTo>
                  <a:cubicBezTo>
                    <a:pt x="863" y="926"/>
                    <a:pt x="866" y="927"/>
                    <a:pt x="866" y="924"/>
                  </a:cubicBezTo>
                  <a:close/>
                  <a:moveTo>
                    <a:pt x="863" y="1132"/>
                  </a:moveTo>
                  <a:cubicBezTo>
                    <a:pt x="865" y="1130"/>
                    <a:pt x="866" y="1122"/>
                    <a:pt x="862" y="1121"/>
                  </a:cubicBezTo>
                  <a:cubicBezTo>
                    <a:pt x="859" y="1123"/>
                    <a:pt x="861" y="1130"/>
                    <a:pt x="863" y="1132"/>
                  </a:cubicBezTo>
                  <a:close/>
                  <a:moveTo>
                    <a:pt x="868" y="654"/>
                  </a:moveTo>
                  <a:cubicBezTo>
                    <a:pt x="868" y="650"/>
                    <a:pt x="868" y="642"/>
                    <a:pt x="865" y="644"/>
                  </a:cubicBezTo>
                  <a:cubicBezTo>
                    <a:pt x="868" y="646"/>
                    <a:pt x="864" y="654"/>
                    <a:pt x="868" y="654"/>
                  </a:cubicBezTo>
                  <a:close/>
                  <a:moveTo>
                    <a:pt x="863" y="1049"/>
                  </a:moveTo>
                  <a:cubicBezTo>
                    <a:pt x="867" y="1047"/>
                    <a:pt x="865" y="1039"/>
                    <a:pt x="866" y="1035"/>
                  </a:cubicBezTo>
                  <a:cubicBezTo>
                    <a:pt x="861" y="1035"/>
                    <a:pt x="863" y="1047"/>
                    <a:pt x="863" y="1049"/>
                  </a:cubicBezTo>
                  <a:close/>
                  <a:moveTo>
                    <a:pt x="870" y="780"/>
                  </a:moveTo>
                  <a:cubicBezTo>
                    <a:pt x="868" y="780"/>
                    <a:pt x="866" y="780"/>
                    <a:pt x="865" y="780"/>
                  </a:cubicBezTo>
                  <a:cubicBezTo>
                    <a:pt x="865" y="781"/>
                    <a:pt x="865" y="782"/>
                    <a:pt x="865" y="783"/>
                  </a:cubicBezTo>
                  <a:cubicBezTo>
                    <a:pt x="868" y="784"/>
                    <a:pt x="870" y="785"/>
                    <a:pt x="870" y="780"/>
                  </a:cubicBezTo>
                  <a:close/>
                  <a:moveTo>
                    <a:pt x="875" y="958"/>
                  </a:moveTo>
                  <a:cubicBezTo>
                    <a:pt x="874" y="954"/>
                    <a:pt x="866" y="955"/>
                    <a:pt x="864" y="957"/>
                  </a:cubicBezTo>
                  <a:cubicBezTo>
                    <a:pt x="868" y="957"/>
                    <a:pt x="872" y="957"/>
                    <a:pt x="875" y="958"/>
                  </a:cubicBezTo>
                  <a:close/>
                  <a:moveTo>
                    <a:pt x="869" y="634"/>
                  </a:moveTo>
                  <a:cubicBezTo>
                    <a:pt x="869" y="630"/>
                    <a:pt x="873" y="624"/>
                    <a:pt x="867" y="623"/>
                  </a:cubicBezTo>
                  <a:cubicBezTo>
                    <a:pt x="868" y="627"/>
                    <a:pt x="868" y="635"/>
                    <a:pt x="869" y="634"/>
                  </a:cubicBezTo>
                  <a:close/>
                  <a:moveTo>
                    <a:pt x="876" y="857"/>
                  </a:moveTo>
                  <a:cubicBezTo>
                    <a:pt x="876" y="854"/>
                    <a:pt x="868" y="853"/>
                    <a:pt x="866" y="855"/>
                  </a:cubicBezTo>
                  <a:cubicBezTo>
                    <a:pt x="868" y="856"/>
                    <a:pt x="874" y="855"/>
                    <a:pt x="876" y="857"/>
                  </a:cubicBezTo>
                  <a:close/>
                  <a:moveTo>
                    <a:pt x="870" y="778"/>
                  </a:moveTo>
                  <a:cubicBezTo>
                    <a:pt x="871" y="777"/>
                    <a:pt x="871" y="774"/>
                    <a:pt x="871" y="771"/>
                  </a:cubicBezTo>
                  <a:cubicBezTo>
                    <a:pt x="865" y="769"/>
                    <a:pt x="866" y="779"/>
                    <a:pt x="870" y="778"/>
                  </a:cubicBezTo>
                  <a:close/>
                  <a:moveTo>
                    <a:pt x="870" y="670"/>
                  </a:moveTo>
                  <a:cubicBezTo>
                    <a:pt x="868" y="666"/>
                    <a:pt x="871" y="663"/>
                    <a:pt x="868" y="661"/>
                  </a:cubicBezTo>
                  <a:cubicBezTo>
                    <a:pt x="867" y="664"/>
                    <a:pt x="868" y="671"/>
                    <a:pt x="870" y="670"/>
                  </a:cubicBezTo>
                  <a:close/>
                  <a:moveTo>
                    <a:pt x="868" y="1015"/>
                  </a:moveTo>
                  <a:cubicBezTo>
                    <a:pt x="864" y="1017"/>
                    <a:pt x="866" y="1025"/>
                    <a:pt x="865" y="1032"/>
                  </a:cubicBezTo>
                  <a:cubicBezTo>
                    <a:pt x="869" y="1030"/>
                    <a:pt x="871" y="1016"/>
                    <a:pt x="868" y="1015"/>
                  </a:cubicBezTo>
                  <a:close/>
                  <a:moveTo>
                    <a:pt x="877" y="950"/>
                  </a:moveTo>
                  <a:cubicBezTo>
                    <a:pt x="876" y="947"/>
                    <a:pt x="870" y="948"/>
                    <a:pt x="866" y="948"/>
                  </a:cubicBezTo>
                  <a:cubicBezTo>
                    <a:pt x="866" y="949"/>
                    <a:pt x="866" y="950"/>
                    <a:pt x="866" y="951"/>
                  </a:cubicBezTo>
                  <a:cubicBezTo>
                    <a:pt x="870" y="950"/>
                    <a:pt x="876" y="955"/>
                    <a:pt x="877" y="950"/>
                  </a:cubicBezTo>
                  <a:close/>
                  <a:moveTo>
                    <a:pt x="882" y="570"/>
                  </a:moveTo>
                  <a:cubicBezTo>
                    <a:pt x="881" y="564"/>
                    <a:pt x="881" y="562"/>
                    <a:pt x="881" y="556"/>
                  </a:cubicBezTo>
                  <a:cubicBezTo>
                    <a:pt x="877" y="558"/>
                    <a:pt x="876" y="556"/>
                    <a:pt x="872" y="555"/>
                  </a:cubicBezTo>
                  <a:cubicBezTo>
                    <a:pt x="872" y="559"/>
                    <a:pt x="870" y="562"/>
                    <a:pt x="870" y="567"/>
                  </a:cubicBezTo>
                  <a:cubicBezTo>
                    <a:pt x="873" y="568"/>
                    <a:pt x="878" y="569"/>
                    <a:pt x="882" y="570"/>
                  </a:cubicBezTo>
                  <a:close/>
                  <a:moveTo>
                    <a:pt x="870" y="1126"/>
                  </a:moveTo>
                  <a:cubicBezTo>
                    <a:pt x="871" y="1120"/>
                    <a:pt x="868" y="1110"/>
                    <a:pt x="866" y="1104"/>
                  </a:cubicBezTo>
                  <a:cubicBezTo>
                    <a:pt x="866" y="1113"/>
                    <a:pt x="867" y="1120"/>
                    <a:pt x="870" y="1126"/>
                  </a:cubicBezTo>
                  <a:close/>
                  <a:moveTo>
                    <a:pt x="878" y="944"/>
                  </a:moveTo>
                  <a:cubicBezTo>
                    <a:pt x="879" y="938"/>
                    <a:pt x="872" y="940"/>
                    <a:pt x="867" y="939"/>
                  </a:cubicBezTo>
                  <a:cubicBezTo>
                    <a:pt x="867" y="940"/>
                    <a:pt x="867" y="942"/>
                    <a:pt x="867" y="943"/>
                  </a:cubicBezTo>
                  <a:cubicBezTo>
                    <a:pt x="871" y="944"/>
                    <a:pt x="876" y="946"/>
                    <a:pt x="878" y="944"/>
                  </a:cubicBezTo>
                  <a:close/>
                  <a:moveTo>
                    <a:pt x="868" y="819"/>
                  </a:moveTo>
                  <a:cubicBezTo>
                    <a:pt x="878" y="827"/>
                    <a:pt x="869" y="844"/>
                    <a:pt x="883" y="848"/>
                  </a:cubicBezTo>
                  <a:cubicBezTo>
                    <a:pt x="884" y="838"/>
                    <a:pt x="874" y="827"/>
                    <a:pt x="882" y="823"/>
                  </a:cubicBezTo>
                  <a:cubicBezTo>
                    <a:pt x="885" y="831"/>
                    <a:pt x="883" y="839"/>
                    <a:pt x="886" y="849"/>
                  </a:cubicBezTo>
                  <a:cubicBezTo>
                    <a:pt x="888" y="849"/>
                    <a:pt x="891" y="849"/>
                    <a:pt x="893" y="849"/>
                  </a:cubicBezTo>
                  <a:cubicBezTo>
                    <a:pt x="894" y="838"/>
                    <a:pt x="891" y="831"/>
                    <a:pt x="889" y="823"/>
                  </a:cubicBezTo>
                  <a:cubicBezTo>
                    <a:pt x="882" y="823"/>
                    <a:pt x="873" y="815"/>
                    <a:pt x="868" y="819"/>
                  </a:cubicBezTo>
                  <a:close/>
                  <a:moveTo>
                    <a:pt x="872" y="770"/>
                  </a:moveTo>
                  <a:cubicBezTo>
                    <a:pt x="873" y="769"/>
                    <a:pt x="875" y="762"/>
                    <a:pt x="871" y="763"/>
                  </a:cubicBezTo>
                  <a:cubicBezTo>
                    <a:pt x="869" y="764"/>
                    <a:pt x="869" y="767"/>
                    <a:pt x="869" y="769"/>
                  </a:cubicBezTo>
                  <a:cubicBezTo>
                    <a:pt x="870" y="769"/>
                    <a:pt x="871" y="770"/>
                    <a:pt x="872" y="770"/>
                  </a:cubicBezTo>
                  <a:close/>
                  <a:moveTo>
                    <a:pt x="871" y="736"/>
                  </a:moveTo>
                  <a:cubicBezTo>
                    <a:pt x="871" y="741"/>
                    <a:pt x="868" y="749"/>
                    <a:pt x="870" y="753"/>
                  </a:cubicBezTo>
                  <a:cubicBezTo>
                    <a:pt x="870" y="748"/>
                    <a:pt x="873" y="741"/>
                    <a:pt x="871" y="736"/>
                  </a:cubicBezTo>
                  <a:close/>
                  <a:moveTo>
                    <a:pt x="901" y="982"/>
                  </a:moveTo>
                  <a:cubicBezTo>
                    <a:pt x="892" y="978"/>
                    <a:pt x="874" y="978"/>
                    <a:pt x="868" y="979"/>
                  </a:cubicBezTo>
                  <a:cubicBezTo>
                    <a:pt x="879" y="979"/>
                    <a:pt x="894" y="988"/>
                    <a:pt x="901" y="982"/>
                  </a:cubicBezTo>
                  <a:close/>
                  <a:moveTo>
                    <a:pt x="883" y="995"/>
                  </a:moveTo>
                  <a:cubicBezTo>
                    <a:pt x="881" y="993"/>
                    <a:pt x="868" y="993"/>
                    <a:pt x="870" y="994"/>
                  </a:cubicBezTo>
                  <a:cubicBezTo>
                    <a:pt x="874" y="993"/>
                    <a:pt x="879" y="998"/>
                    <a:pt x="883" y="995"/>
                  </a:cubicBezTo>
                  <a:close/>
                  <a:moveTo>
                    <a:pt x="878" y="812"/>
                  </a:moveTo>
                  <a:cubicBezTo>
                    <a:pt x="879" y="808"/>
                    <a:pt x="871" y="806"/>
                    <a:pt x="870" y="809"/>
                  </a:cubicBezTo>
                  <a:cubicBezTo>
                    <a:pt x="873" y="810"/>
                    <a:pt x="876" y="811"/>
                    <a:pt x="878" y="812"/>
                  </a:cubicBezTo>
                  <a:close/>
                  <a:moveTo>
                    <a:pt x="875" y="748"/>
                  </a:moveTo>
                  <a:cubicBezTo>
                    <a:pt x="873" y="752"/>
                    <a:pt x="871" y="756"/>
                    <a:pt x="871" y="761"/>
                  </a:cubicBezTo>
                  <a:cubicBezTo>
                    <a:pt x="876" y="761"/>
                    <a:pt x="877" y="751"/>
                    <a:pt x="875" y="748"/>
                  </a:cubicBezTo>
                  <a:close/>
                  <a:moveTo>
                    <a:pt x="875" y="661"/>
                  </a:moveTo>
                  <a:cubicBezTo>
                    <a:pt x="878" y="650"/>
                    <a:pt x="878" y="641"/>
                    <a:pt x="873" y="631"/>
                  </a:cubicBezTo>
                  <a:cubicBezTo>
                    <a:pt x="871" y="640"/>
                    <a:pt x="872" y="650"/>
                    <a:pt x="875" y="661"/>
                  </a:cubicBezTo>
                  <a:close/>
                  <a:moveTo>
                    <a:pt x="881" y="555"/>
                  </a:moveTo>
                  <a:cubicBezTo>
                    <a:pt x="880" y="549"/>
                    <a:pt x="882" y="546"/>
                    <a:pt x="882" y="540"/>
                  </a:cubicBezTo>
                  <a:cubicBezTo>
                    <a:pt x="880" y="539"/>
                    <a:pt x="877" y="539"/>
                    <a:pt x="875" y="538"/>
                  </a:cubicBezTo>
                  <a:cubicBezTo>
                    <a:pt x="874" y="547"/>
                    <a:pt x="871" y="554"/>
                    <a:pt x="881" y="555"/>
                  </a:cubicBezTo>
                  <a:close/>
                  <a:moveTo>
                    <a:pt x="883" y="799"/>
                  </a:moveTo>
                  <a:cubicBezTo>
                    <a:pt x="883" y="798"/>
                    <a:pt x="883" y="797"/>
                    <a:pt x="883" y="795"/>
                  </a:cubicBezTo>
                  <a:cubicBezTo>
                    <a:pt x="877" y="797"/>
                    <a:pt x="876" y="793"/>
                    <a:pt x="873" y="792"/>
                  </a:cubicBezTo>
                  <a:cubicBezTo>
                    <a:pt x="873" y="795"/>
                    <a:pt x="871" y="795"/>
                    <a:pt x="872" y="797"/>
                  </a:cubicBezTo>
                  <a:cubicBezTo>
                    <a:pt x="876" y="797"/>
                    <a:pt x="877" y="800"/>
                    <a:pt x="883" y="799"/>
                  </a:cubicBezTo>
                  <a:close/>
                  <a:moveTo>
                    <a:pt x="884" y="621"/>
                  </a:moveTo>
                  <a:cubicBezTo>
                    <a:pt x="883" y="619"/>
                    <a:pt x="884" y="615"/>
                    <a:pt x="880" y="614"/>
                  </a:cubicBezTo>
                  <a:cubicBezTo>
                    <a:pt x="882" y="621"/>
                    <a:pt x="877" y="616"/>
                    <a:pt x="876" y="619"/>
                  </a:cubicBezTo>
                  <a:cubicBezTo>
                    <a:pt x="879" y="621"/>
                    <a:pt x="881" y="622"/>
                    <a:pt x="884" y="621"/>
                  </a:cubicBezTo>
                  <a:close/>
                  <a:moveTo>
                    <a:pt x="873" y="620"/>
                  </a:moveTo>
                  <a:cubicBezTo>
                    <a:pt x="874" y="625"/>
                    <a:pt x="880" y="625"/>
                    <a:pt x="884" y="627"/>
                  </a:cubicBezTo>
                  <a:cubicBezTo>
                    <a:pt x="882" y="623"/>
                    <a:pt x="877" y="622"/>
                    <a:pt x="873" y="620"/>
                  </a:cubicBezTo>
                  <a:close/>
                  <a:moveTo>
                    <a:pt x="877" y="936"/>
                  </a:moveTo>
                  <a:cubicBezTo>
                    <a:pt x="879" y="933"/>
                    <a:pt x="878" y="932"/>
                    <a:pt x="874" y="931"/>
                  </a:cubicBezTo>
                  <a:cubicBezTo>
                    <a:pt x="872" y="932"/>
                    <a:pt x="872" y="934"/>
                    <a:pt x="871" y="936"/>
                  </a:cubicBezTo>
                  <a:cubicBezTo>
                    <a:pt x="873" y="936"/>
                    <a:pt x="875" y="936"/>
                    <a:pt x="877" y="936"/>
                  </a:cubicBezTo>
                  <a:close/>
                  <a:moveTo>
                    <a:pt x="875" y="914"/>
                  </a:moveTo>
                  <a:cubicBezTo>
                    <a:pt x="874" y="914"/>
                    <a:pt x="873" y="914"/>
                    <a:pt x="871" y="914"/>
                  </a:cubicBezTo>
                  <a:cubicBezTo>
                    <a:pt x="872" y="917"/>
                    <a:pt x="872" y="916"/>
                    <a:pt x="871" y="919"/>
                  </a:cubicBezTo>
                  <a:cubicBezTo>
                    <a:pt x="876" y="921"/>
                    <a:pt x="874" y="915"/>
                    <a:pt x="875" y="914"/>
                  </a:cubicBezTo>
                  <a:close/>
                  <a:moveTo>
                    <a:pt x="876" y="912"/>
                  </a:moveTo>
                  <a:cubicBezTo>
                    <a:pt x="875" y="908"/>
                    <a:pt x="877" y="908"/>
                    <a:pt x="876" y="905"/>
                  </a:cubicBezTo>
                  <a:cubicBezTo>
                    <a:pt x="874" y="905"/>
                    <a:pt x="872" y="905"/>
                    <a:pt x="872" y="904"/>
                  </a:cubicBezTo>
                  <a:cubicBezTo>
                    <a:pt x="871" y="907"/>
                    <a:pt x="871" y="909"/>
                    <a:pt x="871" y="912"/>
                  </a:cubicBezTo>
                  <a:cubicBezTo>
                    <a:pt x="875" y="911"/>
                    <a:pt x="875" y="914"/>
                    <a:pt x="876" y="912"/>
                  </a:cubicBezTo>
                  <a:close/>
                  <a:moveTo>
                    <a:pt x="882" y="537"/>
                  </a:moveTo>
                  <a:cubicBezTo>
                    <a:pt x="885" y="534"/>
                    <a:pt x="883" y="526"/>
                    <a:pt x="888" y="525"/>
                  </a:cubicBezTo>
                  <a:cubicBezTo>
                    <a:pt x="887" y="533"/>
                    <a:pt x="887" y="536"/>
                    <a:pt x="891" y="540"/>
                  </a:cubicBezTo>
                  <a:cubicBezTo>
                    <a:pt x="888" y="541"/>
                    <a:pt x="888" y="542"/>
                    <a:pt x="885" y="541"/>
                  </a:cubicBezTo>
                  <a:cubicBezTo>
                    <a:pt x="884" y="550"/>
                    <a:pt x="883" y="562"/>
                    <a:pt x="885" y="571"/>
                  </a:cubicBezTo>
                  <a:cubicBezTo>
                    <a:pt x="887" y="571"/>
                    <a:pt x="889" y="571"/>
                    <a:pt x="890" y="572"/>
                  </a:cubicBezTo>
                  <a:cubicBezTo>
                    <a:pt x="891" y="553"/>
                    <a:pt x="893" y="534"/>
                    <a:pt x="897" y="518"/>
                  </a:cubicBezTo>
                  <a:cubicBezTo>
                    <a:pt x="893" y="515"/>
                    <a:pt x="887" y="513"/>
                    <a:pt x="881" y="512"/>
                  </a:cubicBezTo>
                  <a:cubicBezTo>
                    <a:pt x="880" y="520"/>
                    <a:pt x="870" y="536"/>
                    <a:pt x="882" y="537"/>
                  </a:cubicBezTo>
                  <a:close/>
                  <a:moveTo>
                    <a:pt x="879" y="782"/>
                  </a:moveTo>
                  <a:cubicBezTo>
                    <a:pt x="877" y="782"/>
                    <a:pt x="877" y="782"/>
                    <a:pt x="876" y="781"/>
                  </a:cubicBezTo>
                  <a:cubicBezTo>
                    <a:pt x="875" y="783"/>
                    <a:pt x="874" y="783"/>
                    <a:pt x="875" y="785"/>
                  </a:cubicBezTo>
                  <a:cubicBezTo>
                    <a:pt x="877" y="786"/>
                    <a:pt x="879" y="785"/>
                    <a:pt x="879" y="782"/>
                  </a:cubicBezTo>
                  <a:close/>
                  <a:moveTo>
                    <a:pt x="880" y="640"/>
                  </a:moveTo>
                  <a:cubicBezTo>
                    <a:pt x="879" y="632"/>
                    <a:pt x="882" y="628"/>
                    <a:pt x="876" y="626"/>
                  </a:cubicBezTo>
                  <a:cubicBezTo>
                    <a:pt x="877" y="631"/>
                    <a:pt x="877" y="637"/>
                    <a:pt x="880" y="640"/>
                  </a:cubicBezTo>
                  <a:close/>
                  <a:moveTo>
                    <a:pt x="877" y="1137"/>
                  </a:moveTo>
                  <a:cubicBezTo>
                    <a:pt x="875" y="1136"/>
                    <a:pt x="877" y="1131"/>
                    <a:pt x="872" y="1131"/>
                  </a:cubicBezTo>
                  <a:cubicBezTo>
                    <a:pt x="871" y="1135"/>
                    <a:pt x="874" y="1141"/>
                    <a:pt x="877" y="1137"/>
                  </a:cubicBezTo>
                  <a:close/>
                  <a:moveTo>
                    <a:pt x="878" y="928"/>
                  </a:moveTo>
                  <a:cubicBezTo>
                    <a:pt x="878" y="927"/>
                    <a:pt x="878" y="927"/>
                    <a:pt x="878" y="926"/>
                  </a:cubicBezTo>
                  <a:cubicBezTo>
                    <a:pt x="878" y="926"/>
                    <a:pt x="878" y="925"/>
                    <a:pt x="877" y="925"/>
                  </a:cubicBezTo>
                  <a:cubicBezTo>
                    <a:pt x="877" y="927"/>
                    <a:pt x="874" y="924"/>
                    <a:pt x="874" y="928"/>
                  </a:cubicBezTo>
                  <a:cubicBezTo>
                    <a:pt x="876" y="928"/>
                    <a:pt x="877" y="928"/>
                    <a:pt x="878" y="928"/>
                  </a:cubicBezTo>
                  <a:close/>
                  <a:moveTo>
                    <a:pt x="878" y="773"/>
                  </a:moveTo>
                  <a:cubicBezTo>
                    <a:pt x="876" y="774"/>
                    <a:pt x="877" y="778"/>
                    <a:pt x="876" y="779"/>
                  </a:cubicBezTo>
                  <a:cubicBezTo>
                    <a:pt x="880" y="782"/>
                    <a:pt x="882" y="773"/>
                    <a:pt x="878" y="773"/>
                  </a:cubicBezTo>
                  <a:close/>
                  <a:moveTo>
                    <a:pt x="894" y="609"/>
                  </a:moveTo>
                  <a:cubicBezTo>
                    <a:pt x="889" y="607"/>
                    <a:pt x="882" y="603"/>
                    <a:pt x="877" y="604"/>
                  </a:cubicBezTo>
                  <a:cubicBezTo>
                    <a:pt x="882" y="606"/>
                    <a:pt x="890" y="610"/>
                    <a:pt x="894" y="609"/>
                  </a:cubicBezTo>
                  <a:close/>
                  <a:moveTo>
                    <a:pt x="888" y="1145"/>
                  </a:moveTo>
                  <a:cubicBezTo>
                    <a:pt x="882" y="1146"/>
                    <a:pt x="877" y="1143"/>
                    <a:pt x="873" y="1146"/>
                  </a:cubicBezTo>
                  <a:cubicBezTo>
                    <a:pt x="880" y="1146"/>
                    <a:pt x="884" y="1148"/>
                    <a:pt x="888" y="1145"/>
                  </a:cubicBezTo>
                  <a:close/>
                  <a:moveTo>
                    <a:pt x="883" y="1150"/>
                  </a:moveTo>
                  <a:cubicBezTo>
                    <a:pt x="880" y="1150"/>
                    <a:pt x="876" y="1151"/>
                    <a:pt x="874" y="1149"/>
                  </a:cubicBezTo>
                  <a:cubicBezTo>
                    <a:pt x="874" y="1150"/>
                    <a:pt x="874" y="1151"/>
                    <a:pt x="874" y="1152"/>
                  </a:cubicBezTo>
                  <a:cubicBezTo>
                    <a:pt x="878" y="1153"/>
                    <a:pt x="881" y="1152"/>
                    <a:pt x="883" y="1150"/>
                  </a:cubicBezTo>
                  <a:close/>
                  <a:moveTo>
                    <a:pt x="879" y="771"/>
                  </a:moveTo>
                  <a:cubicBezTo>
                    <a:pt x="882" y="771"/>
                    <a:pt x="882" y="768"/>
                    <a:pt x="882" y="765"/>
                  </a:cubicBezTo>
                  <a:cubicBezTo>
                    <a:pt x="878" y="764"/>
                    <a:pt x="877" y="769"/>
                    <a:pt x="879" y="771"/>
                  </a:cubicBezTo>
                  <a:close/>
                  <a:moveTo>
                    <a:pt x="884" y="853"/>
                  </a:moveTo>
                  <a:cubicBezTo>
                    <a:pt x="886" y="849"/>
                    <a:pt x="877" y="848"/>
                    <a:pt x="878" y="852"/>
                  </a:cubicBezTo>
                  <a:cubicBezTo>
                    <a:pt x="879" y="853"/>
                    <a:pt x="882" y="853"/>
                    <a:pt x="884" y="853"/>
                  </a:cubicBezTo>
                  <a:close/>
                  <a:moveTo>
                    <a:pt x="885" y="857"/>
                  </a:moveTo>
                  <a:cubicBezTo>
                    <a:pt x="884" y="855"/>
                    <a:pt x="880" y="856"/>
                    <a:pt x="879" y="855"/>
                  </a:cubicBezTo>
                  <a:cubicBezTo>
                    <a:pt x="879" y="856"/>
                    <a:pt x="879" y="857"/>
                    <a:pt x="879" y="858"/>
                  </a:cubicBezTo>
                  <a:cubicBezTo>
                    <a:pt x="881" y="857"/>
                    <a:pt x="885" y="859"/>
                    <a:pt x="885" y="857"/>
                  </a:cubicBezTo>
                  <a:close/>
                  <a:moveTo>
                    <a:pt x="888" y="958"/>
                  </a:moveTo>
                  <a:cubicBezTo>
                    <a:pt x="893" y="953"/>
                    <a:pt x="886" y="944"/>
                    <a:pt x="888" y="934"/>
                  </a:cubicBezTo>
                  <a:cubicBezTo>
                    <a:pt x="888" y="934"/>
                    <a:pt x="886" y="934"/>
                    <a:pt x="886" y="933"/>
                  </a:cubicBezTo>
                  <a:cubicBezTo>
                    <a:pt x="882" y="935"/>
                    <a:pt x="881" y="940"/>
                    <a:pt x="881" y="946"/>
                  </a:cubicBezTo>
                  <a:cubicBezTo>
                    <a:pt x="884" y="946"/>
                    <a:pt x="888" y="946"/>
                    <a:pt x="887" y="949"/>
                  </a:cubicBezTo>
                  <a:cubicBezTo>
                    <a:pt x="885" y="950"/>
                    <a:pt x="882" y="951"/>
                    <a:pt x="880" y="949"/>
                  </a:cubicBezTo>
                  <a:cubicBezTo>
                    <a:pt x="880" y="951"/>
                    <a:pt x="879" y="952"/>
                    <a:pt x="879" y="953"/>
                  </a:cubicBezTo>
                  <a:cubicBezTo>
                    <a:pt x="886" y="952"/>
                    <a:pt x="886" y="957"/>
                    <a:pt x="888" y="958"/>
                  </a:cubicBezTo>
                  <a:close/>
                  <a:moveTo>
                    <a:pt x="886" y="736"/>
                  </a:moveTo>
                  <a:cubicBezTo>
                    <a:pt x="886" y="744"/>
                    <a:pt x="880" y="751"/>
                    <a:pt x="883" y="758"/>
                  </a:cubicBezTo>
                  <a:cubicBezTo>
                    <a:pt x="884" y="752"/>
                    <a:pt x="889" y="744"/>
                    <a:pt x="886" y="736"/>
                  </a:cubicBezTo>
                  <a:close/>
                  <a:moveTo>
                    <a:pt x="887" y="643"/>
                  </a:moveTo>
                  <a:cubicBezTo>
                    <a:pt x="887" y="639"/>
                    <a:pt x="886" y="637"/>
                    <a:pt x="886" y="633"/>
                  </a:cubicBezTo>
                  <a:cubicBezTo>
                    <a:pt x="882" y="633"/>
                    <a:pt x="884" y="643"/>
                    <a:pt x="887" y="643"/>
                  </a:cubicBezTo>
                  <a:close/>
                  <a:moveTo>
                    <a:pt x="886" y="916"/>
                  </a:moveTo>
                  <a:cubicBezTo>
                    <a:pt x="888" y="914"/>
                    <a:pt x="889" y="908"/>
                    <a:pt x="888" y="907"/>
                  </a:cubicBezTo>
                  <a:cubicBezTo>
                    <a:pt x="883" y="907"/>
                    <a:pt x="882" y="911"/>
                    <a:pt x="882" y="915"/>
                  </a:cubicBezTo>
                  <a:cubicBezTo>
                    <a:pt x="884" y="915"/>
                    <a:pt x="886" y="915"/>
                    <a:pt x="886" y="916"/>
                  </a:cubicBezTo>
                  <a:close/>
                  <a:moveTo>
                    <a:pt x="888" y="719"/>
                  </a:moveTo>
                  <a:cubicBezTo>
                    <a:pt x="886" y="719"/>
                    <a:pt x="885" y="725"/>
                    <a:pt x="886" y="726"/>
                  </a:cubicBezTo>
                  <a:cubicBezTo>
                    <a:pt x="886" y="723"/>
                    <a:pt x="888" y="722"/>
                    <a:pt x="888" y="719"/>
                  </a:cubicBezTo>
                  <a:close/>
                  <a:moveTo>
                    <a:pt x="887" y="624"/>
                  </a:moveTo>
                  <a:cubicBezTo>
                    <a:pt x="891" y="624"/>
                    <a:pt x="887" y="621"/>
                    <a:pt x="888" y="618"/>
                  </a:cubicBezTo>
                  <a:cubicBezTo>
                    <a:pt x="884" y="617"/>
                    <a:pt x="887" y="622"/>
                    <a:pt x="887" y="624"/>
                  </a:cubicBezTo>
                  <a:close/>
                  <a:moveTo>
                    <a:pt x="889" y="929"/>
                  </a:moveTo>
                  <a:cubicBezTo>
                    <a:pt x="890" y="926"/>
                    <a:pt x="888" y="926"/>
                    <a:pt x="889" y="924"/>
                  </a:cubicBezTo>
                  <a:cubicBezTo>
                    <a:pt x="886" y="924"/>
                    <a:pt x="887" y="928"/>
                    <a:pt x="885" y="929"/>
                  </a:cubicBezTo>
                  <a:cubicBezTo>
                    <a:pt x="887" y="930"/>
                    <a:pt x="888" y="930"/>
                    <a:pt x="889" y="929"/>
                  </a:cubicBezTo>
                  <a:close/>
                  <a:moveTo>
                    <a:pt x="894" y="853"/>
                  </a:moveTo>
                  <a:cubicBezTo>
                    <a:pt x="892" y="853"/>
                    <a:pt x="886" y="848"/>
                    <a:pt x="886" y="853"/>
                  </a:cubicBezTo>
                  <a:cubicBezTo>
                    <a:pt x="890" y="851"/>
                    <a:pt x="893" y="856"/>
                    <a:pt x="894" y="853"/>
                  </a:cubicBezTo>
                  <a:close/>
                  <a:moveTo>
                    <a:pt x="889" y="664"/>
                  </a:moveTo>
                  <a:cubicBezTo>
                    <a:pt x="889" y="649"/>
                    <a:pt x="885" y="660"/>
                    <a:pt x="890" y="667"/>
                  </a:cubicBezTo>
                  <a:cubicBezTo>
                    <a:pt x="890" y="665"/>
                    <a:pt x="889" y="665"/>
                    <a:pt x="889" y="664"/>
                  </a:cubicBezTo>
                  <a:close/>
                  <a:moveTo>
                    <a:pt x="891" y="588"/>
                  </a:moveTo>
                  <a:cubicBezTo>
                    <a:pt x="893" y="587"/>
                    <a:pt x="891" y="582"/>
                    <a:pt x="890" y="581"/>
                  </a:cubicBezTo>
                  <a:cubicBezTo>
                    <a:pt x="890" y="583"/>
                    <a:pt x="886" y="589"/>
                    <a:pt x="891" y="588"/>
                  </a:cubicBezTo>
                  <a:close/>
                  <a:moveTo>
                    <a:pt x="894" y="860"/>
                  </a:moveTo>
                  <a:cubicBezTo>
                    <a:pt x="895" y="855"/>
                    <a:pt x="889" y="855"/>
                    <a:pt x="887" y="858"/>
                  </a:cubicBezTo>
                  <a:cubicBezTo>
                    <a:pt x="889" y="859"/>
                    <a:pt x="891" y="860"/>
                    <a:pt x="894" y="860"/>
                  </a:cubicBezTo>
                  <a:close/>
                  <a:moveTo>
                    <a:pt x="896" y="618"/>
                  </a:moveTo>
                  <a:cubicBezTo>
                    <a:pt x="895" y="619"/>
                    <a:pt x="892" y="620"/>
                    <a:pt x="893" y="624"/>
                  </a:cubicBezTo>
                  <a:cubicBezTo>
                    <a:pt x="897" y="623"/>
                    <a:pt x="898" y="620"/>
                    <a:pt x="897" y="616"/>
                  </a:cubicBezTo>
                  <a:cubicBezTo>
                    <a:pt x="895" y="616"/>
                    <a:pt x="892" y="611"/>
                    <a:pt x="889" y="615"/>
                  </a:cubicBezTo>
                  <a:cubicBezTo>
                    <a:pt x="892" y="616"/>
                    <a:pt x="896" y="615"/>
                    <a:pt x="896" y="618"/>
                  </a:cubicBezTo>
                  <a:close/>
                  <a:moveTo>
                    <a:pt x="899" y="509"/>
                  </a:moveTo>
                  <a:cubicBezTo>
                    <a:pt x="901" y="505"/>
                    <a:pt x="893" y="504"/>
                    <a:pt x="892" y="507"/>
                  </a:cubicBezTo>
                  <a:cubicBezTo>
                    <a:pt x="895" y="507"/>
                    <a:pt x="897" y="509"/>
                    <a:pt x="899" y="509"/>
                  </a:cubicBezTo>
                  <a:close/>
                  <a:moveTo>
                    <a:pt x="904" y="1167"/>
                  </a:moveTo>
                  <a:cubicBezTo>
                    <a:pt x="905" y="1163"/>
                    <a:pt x="903" y="1163"/>
                    <a:pt x="903" y="1160"/>
                  </a:cubicBezTo>
                  <a:cubicBezTo>
                    <a:pt x="897" y="1160"/>
                    <a:pt x="894" y="1162"/>
                    <a:pt x="889" y="1163"/>
                  </a:cubicBezTo>
                  <a:cubicBezTo>
                    <a:pt x="890" y="1165"/>
                    <a:pt x="886" y="1167"/>
                    <a:pt x="889" y="1168"/>
                  </a:cubicBezTo>
                  <a:cubicBezTo>
                    <a:pt x="892" y="1165"/>
                    <a:pt x="899" y="1167"/>
                    <a:pt x="904" y="1167"/>
                  </a:cubicBezTo>
                  <a:close/>
                  <a:moveTo>
                    <a:pt x="895" y="703"/>
                  </a:moveTo>
                  <a:cubicBezTo>
                    <a:pt x="891" y="702"/>
                    <a:pt x="892" y="711"/>
                    <a:pt x="893" y="711"/>
                  </a:cubicBezTo>
                  <a:cubicBezTo>
                    <a:pt x="894" y="709"/>
                    <a:pt x="895" y="707"/>
                    <a:pt x="895" y="703"/>
                  </a:cubicBezTo>
                  <a:close/>
                  <a:moveTo>
                    <a:pt x="898" y="989"/>
                  </a:moveTo>
                  <a:cubicBezTo>
                    <a:pt x="894" y="989"/>
                    <a:pt x="893" y="987"/>
                    <a:pt x="891" y="987"/>
                  </a:cubicBezTo>
                  <a:cubicBezTo>
                    <a:pt x="889" y="991"/>
                    <a:pt x="897" y="992"/>
                    <a:pt x="898" y="989"/>
                  </a:cubicBezTo>
                  <a:close/>
                  <a:moveTo>
                    <a:pt x="895" y="839"/>
                  </a:moveTo>
                  <a:cubicBezTo>
                    <a:pt x="896" y="842"/>
                    <a:pt x="894" y="849"/>
                    <a:pt x="899" y="850"/>
                  </a:cubicBezTo>
                  <a:cubicBezTo>
                    <a:pt x="903" y="840"/>
                    <a:pt x="896" y="831"/>
                    <a:pt x="893" y="824"/>
                  </a:cubicBezTo>
                  <a:cubicBezTo>
                    <a:pt x="892" y="828"/>
                    <a:pt x="894" y="833"/>
                    <a:pt x="895" y="839"/>
                  </a:cubicBezTo>
                  <a:close/>
                  <a:moveTo>
                    <a:pt x="908" y="1151"/>
                  </a:moveTo>
                  <a:cubicBezTo>
                    <a:pt x="904" y="1147"/>
                    <a:pt x="894" y="1147"/>
                    <a:pt x="890" y="1152"/>
                  </a:cubicBezTo>
                  <a:cubicBezTo>
                    <a:pt x="897" y="1151"/>
                    <a:pt x="907" y="1154"/>
                    <a:pt x="908" y="1151"/>
                  </a:cubicBezTo>
                  <a:close/>
                  <a:moveTo>
                    <a:pt x="897" y="960"/>
                  </a:moveTo>
                  <a:cubicBezTo>
                    <a:pt x="902" y="952"/>
                    <a:pt x="895" y="945"/>
                    <a:pt x="898" y="936"/>
                  </a:cubicBezTo>
                  <a:cubicBezTo>
                    <a:pt x="894" y="941"/>
                    <a:pt x="898" y="955"/>
                    <a:pt x="892" y="957"/>
                  </a:cubicBezTo>
                  <a:cubicBezTo>
                    <a:pt x="892" y="958"/>
                    <a:pt x="892" y="959"/>
                    <a:pt x="892" y="959"/>
                  </a:cubicBezTo>
                  <a:cubicBezTo>
                    <a:pt x="894" y="959"/>
                    <a:pt x="895" y="959"/>
                    <a:pt x="897" y="960"/>
                  </a:cubicBezTo>
                  <a:close/>
                  <a:moveTo>
                    <a:pt x="898" y="669"/>
                  </a:moveTo>
                  <a:cubicBezTo>
                    <a:pt x="897" y="662"/>
                    <a:pt x="901" y="656"/>
                    <a:pt x="897" y="652"/>
                  </a:cubicBezTo>
                  <a:cubicBezTo>
                    <a:pt x="897" y="659"/>
                    <a:pt x="895" y="667"/>
                    <a:pt x="898" y="669"/>
                  </a:cubicBezTo>
                  <a:close/>
                  <a:moveTo>
                    <a:pt x="898" y="530"/>
                  </a:moveTo>
                  <a:cubicBezTo>
                    <a:pt x="897" y="536"/>
                    <a:pt x="897" y="554"/>
                    <a:pt x="898" y="546"/>
                  </a:cubicBezTo>
                  <a:cubicBezTo>
                    <a:pt x="899" y="537"/>
                    <a:pt x="903" y="526"/>
                    <a:pt x="901" y="520"/>
                  </a:cubicBezTo>
                  <a:cubicBezTo>
                    <a:pt x="901" y="524"/>
                    <a:pt x="899" y="526"/>
                    <a:pt x="898" y="530"/>
                  </a:cubicBezTo>
                  <a:close/>
                  <a:moveTo>
                    <a:pt x="900" y="861"/>
                  </a:moveTo>
                  <a:cubicBezTo>
                    <a:pt x="900" y="860"/>
                    <a:pt x="900" y="858"/>
                    <a:pt x="900" y="857"/>
                  </a:cubicBezTo>
                  <a:cubicBezTo>
                    <a:pt x="899" y="857"/>
                    <a:pt x="896" y="857"/>
                    <a:pt x="896" y="858"/>
                  </a:cubicBezTo>
                  <a:cubicBezTo>
                    <a:pt x="898" y="858"/>
                    <a:pt x="896" y="863"/>
                    <a:pt x="900" y="861"/>
                  </a:cubicBezTo>
                  <a:close/>
                  <a:moveTo>
                    <a:pt x="900" y="932"/>
                  </a:moveTo>
                  <a:cubicBezTo>
                    <a:pt x="901" y="929"/>
                    <a:pt x="900" y="927"/>
                    <a:pt x="897" y="926"/>
                  </a:cubicBezTo>
                  <a:cubicBezTo>
                    <a:pt x="897" y="930"/>
                    <a:pt x="896" y="932"/>
                    <a:pt x="900" y="932"/>
                  </a:cubicBezTo>
                  <a:close/>
                  <a:moveTo>
                    <a:pt x="898" y="892"/>
                  </a:moveTo>
                  <a:cubicBezTo>
                    <a:pt x="901" y="893"/>
                    <a:pt x="901" y="890"/>
                    <a:pt x="901" y="887"/>
                  </a:cubicBezTo>
                  <a:cubicBezTo>
                    <a:pt x="900" y="887"/>
                    <a:pt x="898" y="887"/>
                    <a:pt x="897" y="887"/>
                  </a:cubicBezTo>
                  <a:cubicBezTo>
                    <a:pt x="896" y="889"/>
                    <a:pt x="897" y="891"/>
                    <a:pt x="898" y="892"/>
                  </a:cubicBezTo>
                  <a:close/>
                  <a:moveTo>
                    <a:pt x="904" y="881"/>
                  </a:moveTo>
                  <a:cubicBezTo>
                    <a:pt x="905" y="878"/>
                    <a:pt x="902" y="878"/>
                    <a:pt x="901" y="877"/>
                  </a:cubicBezTo>
                  <a:cubicBezTo>
                    <a:pt x="901" y="878"/>
                    <a:pt x="901" y="880"/>
                    <a:pt x="900" y="880"/>
                  </a:cubicBezTo>
                  <a:cubicBezTo>
                    <a:pt x="900" y="878"/>
                    <a:pt x="895" y="879"/>
                    <a:pt x="897" y="881"/>
                  </a:cubicBezTo>
                  <a:cubicBezTo>
                    <a:pt x="901" y="880"/>
                    <a:pt x="902" y="883"/>
                    <a:pt x="904" y="881"/>
                  </a:cubicBezTo>
                  <a:close/>
                  <a:moveTo>
                    <a:pt x="903" y="920"/>
                  </a:moveTo>
                  <a:cubicBezTo>
                    <a:pt x="901" y="911"/>
                    <a:pt x="905" y="901"/>
                    <a:pt x="902" y="897"/>
                  </a:cubicBezTo>
                  <a:cubicBezTo>
                    <a:pt x="899" y="903"/>
                    <a:pt x="900" y="912"/>
                    <a:pt x="898" y="918"/>
                  </a:cubicBezTo>
                  <a:cubicBezTo>
                    <a:pt x="899" y="919"/>
                    <a:pt x="900" y="920"/>
                    <a:pt x="903" y="920"/>
                  </a:cubicBezTo>
                  <a:close/>
                  <a:moveTo>
                    <a:pt x="905" y="831"/>
                  </a:moveTo>
                  <a:cubicBezTo>
                    <a:pt x="907" y="829"/>
                    <a:pt x="905" y="830"/>
                    <a:pt x="905" y="827"/>
                  </a:cubicBezTo>
                  <a:cubicBezTo>
                    <a:pt x="902" y="829"/>
                    <a:pt x="903" y="825"/>
                    <a:pt x="898" y="826"/>
                  </a:cubicBezTo>
                  <a:cubicBezTo>
                    <a:pt x="899" y="827"/>
                    <a:pt x="898" y="829"/>
                    <a:pt x="899" y="829"/>
                  </a:cubicBezTo>
                  <a:cubicBezTo>
                    <a:pt x="901" y="826"/>
                    <a:pt x="903" y="831"/>
                    <a:pt x="905" y="831"/>
                  </a:cubicBezTo>
                  <a:close/>
                  <a:moveTo>
                    <a:pt x="903" y="708"/>
                  </a:moveTo>
                  <a:cubicBezTo>
                    <a:pt x="903" y="712"/>
                    <a:pt x="901" y="715"/>
                    <a:pt x="900" y="717"/>
                  </a:cubicBezTo>
                  <a:cubicBezTo>
                    <a:pt x="904" y="718"/>
                    <a:pt x="904" y="706"/>
                    <a:pt x="903" y="708"/>
                  </a:cubicBezTo>
                  <a:close/>
                  <a:moveTo>
                    <a:pt x="906" y="621"/>
                  </a:moveTo>
                  <a:cubicBezTo>
                    <a:pt x="906" y="618"/>
                    <a:pt x="906" y="616"/>
                    <a:pt x="903" y="616"/>
                  </a:cubicBezTo>
                  <a:cubicBezTo>
                    <a:pt x="904" y="618"/>
                    <a:pt x="904" y="621"/>
                    <a:pt x="906" y="621"/>
                  </a:cubicBezTo>
                  <a:close/>
                  <a:moveTo>
                    <a:pt x="903" y="851"/>
                  </a:moveTo>
                  <a:cubicBezTo>
                    <a:pt x="906" y="850"/>
                    <a:pt x="906" y="853"/>
                    <a:pt x="909" y="852"/>
                  </a:cubicBezTo>
                  <a:cubicBezTo>
                    <a:pt x="909" y="848"/>
                    <a:pt x="906" y="845"/>
                    <a:pt x="902" y="844"/>
                  </a:cubicBezTo>
                  <a:cubicBezTo>
                    <a:pt x="901" y="847"/>
                    <a:pt x="904" y="848"/>
                    <a:pt x="903" y="851"/>
                  </a:cubicBezTo>
                  <a:close/>
                  <a:moveTo>
                    <a:pt x="911" y="645"/>
                  </a:moveTo>
                  <a:cubicBezTo>
                    <a:pt x="910" y="637"/>
                    <a:pt x="911" y="627"/>
                    <a:pt x="906" y="623"/>
                  </a:cubicBezTo>
                  <a:cubicBezTo>
                    <a:pt x="905" y="629"/>
                    <a:pt x="909" y="639"/>
                    <a:pt x="911" y="645"/>
                  </a:cubicBezTo>
                  <a:close/>
                  <a:moveTo>
                    <a:pt x="907" y="994"/>
                  </a:moveTo>
                  <a:cubicBezTo>
                    <a:pt x="906" y="991"/>
                    <a:pt x="909" y="990"/>
                    <a:pt x="906" y="989"/>
                  </a:cubicBezTo>
                  <a:cubicBezTo>
                    <a:pt x="906" y="991"/>
                    <a:pt x="903" y="991"/>
                    <a:pt x="903" y="993"/>
                  </a:cubicBezTo>
                  <a:cubicBezTo>
                    <a:pt x="905" y="993"/>
                    <a:pt x="905" y="994"/>
                    <a:pt x="907" y="994"/>
                  </a:cubicBezTo>
                  <a:close/>
                  <a:moveTo>
                    <a:pt x="907" y="720"/>
                  </a:moveTo>
                  <a:cubicBezTo>
                    <a:pt x="907" y="721"/>
                    <a:pt x="905" y="722"/>
                    <a:pt x="907" y="724"/>
                  </a:cubicBezTo>
                  <a:cubicBezTo>
                    <a:pt x="910" y="716"/>
                    <a:pt x="908" y="710"/>
                    <a:pt x="907" y="720"/>
                  </a:cubicBezTo>
                  <a:close/>
                  <a:moveTo>
                    <a:pt x="908" y="683"/>
                  </a:moveTo>
                  <a:cubicBezTo>
                    <a:pt x="907" y="685"/>
                    <a:pt x="905" y="691"/>
                    <a:pt x="908" y="692"/>
                  </a:cubicBezTo>
                  <a:cubicBezTo>
                    <a:pt x="906" y="688"/>
                    <a:pt x="911" y="685"/>
                    <a:pt x="908" y="683"/>
                  </a:cubicBezTo>
                  <a:close/>
                  <a:moveTo>
                    <a:pt x="907" y="664"/>
                  </a:moveTo>
                  <a:cubicBezTo>
                    <a:pt x="908" y="667"/>
                    <a:pt x="906" y="672"/>
                    <a:pt x="908" y="673"/>
                  </a:cubicBezTo>
                  <a:cubicBezTo>
                    <a:pt x="909" y="670"/>
                    <a:pt x="909" y="666"/>
                    <a:pt x="907" y="664"/>
                  </a:cubicBezTo>
                  <a:close/>
                  <a:moveTo>
                    <a:pt x="907" y="881"/>
                  </a:moveTo>
                  <a:cubicBezTo>
                    <a:pt x="908" y="883"/>
                    <a:pt x="906" y="888"/>
                    <a:pt x="908" y="888"/>
                  </a:cubicBezTo>
                  <a:cubicBezTo>
                    <a:pt x="909" y="886"/>
                    <a:pt x="912" y="881"/>
                    <a:pt x="907" y="881"/>
                  </a:cubicBezTo>
                  <a:close/>
                  <a:moveTo>
                    <a:pt x="925" y="870"/>
                  </a:moveTo>
                  <a:cubicBezTo>
                    <a:pt x="923" y="855"/>
                    <a:pt x="920" y="839"/>
                    <a:pt x="909" y="831"/>
                  </a:cubicBezTo>
                  <a:cubicBezTo>
                    <a:pt x="916" y="843"/>
                    <a:pt x="919" y="858"/>
                    <a:pt x="925" y="870"/>
                  </a:cubicBezTo>
                  <a:close/>
                  <a:moveTo>
                    <a:pt x="918" y="619"/>
                  </a:moveTo>
                  <a:cubicBezTo>
                    <a:pt x="920" y="619"/>
                    <a:pt x="922" y="619"/>
                    <a:pt x="923" y="617"/>
                  </a:cubicBezTo>
                  <a:cubicBezTo>
                    <a:pt x="920" y="616"/>
                    <a:pt x="917" y="613"/>
                    <a:pt x="917" y="617"/>
                  </a:cubicBezTo>
                  <a:cubicBezTo>
                    <a:pt x="917" y="617"/>
                    <a:pt x="918" y="618"/>
                    <a:pt x="918" y="619"/>
                  </a:cubicBezTo>
                  <a:close/>
                  <a:moveTo>
                    <a:pt x="923" y="894"/>
                  </a:moveTo>
                  <a:cubicBezTo>
                    <a:pt x="923" y="907"/>
                    <a:pt x="926" y="896"/>
                    <a:pt x="922" y="891"/>
                  </a:cubicBezTo>
                  <a:cubicBezTo>
                    <a:pt x="921" y="893"/>
                    <a:pt x="923" y="894"/>
                    <a:pt x="923" y="8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14" name="Freeform 603">
              <a:extLst>
                <a:ext uri="{FF2B5EF4-FFF2-40B4-BE49-F238E27FC236}">
                  <a16:creationId xmlns:a16="http://schemas.microsoft.com/office/drawing/2014/main" id="{89642B3F-B4DE-475A-9695-A2087ECF1106}"/>
                </a:ext>
              </a:extLst>
            </p:cNvPr>
            <p:cNvSpPr/>
            <p:nvPr/>
          </p:nvSpPr>
          <p:spPr bwMode="auto">
            <a:xfrm>
              <a:off x="7981950" y="2181225"/>
              <a:ext cx="34925" cy="15875"/>
            </a:xfrm>
            <a:custGeom>
              <a:avLst/>
              <a:gdLst>
                <a:gd name="T0" fmla="*/ 0 w 11"/>
                <a:gd name="T1" fmla="*/ 4 h 5"/>
                <a:gd name="T2" fmla="*/ 0 w 11"/>
                <a:gd name="T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5">
                  <a:moveTo>
                    <a:pt x="0" y="4"/>
                  </a:moveTo>
                  <a:cubicBezTo>
                    <a:pt x="11" y="5"/>
                    <a:pt x="6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604">
              <a:extLst>
                <a:ext uri="{FF2B5EF4-FFF2-40B4-BE49-F238E27FC236}">
                  <a16:creationId xmlns:a16="http://schemas.microsoft.com/office/drawing/2014/main" id="{5E296A40-1E7C-43D0-A7A7-1E568EAB1496}"/>
                </a:ext>
              </a:extLst>
            </p:cNvPr>
            <p:cNvSpPr/>
            <p:nvPr/>
          </p:nvSpPr>
          <p:spPr bwMode="auto">
            <a:xfrm>
              <a:off x="8888413" y="4259263"/>
              <a:ext cx="19050" cy="44450"/>
            </a:xfrm>
            <a:custGeom>
              <a:avLst/>
              <a:gdLst>
                <a:gd name="T0" fmla="*/ 4 w 6"/>
                <a:gd name="T1" fmla="*/ 0 h 14"/>
                <a:gd name="T2" fmla="*/ 4 w 6"/>
                <a:gd name="T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cubicBezTo>
                    <a:pt x="0" y="14"/>
                    <a:pt x="6" y="5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605">
              <a:extLst>
                <a:ext uri="{FF2B5EF4-FFF2-40B4-BE49-F238E27FC236}">
                  <a16:creationId xmlns:a16="http://schemas.microsoft.com/office/drawing/2014/main" id="{D5DA20D6-53EC-4E28-ADD0-5F1E40AFFD37}"/>
                </a:ext>
              </a:extLst>
            </p:cNvPr>
            <p:cNvSpPr/>
            <p:nvPr/>
          </p:nvSpPr>
          <p:spPr bwMode="auto">
            <a:xfrm>
              <a:off x="9650413" y="3363913"/>
              <a:ext cx="15875" cy="34925"/>
            </a:xfrm>
            <a:custGeom>
              <a:avLst/>
              <a:gdLst>
                <a:gd name="T0" fmla="*/ 3 w 5"/>
                <a:gd name="T1" fmla="*/ 0 h 11"/>
                <a:gd name="T2" fmla="*/ 3 w 5"/>
                <a:gd name="T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1">
                  <a:moveTo>
                    <a:pt x="3" y="0"/>
                  </a:moveTo>
                  <a:cubicBezTo>
                    <a:pt x="0" y="11"/>
                    <a:pt x="5" y="8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606">
              <a:extLst>
                <a:ext uri="{FF2B5EF4-FFF2-40B4-BE49-F238E27FC236}">
                  <a16:creationId xmlns:a16="http://schemas.microsoft.com/office/drawing/2014/main" id="{D5C0CE0E-0E73-4AA0-A03C-39BDB420AF8F}"/>
                </a:ext>
              </a:extLst>
            </p:cNvPr>
            <p:cNvSpPr/>
            <p:nvPr/>
          </p:nvSpPr>
          <p:spPr bwMode="auto">
            <a:xfrm>
              <a:off x="9783763" y="3303588"/>
              <a:ext cx="15875" cy="38100"/>
            </a:xfrm>
            <a:custGeom>
              <a:avLst/>
              <a:gdLst>
                <a:gd name="T0" fmla="*/ 5 w 5"/>
                <a:gd name="T1" fmla="*/ 12 h 12"/>
                <a:gd name="T2" fmla="*/ 5 w 5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2">
                  <a:moveTo>
                    <a:pt x="5" y="12"/>
                  </a:moveTo>
                  <a:cubicBezTo>
                    <a:pt x="5" y="0"/>
                    <a:pt x="0" y="5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607">
              <a:extLst>
                <a:ext uri="{FF2B5EF4-FFF2-40B4-BE49-F238E27FC236}">
                  <a16:creationId xmlns:a16="http://schemas.microsoft.com/office/drawing/2014/main" id="{CE5D96B1-617F-4351-B1B8-0705DF9C0ED4}"/>
                </a:ext>
              </a:extLst>
            </p:cNvPr>
            <p:cNvSpPr/>
            <p:nvPr/>
          </p:nvSpPr>
          <p:spPr bwMode="auto">
            <a:xfrm>
              <a:off x="9837738" y="2143125"/>
              <a:ext cx="20638" cy="28575"/>
            </a:xfrm>
            <a:custGeom>
              <a:avLst/>
              <a:gdLst>
                <a:gd name="T0" fmla="*/ 3 w 6"/>
                <a:gd name="T1" fmla="*/ 0 h 9"/>
                <a:gd name="T2" fmla="*/ 3 w 6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cubicBezTo>
                    <a:pt x="0" y="8"/>
                    <a:pt x="6" y="9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609">
              <a:extLst>
                <a:ext uri="{FF2B5EF4-FFF2-40B4-BE49-F238E27FC236}">
                  <a16:creationId xmlns:a16="http://schemas.microsoft.com/office/drawing/2014/main" id="{E8199721-46FF-4696-9D3F-834812C867F9}"/>
                </a:ext>
              </a:extLst>
            </p:cNvPr>
            <p:cNvSpPr/>
            <p:nvPr/>
          </p:nvSpPr>
          <p:spPr bwMode="auto">
            <a:xfrm>
              <a:off x="9834563" y="4103688"/>
              <a:ext cx="46038" cy="22225"/>
            </a:xfrm>
            <a:custGeom>
              <a:avLst/>
              <a:gdLst>
                <a:gd name="T0" fmla="*/ 0 w 14"/>
                <a:gd name="T1" fmla="*/ 4 h 7"/>
                <a:gd name="T2" fmla="*/ 0 w 14"/>
                <a:gd name="T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7">
                  <a:moveTo>
                    <a:pt x="0" y="4"/>
                  </a:moveTo>
                  <a:cubicBezTo>
                    <a:pt x="14" y="7"/>
                    <a:pt x="4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610">
              <a:extLst>
                <a:ext uri="{FF2B5EF4-FFF2-40B4-BE49-F238E27FC236}">
                  <a16:creationId xmlns:a16="http://schemas.microsoft.com/office/drawing/2014/main" id="{B170F837-2EBC-4253-9F44-48E57EDAC9E9}"/>
                </a:ext>
              </a:extLst>
            </p:cNvPr>
            <p:cNvSpPr/>
            <p:nvPr/>
          </p:nvSpPr>
          <p:spPr bwMode="auto">
            <a:xfrm>
              <a:off x="9864725" y="3055938"/>
              <a:ext cx="34925" cy="19050"/>
            </a:xfrm>
            <a:custGeom>
              <a:avLst/>
              <a:gdLst>
                <a:gd name="T0" fmla="*/ 11 w 11"/>
                <a:gd name="T1" fmla="*/ 5 h 6"/>
                <a:gd name="T2" fmla="*/ 11 w 11"/>
                <a:gd name="T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6">
                  <a:moveTo>
                    <a:pt x="11" y="5"/>
                  </a:moveTo>
                  <a:cubicBezTo>
                    <a:pt x="0" y="0"/>
                    <a:pt x="2" y="6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611">
              <a:extLst>
                <a:ext uri="{FF2B5EF4-FFF2-40B4-BE49-F238E27FC236}">
                  <a16:creationId xmlns:a16="http://schemas.microsoft.com/office/drawing/2014/main" id="{201A49B6-2953-46DD-82EF-131A469116D2}"/>
                </a:ext>
              </a:extLst>
            </p:cNvPr>
            <p:cNvSpPr/>
            <p:nvPr/>
          </p:nvSpPr>
          <p:spPr bwMode="auto">
            <a:xfrm>
              <a:off x="7835900" y="4495800"/>
              <a:ext cx="960438" cy="38100"/>
            </a:xfrm>
            <a:custGeom>
              <a:avLst/>
              <a:gdLst>
                <a:gd name="T0" fmla="*/ 0 w 302"/>
                <a:gd name="T1" fmla="*/ 12 h 12"/>
                <a:gd name="T2" fmla="*/ 70 w 302"/>
                <a:gd name="T3" fmla="*/ 5 h 12"/>
                <a:gd name="T4" fmla="*/ 163 w 302"/>
                <a:gd name="T5" fmla="*/ 4 h 12"/>
                <a:gd name="T6" fmla="*/ 302 w 302"/>
                <a:gd name="T7" fmla="*/ 2 h 12"/>
                <a:gd name="T8" fmla="*/ 279 w 302"/>
                <a:gd name="T9" fmla="*/ 2 h 12"/>
                <a:gd name="T10" fmla="*/ 270 w 302"/>
                <a:gd name="T11" fmla="*/ 5 h 12"/>
                <a:gd name="T12" fmla="*/ 193 w 302"/>
                <a:gd name="T13" fmla="*/ 6 h 12"/>
                <a:gd name="T14" fmla="*/ 0 w 30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2" h="12">
                  <a:moveTo>
                    <a:pt x="0" y="12"/>
                  </a:moveTo>
                  <a:cubicBezTo>
                    <a:pt x="23" y="8"/>
                    <a:pt x="47" y="6"/>
                    <a:pt x="70" y="5"/>
                  </a:cubicBezTo>
                  <a:cubicBezTo>
                    <a:pt x="101" y="3"/>
                    <a:pt x="132" y="4"/>
                    <a:pt x="163" y="4"/>
                  </a:cubicBezTo>
                  <a:cubicBezTo>
                    <a:pt x="205" y="3"/>
                    <a:pt x="259" y="0"/>
                    <a:pt x="302" y="2"/>
                  </a:cubicBezTo>
                  <a:cubicBezTo>
                    <a:pt x="295" y="4"/>
                    <a:pt x="282" y="7"/>
                    <a:pt x="279" y="2"/>
                  </a:cubicBezTo>
                  <a:cubicBezTo>
                    <a:pt x="274" y="3"/>
                    <a:pt x="274" y="2"/>
                    <a:pt x="270" y="5"/>
                  </a:cubicBezTo>
                  <a:cubicBezTo>
                    <a:pt x="249" y="3"/>
                    <a:pt x="221" y="5"/>
                    <a:pt x="193" y="6"/>
                  </a:cubicBezTo>
                  <a:cubicBezTo>
                    <a:pt x="127" y="8"/>
                    <a:pt x="59" y="7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612">
              <a:extLst>
                <a:ext uri="{FF2B5EF4-FFF2-40B4-BE49-F238E27FC236}">
                  <a16:creationId xmlns:a16="http://schemas.microsoft.com/office/drawing/2014/main" id="{B21977C7-253A-4706-B1F4-470367E36E7C}"/>
                </a:ext>
              </a:extLst>
            </p:cNvPr>
            <p:cNvSpPr/>
            <p:nvPr/>
          </p:nvSpPr>
          <p:spPr bwMode="auto">
            <a:xfrm>
              <a:off x="7943850" y="2295525"/>
              <a:ext cx="73025" cy="9525"/>
            </a:xfrm>
            <a:custGeom>
              <a:avLst/>
              <a:gdLst>
                <a:gd name="T0" fmla="*/ 19 w 23"/>
                <a:gd name="T1" fmla="*/ 3 h 3"/>
                <a:gd name="T2" fmla="*/ 2 w 23"/>
                <a:gd name="T3" fmla="*/ 3 h 3"/>
                <a:gd name="T4" fmla="*/ 2 w 23"/>
                <a:gd name="T5" fmla="*/ 2 h 3"/>
                <a:gd name="T6" fmla="*/ 6 w 23"/>
                <a:gd name="T7" fmla="*/ 2 h 3"/>
                <a:gd name="T8" fmla="*/ 14 w 23"/>
                <a:gd name="T9" fmla="*/ 2 h 3"/>
                <a:gd name="T10" fmla="*/ 19 w 2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">
                  <a:moveTo>
                    <a:pt x="19" y="3"/>
                  </a:moveTo>
                  <a:cubicBezTo>
                    <a:pt x="13" y="3"/>
                    <a:pt x="8" y="3"/>
                    <a:pt x="2" y="3"/>
                  </a:cubicBezTo>
                  <a:cubicBezTo>
                    <a:pt x="0" y="3"/>
                    <a:pt x="0" y="1"/>
                    <a:pt x="2" y="2"/>
                  </a:cubicBezTo>
                  <a:cubicBezTo>
                    <a:pt x="3" y="2"/>
                    <a:pt x="5" y="2"/>
                    <a:pt x="6" y="2"/>
                  </a:cubicBezTo>
                  <a:cubicBezTo>
                    <a:pt x="9" y="2"/>
                    <a:pt x="11" y="2"/>
                    <a:pt x="14" y="2"/>
                  </a:cubicBezTo>
                  <a:cubicBezTo>
                    <a:pt x="17" y="2"/>
                    <a:pt x="23" y="0"/>
                    <a:pt x="1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613">
              <a:extLst>
                <a:ext uri="{FF2B5EF4-FFF2-40B4-BE49-F238E27FC236}">
                  <a16:creationId xmlns:a16="http://schemas.microsoft.com/office/drawing/2014/main" id="{D63321C1-5B3D-4019-83E4-4C59FC79D7EB}"/>
                </a:ext>
              </a:extLst>
            </p:cNvPr>
            <p:cNvSpPr/>
            <p:nvPr/>
          </p:nvSpPr>
          <p:spPr bwMode="auto">
            <a:xfrm>
              <a:off x="7934325" y="4660900"/>
              <a:ext cx="823913" cy="41275"/>
            </a:xfrm>
            <a:custGeom>
              <a:avLst/>
              <a:gdLst>
                <a:gd name="T0" fmla="*/ 248 w 259"/>
                <a:gd name="T1" fmla="*/ 10 h 13"/>
                <a:gd name="T2" fmla="*/ 258 w 259"/>
                <a:gd name="T3" fmla="*/ 12 h 13"/>
                <a:gd name="T4" fmla="*/ 0 w 259"/>
                <a:gd name="T5" fmla="*/ 7 h 13"/>
                <a:gd name="T6" fmla="*/ 234 w 259"/>
                <a:gd name="T7" fmla="*/ 11 h 13"/>
                <a:gd name="T8" fmla="*/ 250 w 259"/>
                <a:gd name="T9" fmla="*/ 9 h 13"/>
                <a:gd name="T10" fmla="*/ 248 w 259"/>
                <a:gd name="T1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13">
                  <a:moveTo>
                    <a:pt x="248" y="10"/>
                  </a:moveTo>
                  <a:cubicBezTo>
                    <a:pt x="246" y="7"/>
                    <a:pt x="259" y="8"/>
                    <a:pt x="258" y="12"/>
                  </a:cubicBezTo>
                  <a:cubicBezTo>
                    <a:pt x="180" y="12"/>
                    <a:pt x="86" y="4"/>
                    <a:pt x="0" y="7"/>
                  </a:cubicBezTo>
                  <a:cubicBezTo>
                    <a:pt x="75" y="0"/>
                    <a:pt x="160" y="8"/>
                    <a:pt x="234" y="11"/>
                  </a:cubicBezTo>
                  <a:cubicBezTo>
                    <a:pt x="239" y="11"/>
                    <a:pt x="249" y="13"/>
                    <a:pt x="250" y="9"/>
                  </a:cubicBezTo>
                  <a:cubicBezTo>
                    <a:pt x="249" y="9"/>
                    <a:pt x="248" y="9"/>
                    <a:pt x="2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614">
              <a:extLst>
                <a:ext uri="{FF2B5EF4-FFF2-40B4-BE49-F238E27FC236}">
                  <a16:creationId xmlns:a16="http://schemas.microsoft.com/office/drawing/2014/main" id="{2A292FAF-29C9-41EC-984D-FEE2A13C2165}"/>
                </a:ext>
              </a:extLst>
            </p:cNvPr>
            <p:cNvSpPr/>
            <p:nvPr/>
          </p:nvSpPr>
          <p:spPr bwMode="auto">
            <a:xfrm>
              <a:off x="7953375" y="3055938"/>
              <a:ext cx="487363" cy="34925"/>
            </a:xfrm>
            <a:custGeom>
              <a:avLst/>
              <a:gdLst>
                <a:gd name="T0" fmla="*/ 0 w 153"/>
                <a:gd name="T1" fmla="*/ 9 h 11"/>
                <a:gd name="T2" fmla="*/ 146 w 153"/>
                <a:gd name="T3" fmla="*/ 5 h 11"/>
                <a:gd name="T4" fmla="*/ 150 w 153"/>
                <a:gd name="T5" fmla="*/ 7 h 11"/>
                <a:gd name="T6" fmla="*/ 0 w 153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11">
                  <a:moveTo>
                    <a:pt x="0" y="9"/>
                  </a:moveTo>
                  <a:cubicBezTo>
                    <a:pt x="48" y="9"/>
                    <a:pt x="93" y="0"/>
                    <a:pt x="146" y="5"/>
                  </a:cubicBezTo>
                  <a:cubicBezTo>
                    <a:pt x="146" y="5"/>
                    <a:pt x="153" y="5"/>
                    <a:pt x="150" y="7"/>
                  </a:cubicBezTo>
                  <a:cubicBezTo>
                    <a:pt x="114" y="5"/>
                    <a:pt x="44" y="11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615">
              <a:extLst>
                <a:ext uri="{FF2B5EF4-FFF2-40B4-BE49-F238E27FC236}">
                  <a16:creationId xmlns:a16="http://schemas.microsoft.com/office/drawing/2014/main" id="{C9EF097C-68D6-4D01-B46C-CA429209811B}"/>
                </a:ext>
              </a:extLst>
            </p:cNvPr>
            <p:cNvSpPr/>
            <p:nvPr/>
          </p:nvSpPr>
          <p:spPr bwMode="auto">
            <a:xfrm>
              <a:off x="7962900" y="3138488"/>
              <a:ext cx="395288" cy="19050"/>
            </a:xfrm>
            <a:custGeom>
              <a:avLst/>
              <a:gdLst>
                <a:gd name="T0" fmla="*/ 2 w 124"/>
                <a:gd name="T1" fmla="*/ 6 h 6"/>
                <a:gd name="T2" fmla="*/ 11 w 124"/>
                <a:gd name="T3" fmla="*/ 3 h 6"/>
                <a:gd name="T4" fmla="*/ 124 w 124"/>
                <a:gd name="T5" fmla="*/ 4 h 6"/>
                <a:gd name="T6" fmla="*/ 2 w 1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6">
                  <a:moveTo>
                    <a:pt x="2" y="6"/>
                  </a:moveTo>
                  <a:cubicBezTo>
                    <a:pt x="0" y="4"/>
                    <a:pt x="9" y="3"/>
                    <a:pt x="11" y="3"/>
                  </a:cubicBezTo>
                  <a:cubicBezTo>
                    <a:pt x="45" y="0"/>
                    <a:pt x="94" y="4"/>
                    <a:pt x="124" y="4"/>
                  </a:cubicBezTo>
                  <a:cubicBezTo>
                    <a:pt x="82" y="6"/>
                    <a:pt x="36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616">
              <a:extLst>
                <a:ext uri="{FF2B5EF4-FFF2-40B4-BE49-F238E27FC236}">
                  <a16:creationId xmlns:a16="http://schemas.microsoft.com/office/drawing/2014/main" id="{43580F4E-9757-410C-9FBB-7777B068E41B}"/>
                </a:ext>
              </a:extLst>
            </p:cNvPr>
            <p:cNvSpPr/>
            <p:nvPr/>
          </p:nvSpPr>
          <p:spPr bwMode="auto">
            <a:xfrm>
              <a:off x="8016875" y="2019300"/>
              <a:ext cx="53975" cy="12700"/>
            </a:xfrm>
            <a:custGeom>
              <a:avLst/>
              <a:gdLst>
                <a:gd name="T0" fmla="*/ 4 w 17"/>
                <a:gd name="T1" fmla="*/ 2 h 4"/>
                <a:gd name="T2" fmla="*/ 14 w 17"/>
                <a:gd name="T3" fmla="*/ 0 h 4"/>
                <a:gd name="T4" fmla="*/ 4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4" y="2"/>
                  </a:moveTo>
                  <a:cubicBezTo>
                    <a:pt x="0" y="2"/>
                    <a:pt x="12" y="2"/>
                    <a:pt x="14" y="0"/>
                  </a:cubicBezTo>
                  <a:cubicBezTo>
                    <a:pt x="17" y="4"/>
                    <a:pt x="7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617">
              <a:extLst>
                <a:ext uri="{FF2B5EF4-FFF2-40B4-BE49-F238E27FC236}">
                  <a16:creationId xmlns:a16="http://schemas.microsoft.com/office/drawing/2014/main" id="{14D30935-300B-4E86-8A43-DEDF277CC212}"/>
                </a:ext>
              </a:extLst>
            </p:cNvPr>
            <p:cNvSpPr/>
            <p:nvPr/>
          </p:nvSpPr>
          <p:spPr bwMode="auto">
            <a:xfrm>
              <a:off x="8074025" y="1952625"/>
              <a:ext cx="363538" cy="69850"/>
            </a:xfrm>
            <a:custGeom>
              <a:avLst/>
              <a:gdLst>
                <a:gd name="T0" fmla="*/ 0 w 114"/>
                <a:gd name="T1" fmla="*/ 22 h 22"/>
                <a:gd name="T2" fmla="*/ 114 w 114"/>
                <a:gd name="T3" fmla="*/ 0 h 22"/>
                <a:gd name="T4" fmla="*/ 63 w 114"/>
                <a:gd name="T5" fmla="*/ 12 h 22"/>
                <a:gd name="T6" fmla="*/ 0 w 114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22">
                  <a:moveTo>
                    <a:pt x="0" y="22"/>
                  </a:moveTo>
                  <a:cubicBezTo>
                    <a:pt x="40" y="16"/>
                    <a:pt x="78" y="8"/>
                    <a:pt x="114" y="0"/>
                  </a:cubicBezTo>
                  <a:cubicBezTo>
                    <a:pt x="97" y="8"/>
                    <a:pt x="79" y="9"/>
                    <a:pt x="63" y="12"/>
                  </a:cubicBezTo>
                  <a:cubicBezTo>
                    <a:pt x="42" y="16"/>
                    <a:pt x="22" y="21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18">
              <a:extLst>
                <a:ext uri="{FF2B5EF4-FFF2-40B4-BE49-F238E27FC236}">
                  <a16:creationId xmlns:a16="http://schemas.microsoft.com/office/drawing/2014/main" id="{212189A6-2464-4B5E-AE9B-7187F3F78469}"/>
                </a:ext>
              </a:extLst>
            </p:cNvPr>
            <p:cNvSpPr/>
            <p:nvPr/>
          </p:nvSpPr>
          <p:spPr bwMode="auto">
            <a:xfrm>
              <a:off x="8245475" y="1806575"/>
              <a:ext cx="328613" cy="53975"/>
            </a:xfrm>
            <a:custGeom>
              <a:avLst/>
              <a:gdLst>
                <a:gd name="T0" fmla="*/ 0 w 103"/>
                <a:gd name="T1" fmla="*/ 17 h 17"/>
                <a:gd name="T2" fmla="*/ 34 w 103"/>
                <a:gd name="T3" fmla="*/ 5 h 17"/>
                <a:gd name="T4" fmla="*/ 103 w 103"/>
                <a:gd name="T5" fmla="*/ 0 h 17"/>
                <a:gd name="T6" fmla="*/ 84 w 103"/>
                <a:gd name="T7" fmla="*/ 4 h 17"/>
                <a:gd name="T8" fmla="*/ 0 w 10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7">
                  <a:moveTo>
                    <a:pt x="0" y="17"/>
                  </a:moveTo>
                  <a:cubicBezTo>
                    <a:pt x="2" y="8"/>
                    <a:pt x="28" y="14"/>
                    <a:pt x="34" y="5"/>
                  </a:cubicBezTo>
                  <a:cubicBezTo>
                    <a:pt x="57" y="8"/>
                    <a:pt x="77" y="1"/>
                    <a:pt x="103" y="0"/>
                  </a:cubicBezTo>
                  <a:cubicBezTo>
                    <a:pt x="98" y="4"/>
                    <a:pt x="90" y="4"/>
                    <a:pt x="84" y="4"/>
                  </a:cubicBezTo>
                  <a:cubicBezTo>
                    <a:pt x="59" y="7"/>
                    <a:pt x="27" y="11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19">
              <a:extLst>
                <a:ext uri="{FF2B5EF4-FFF2-40B4-BE49-F238E27FC236}">
                  <a16:creationId xmlns:a16="http://schemas.microsoft.com/office/drawing/2014/main" id="{740928CE-B1CB-4B04-AFC4-AD2467C4375C}"/>
                </a:ext>
              </a:extLst>
            </p:cNvPr>
            <p:cNvSpPr/>
            <p:nvPr/>
          </p:nvSpPr>
          <p:spPr bwMode="auto">
            <a:xfrm>
              <a:off x="8308975" y="3929063"/>
              <a:ext cx="131763" cy="12700"/>
            </a:xfrm>
            <a:custGeom>
              <a:avLst/>
              <a:gdLst>
                <a:gd name="T0" fmla="*/ 0 w 41"/>
                <a:gd name="T1" fmla="*/ 4 h 4"/>
                <a:gd name="T2" fmla="*/ 41 w 41"/>
                <a:gd name="T3" fmla="*/ 3 h 4"/>
                <a:gd name="T4" fmla="*/ 0 w 4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">
                  <a:moveTo>
                    <a:pt x="0" y="4"/>
                  </a:moveTo>
                  <a:cubicBezTo>
                    <a:pt x="6" y="1"/>
                    <a:pt x="39" y="0"/>
                    <a:pt x="41" y="3"/>
                  </a:cubicBezTo>
                  <a:cubicBezTo>
                    <a:pt x="30" y="3"/>
                    <a:pt x="17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620">
              <a:extLst>
                <a:ext uri="{FF2B5EF4-FFF2-40B4-BE49-F238E27FC236}">
                  <a16:creationId xmlns:a16="http://schemas.microsoft.com/office/drawing/2014/main" id="{EE0F2C5D-C55E-4C5C-BB53-B93995E1319F}"/>
                </a:ext>
              </a:extLst>
            </p:cNvPr>
            <p:cNvSpPr/>
            <p:nvPr/>
          </p:nvSpPr>
          <p:spPr bwMode="auto">
            <a:xfrm>
              <a:off x="8459788" y="3948113"/>
              <a:ext cx="73025" cy="22225"/>
            </a:xfrm>
            <a:custGeom>
              <a:avLst/>
              <a:gdLst>
                <a:gd name="T0" fmla="*/ 0 w 23"/>
                <a:gd name="T1" fmla="*/ 4 h 7"/>
                <a:gd name="T2" fmla="*/ 23 w 23"/>
                <a:gd name="T3" fmla="*/ 4 h 7"/>
                <a:gd name="T4" fmla="*/ 0 w 23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7">
                  <a:moveTo>
                    <a:pt x="0" y="4"/>
                  </a:moveTo>
                  <a:cubicBezTo>
                    <a:pt x="6" y="0"/>
                    <a:pt x="15" y="5"/>
                    <a:pt x="23" y="4"/>
                  </a:cubicBezTo>
                  <a:cubicBezTo>
                    <a:pt x="16" y="7"/>
                    <a:pt x="1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621">
              <a:extLst>
                <a:ext uri="{FF2B5EF4-FFF2-40B4-BE49-F238E27FC236}">
                  <a16:creationId xmlns:a16="http://schemas.microsoft.com/office/drawing/2014/main" id="{71541FFD-0E81-4EA8-BE70-357A84F2DE98}"/>
                </a:ext>
              </a:extLst>
            </p:cNvPr>
            <p:cNvSpPr/>
            <p:nvPr/>
          </p:nvSpPr>
          <p:spPr bwMode="auto">
            <a:xfrm>
              <a:off x="8535988" y="2928938"/>
              <a:ext cx="146050" cy="19050"/>
            </a:xfrm>
            <a:custGeom>
              <a:avLst/>
              <a:gdLst>
                <a:gd name="T0" fmla="*/ 0 w 46"/>
                <a:gd name="T1" fmla="*/ 3 h 6"/>
                <a:gd name="T2" fmla="*/ 45 w 46"/>
                <a:gd name="T3" fmla="*/ 5 h 6"/>
                <a:gd name="T4" fmla="*/ 44 w 46"/>
                <a:gd name="T5" fmla="*/ 6 h 6"/>
                <a:gd name="T6" fmla="*/ 0 w 46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6">
                  <a:moveTo>
                    <a:pt x="0" y="3"/>
                  </a:moveTo>
                  <a:cubicBezTo>
                    <a:pt x="10" y="0"/>
                    <a:pt x="31" y="4"/>
                    <a:pt x="45" y="5"/>
                  </a:cubicBezTo>
                  <a:cubicBezTo>
                    <a:pt x="46" y="6"/>
                    <a:pt x="45" y="6"/>
                    <a:pt x="44" y="6"/>
                  </a:cubicBezTo>
                  <a:cubicBezTo>
                    <a:pt x="34" y="4"/>
                    <a:pt x="16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622">
              <a:extLst>
                <a:ext uri="{FF2B5EF4-FFF2-40B4-BE49-F238E27FC236}">
                  <a16:creationId xmlns:a16="http://schemas.microsoft.com/office/drawing/2014/main" id="{047C5754-0EA6-4ABE-A641-F2B1EDBF599A}"/>
                </a:ext>
              </a:extLst>
            </p:cNvPr>
            <p:cNvSpPr/>
            <p:nvPr/>
          </p:nvSpPr>
          <p:spPr bwMode="auto">
            <a:xfrm>
              <a:off x="8691563" y="3135313"/>
              <a:ext cx="282575" cy="44450"/>
            </a:xfrm>
            <a:custGeom>
              <a:avLst/>
              <a:gdLst>
                <a:gd name="T0" fmla="*/ 89 w 89"/>
                <a:gd name="T1" fmla="*/ 2 h 14"/>
                <a:gd name="T2" fmla="*/ 49 w 89"/>
                <a:gd name="T3" fmla="*/ 8 h 14"/>
                <a:gd name="T4" fmla="*/ 10 w 89"/>
                <a:gd name="T5" fmla="*/ 10 h 14"/>
                <a:gd name="T6" fmla="*/ 15 w 89"/>
                <a:gd name="T7" fmla="*/ 12 h 14"/>
                <a:gd name="T8" fmla="*/ 0 w 89"/>
                <a:gd name="T9" fmla="*/ 11 h 14"/>
                <a:gd name="T10" fmla="*/ 83 w 89"/>
                <a:gd name="T11" fmla="*/ 2 h 14"/>
                <a:gd name="T12" fmla="*/ 80 w 89"/>
                <a:gd name="T13" fmla="*/ 1 h 14"/>
                <a:gd name="T14" fmla="*/ 81 w 89"/>
                <a:gd name="T15" fmla="*/ 0 h 14"/>
                <a:gd name="T16" fmla="*/ 89 w 89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4">
                  <a:moveTo>
                    <a:pt x="89" y="2"/>
                  </a:moveTo>
                  <a:cubicBezTo>
                    <a:pt x="79" y="7"/>
                    <a:pt x="63" y="7"/>
                    <a:pt x="49" y="8"/>
                  </a:cubicBezTo>
                  <a:cubicBezTo>
                    <a:pt x="38" y="9"/>
                    <a:pt x="23" y="10"/>
                    <a:pt x="10" y="10"/>
                  </a:cubicBezTo>
                  <a:cubicBezTo>
                    <a:pt x="9" y="14"/>
                    <a:pt x="13" y="12"/>
                    <a:pt x="15" y="12"/>
                  </a:cubicBezTo>
                  <a:cubicBezTo>
                    <a:pt x="15" y="14"/>
                    <a:pt x="3" y="12"/>
                    <a:pt x="0" y="11"/>
                  </a:cubicBezTo>
                  <a:cubicBezTo>
                    <a:pt x="23" y="3"/>
                    <a:pt x="56" y="9"/>
                    <a:pt x="83" y="2"/>
                  </a:cubicBezTo>
                  <a:cubicBezTo>
                    <a:pt x="83" y="1"/>
                    <a:pt x="81" y="1"/>
                    <a:pt x="80" y="1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3" y="2"/>
                    <a:pt x="88" y="0"/>
                    <a:pt x="8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623">
              <a:extLst>
                <a:ext uri="{FF2B5EF4-FFF2-40B4-BE49-F238E27FC236}">
                  <a16:creationId xmlns:a16="http://schemas.microsoft.com/office/drawing/2014/main" id="{B76E6465-3B38-4D9B-AA89-FFEF4F75C781}"/>
                </a:ext>
              </a:extLst>
            </p:cNvPr>
            <p:cNvSpPr/>
            <p:nvPr/>
          </p:nvSpPr>
          <p:spPr bwMode="auto">
            <a:xfrm>
              <a:off x="8939213" y="2992438"/>
              <a:ext cx="34925" cy="6350"/>
            </a:xfrm>
            <a:custGeom>
              <a:avLst/>
              <a:gdLst>
                <a:gd name="T0" fmla="*/ 2 w 11"/>
                <a:gd name="T1" fmla="*/ 2 h 2"/>
                <a:gd name="T2" fmla="*/ 10 w 11"/>
                <a:gd name="T3" fmla="*/ 0 h 2"/>
                <a:gd name="T4" fmla="*/ 2 w 1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2" y="2"/>
                  </a:moveTo>
                  <a:cubicBezTo>
                    <a:pt x="0" y="0"/>
                    <a:pt x="8" y="1"/>
                    <a:pt x="10" y="0"/>
                  </a:cubicBezTo>
                  <a:cubicBezTo>
                    <a:pt x="11" y="1"/>
                    <a:pt x="5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624">
              <a:extLst>
                <a:ext uri="{FF2B5EF4-FFF2-40B4-BE49-F238E27FC236}">
                  <a16:creationId xmlns:a16="http://schemas.microsoft.com/office/drawing/2014/main" id="{BC70B2EF-9C18-4273-88A8-759E4DFA70C4}"/>
                </a:ext>
              </a:extLst>
            </p:cNvPr>
            <p:cNvSpPr/>
            <p:nvPr/>
          </p:nvSpPr>
          <p:spPr bwMode="auto">
            <a:xfrm>
              <a:off x="9501188" y="2568575"/>
              <a:ext cx="38100" cy="23813"/>
            </a:xfrm>
            <a:custGeom>
              <a:avLst/>
              <a:gdLst>
                <a:gd name="T0" fmla="*/ 0 w 12"/>
                <a:gd name="T1" fmla="*/ 2 h 7"/>
                <a:gd name="T2" fmla="*/ 12 w 12"/>
                <a:gd name="T3" fmla="*/ 5 h 7"/>
                <a:gd name="T4" fmla="*/ 0 w 12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0" y="2"/>
                  </a:moveTo>
                  <a:cubicBezTo>
                    <a:pt x="3" y="0"/>
                    <a:pt x="7" y="5"/>
                    <a:pt x="12" y="5"/>
                  </a:cubicBezTo>
                  <a:cubicBezTo>
                    <a:pt x="9" y="7"/>
                    <a:pt x="3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625">
              <a:extLst>
                <a:ext uri="{FF2B5EF4-FFF2-40B4-BE49-F238E27FC236}">
                  <a16:creationId xmlns:a16="http://schemas.microsoft.com/office/drawing/2014/main" id="{51E5306D-66BC-4457-97CB-2906C65400ED}"/>
                </a:ext>
              </a:extLst>
            </p:cNvPr>
            <p:cNvSpPr/>
            <p:nvPr/>
          </p:nvSpPr>
          <p:spPr bwMode="auto">
            <a:xfrm>
              <a:off x="9567863" y="2646363"/>
              <a:ext cx="44450" cy="19050"/>
            </a:xfrm>
            <a:custGeom>
              <a:avLst/>
              <a:gdLst>
                <a:gd name="T0" fmla="*/ 0 w 14"/>
                <a:gd name="T1" fmla="*/ 2 h 6"/>
                <a:gd name="T2" fmla="*/ 14 w 14"/>
                <a:gd name="T3" fmla="*/ 6 h 6"/>
                <a:gd name="T4" fmla="*/ 0 w 14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6">
                  <a:moveTo>
                    <a:pt x="0" y="2"/>
                  </a:moveTo>
                  <a:cubicBezTo>
                    <a:pt x="4" y="0"/>
                    <a:pt x="10" y="5"/>
                    <a:pt x="14" y="6"/>
                  </a:cubicBezTo>
                  <a:cubicBezTo>
                    <a:pt x="9" y="6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626">
              <a:extLst>
                <a:ext uri="{FF2B5EF4-FFF2-40B4-BE49-F238E27FC236}">
                  <a16:creationId xmlns:a16="http://schemas.microsoft.com/office/drawing/2014/main" id="{923516A4-B11D-4C90-8B4E-462262869060}"/>
                </a:ext>
              </a:extLst>
            </p:cNvPr>
            <p:cNvSpPr/>
            <p:nvPr/>
          </p:nvSpPr>
          <p:spPr bwMode="auto">
            <a:xfrm>
              <a:off x="9666288" y="2681288"/>
              <a:ext cx="53975" cy="31750"/>
            </a:xfrm>
            <a:custGeom>
              <a:avLst/>
              <a:gdLst>
                <a:gd name="T0" fmla="*/ 0 w 17"/>
                <a:gd name="T1" fmla="*/ 3 h 10"/>
                <a:gd name="T2" fmla="*/ 17 w 17"/>
                <a:gd name="T3" fmla="*/ 8 h 10"/>
                <a:gd name="T4" fmla="*/ 0 w 17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0">
                  <a:moveTo>
                    <a:pt x="0" y="3"/>
                  </a:moveTo>
                  <a:cubicBezTo>
                    <a:pt x="6" y="0"/>
                    <a:pt x="10" y="8"/>
                    <a:pt x="17" y="8"/>
                  </a:cubicBezTo>
                  <a:cubicBezTo>
                    <a:pt x="11" y="10"/>
                    <a:pt x="6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627">
              <a:extLst>
                <a:ext uri="{FF2B5EF4-FFF2-40B4-BE49-F238E27FC236}">
                  <a16:creationId xmlns:a16="http://schemas.microsoft.com/office/drawing/2014/main" id="{7E7FCDD3-FE12-41BA-BAAF-9133820580A5}"/>
                </a:ext>
              </a:extLst>
            </p:cNvPr>
            <p:cNvSpPr/>
            <p:nvPr/>
          </p:nvSpPr>
          <p:spPr bwMode="auto">
            <a:xfrm>
              <a:off x="9812338" y="2786063"/>
              <a:ext cx="34925" cy="22225"/>
            </a:xfrm>
            <a:custGeom>
              <a:avLst/>
              <a:gdLst>
                <a:gd name="T0" fmla="*/ 0 w 11"/>
                <a:gd name="T1" fmla="*/ 3 h 7"/>
                <a:gd name="T2" fmla="*/ 10 w 11"/>
                <a:gd name="T3" fmla="*/ 5 h 7"/>
                <a:gd name="T4" fmla="*/ 0 w 11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0" y="3"/>
                  </a:moveTo>
                  <a:cubicBezTo>
                    <a:pt x="3" y="0"/>
                    <a:pt x="6" y="5"/>
                    <a:pt x="10" y="5"/>
                  </a:cubicBezTo>
                  <a:cubicBezTo>
                    <a:pt x="11" y="7"/>
                    <a:pt x="2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628">
              <a:extLst>
                <a:ext uri="{FF2B5EF4-FFF2-40B4-BE49-F238E27FC236}">
                  <a16:creationId xmlns:a16="http://schemas.microsoft.com/office/drawing/2014/main" id="{35E0F40B-185D-45F9-99FE-1476F8D08E7D}"/>
                </a:ext>
              </a:extLst>
            </p:cNvPr>
            <p:cNvSpPr/>
            <p:nvPr/>
          </p:nvSpPr>
          <p:spPr bwMode="auto">
            <a:xfrm>
              <a:off x="7616825" y="1873250"/>
              <a:ext cx="682625" cy="133350"/>
            </a:xfrm>
            <a:custGeom>
              <a:avLst/>
              <a:gdLst>
                <a:gd name="T0" fmla="*/ 0 w 215"/>
                <a:gd name="T1" fmla="*/ 39 h 42"/>
                <a:gd name="T2" fmla="*/ 3 w 215"/>
                <a:gd name="T3" fmla="*/ 29 h 42"/>
                <a:gd name="T4" fmla="*/ 36 w 215"/>
                <a:gd name="T5" fmla="*/ 25 h 42"/>
                <a:gd name="T6" fmla="*/ 9 w 215"/>
                <a:gd name="T7" fmla="*/ 35 h 42"/>
                <a:gd name="T8" fmla="*/ 34 w 215"/>
                <a:gd name="T9" fmla="*/ 29 h 42"/>
                <a:gd name="T10" fmla="*/ 215 w 215"/>
                <a:gd name="T11" fmla="*/ 0 h 42"/>
                <a:gd name="T12" fmla="*/ 39 w 215"/>
                <a:gd name="T13" fmla="*/ 32 h 42"/>
                <a:gd name="T14" fmla="*/ 42 w 215"/>
                <a:gd name="T15" fmla="*/ 33 h 42"/>
                <a:gd name="T16" fmla="*/ 34 w 215"/>
                <a:gd name="T17" fmla="*/ 33 h 42"/>
                <a:gd name="T18" fmla="*/ 0 w 215"/>
                <a:gd name="T1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42">
                  <a:moveTo>
                    <a:pt x="0" y="39"/>
                  </a:moveTo>
                  <a:cubicBezTo>
                    <a:pt x="2" y="33"/>
                    <a:pt x="5" y="36"/>
                    <a:pt x="3" y="29"/>
                  </a:cubicBezTo>
                  <a:cubicBezTo>
                    <a:pt x="14" y="28"/>
                    <a:pt x="26" y="28"/>
                    <a:pt x="36" y="25"/>
                  </a:cubicBezTo>
                  <a:cubicBezTo>
                    <a:pt x="30" y="33"/>
                    <a:pt x="15" y="28"/>
                    <a:pt x="9" y="35"/>
                  </a:cubicBezTo>
                  <a:cubicBezTo>
                    <a:pt x="17" y="37"/>
                    <a:pt x="28" y="33"/>
                    <a:pt x="34" y="29"/>
                  </a:cubicBezTo>
                  <a:cubicBezTo>
                    <a:pt x="93" y="20"/>
                    <a:pt x="152" y="4"/>
                    <a:pt x="215" y="0"/>
                  </a:cubicBezTo>
                  <a:cubicBezTo>
                    <a:pt x="156" y="11"/>
                    <a:pt x="97" y="19"/>
                    <a:pt x="39" y="32"/>
                  </a:cubicBezTo>
                  <a:cubicBezTo>
                    <a:pt x="39" y="34"/>
                    <a:pt x="41" y="33"/>
                    <a:pt x="42" y="33"/>
                  </a:cubicBezTo>
                  <a:cubicBezTo>
                    <a:pt x="39" y="38"/>
                    <a:pt x="37" y="33"/>
                    <a:pt x="34" y="33"/>
                  </a:cubicBezTo>
                  <a:cubicBezTo>
                    <a:pt x="23" y="33"/>
                    <a:pt x="10" y="4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629">
              <a:extLst>
                <a:ext uri="{FF2B5EF4-FFF2-40B4-BE49-F238E27FC236}">
                  <a16:creationId xmlns:a16="http://schemas.microsoft.com/office/drawing/2014/main" id="{7288A595-88D6-420E-B992-A67B172AA4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3025" y="2913063"/>
              <a:ext cx="111125" cy="473075"/>
            </a:xfrm>
            <a:custGeom>
              <a:avLst/>
              <a:gdLst>
                <a:gd name="T0" fmla="*/ 10 w 35"/>
                <a:gd name="T1" fmla="*/ 90 h 149"/>
                <a:gd name="T2" fmla="*/ 13 w 35"/>
                <a:gd name="T3" fmla="*/ 97 h 149"/>
                <a:gd name="T4" fmla="*/ 18 w 35"/>
                <a:gd name="T5" fmla="*/ 94 h 149"/>
                <a:gd name="T6" fmla="*/ 17 w 35"/>
                <a:gd name="T7" fmla="*/ 64 h 149"/>
                <a:gd name="T8" fmla="*/ 13 w 35"/>
                <a:gd name="T9" fmla="*/ 62 h 149"/>
                <a:gd name="T10" fmla="*/ 4 w 35"/>
                <a:gd name="T11" fmla="*/ 19 h 149"/>
                <a:gd name="T12" fmla="*/ 4 w 35"/>
                <a:gd name="T13" fmla="*/ 11 h 149"/>
                <a:gd name="T14" fmla="*/ 5 w 35"/>
                <a:gd name="T15" fmla="*/ 17 h 149"/>
                <a:gd name="T16" fmla="*/ 15 w 35"/>
                <a:gd name="T17" fmla="*/ 56 h 149"/>
                <a:gd name="T18" fmla="*/ 13 w 35"/>
                <a:gd name="T19" fmla="*/ 40 h 149"/>
                <a:gd name="T20" fmla="*/ 4 w 35"/>
                <a:gd name="T21" fmla="*/ 9 h 149"/>
                <a:gd name="T22" fmla="*/ 4 w 35"/>
                <a:gd name="T23" fmla="*/ 2 h 149"/>
                <a:gd name="T24" fmla="*/ 10 w 35"/>
                <a:gd name="T25" fmla="*/ 10 h 149"/>
                <a:gd name="T26" fmla="*/ 22 w 35"/>
                <a:gd name="T27" fmla="*/ 49 h 149"/>
                <a:gd name="T28" fmla="*/ 22 w 35"/>
                <a:gd name="T29" fmla="*/ 57 h 149"/>
                <a:gd name="T30" fmla="*/ 35 w 35"/>
                <a:gd name="T31" fmla="*/ 63 h 149"/>
                <a:gd name="T32" fmla="*/ 22 w 35"/>
                <a:gd name="T33" fmla="*/ 85 h 149"/>
                <a:gd name="T34" fmla="*/ 18 w 35"/>
                <a:gd name="T35" fmla="*/ 112 h 149"/>
                <a:gd name="T36" fmla="*/ 14 w 35"/>
                <a:gd name="T37" fmla="*/ 112 h 149"/>
                <a:gd name="T38" fmla="*/ 3 w 35"/>
                <a:gd name="T39" fmla="*/ 149 h 149"/>
                <a:gd name="T40" fmla="*/ 1 w 35"/>
                <a:gd name="T41" fmla="*/ 147 h 149"/>
                <a:gd name="T42" fmla="*/ 9 w 35"/>
                <a:gd name="T43" fmla="*/ 119 h 149"/>
                <a:gd name="T44" fmla="*/ 10 w 35"/>
                <a:gd name="T45" fmla="*/ 90 h 149"/>
                <a:gd name="T46" fmla="*/ 30 w 35"/>
                <a:gd name="T47" fmla="*/ 66 h 149"/>
                <a:gd name="T48" fmla="*/ 20 w 35"/>
                <a:gd name="T49" fmla="*/ 63 h 149"/>
                <a:gd name="T50" fmla="*/ 18 w 35"/>
                <a:gd name="T51" fmla="*/ 80 h 149"/>
                <a:gd name="T52" fmla="*/ 30 w 35"/>
                <a:gd name="T53" fmla="*/ 6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149">
                  <a:moveTo>
                    <a:pt x="10" y="90"/>
                  </a:moveTo>
                  <a:cubicBezTo>
                    <a:pt x="14" y="90"/>
                    <a:pt x="11" y="96"/>
                    <a:pt x="13" y="97"/>
                  </a:cubicBezTo>
                  <a:cubicBezTo>
                    <a:pt x="15" y="96"/>
                    <a:pt x="14" y="92"/>
                    <a:pt x="18" y="94"/>
                  </a:cubicBezTo>
                  <a:cubicBezTo>
                    <a:pt x="13" y="88"/>
                    <a:pt x="15" y="72"/>
                    <a:pt x="17" y="64"/>
                  </a:cubicBezTo>
                  <a:cubicBezTo>
                    <a:pt x="17" y="63"/>
                    <a:pt x="14" y="65"/>
                    <a:pt x="13" y="62"/>
                  </a:cubicBezTo>
                  <a:cubicBezTo>
                    <a:pt x="10" y="49"/>
                    <a:pt x="4" y="29"/>
                    <a:pt x="4" y="19"/>
                  </a:cubicBezTo>
                  <a:cubicBezTo>
                    <a:pt x="4" y="18"/>
                    <a:pt x="3" y="12"/>
                    <a:pt x="4" y="11"/>
                  </a:cubicBezTo>
                  <a:cubicBezTo>
                    <a:pt x="5" y="10"/>
                    <a:pt x="5" y="19"/>
                    <a:pt x="5" y="17"/>
                  </a:cubicBezTo>
                  <a:cubicBezTo>
                    <a:pt x="8" y="27"/>
                    <a:pt x="9" y="42"/>
                    <a:pt x="15" y="56"/>
                  </a:cubicBezTo>
                  <a:cubicBezTo>
                    <a:pt x="21" y="53"/>
                    <a:pt x="15" y="46"/>
                    <a:pt x="13" y="40"/>
                  </a:cubicBezTo>
                  <a:cubicBezTo>
                    <a:pt x="10" y="30"/>
                    <a:pt x="11" y="16"/>
                    <a:pt x="4" y="9"/>
                  </a:cubicBezTo>
                  <a:cubicBezTo>
                    <a:pt x="6" y="7"/>
                    <a:pt x="3" y="6"/>
                    <a:pt x="4" y="2"/>
                  </a:cubicBezTo>
                  <a:cubicBezTo>
                    <a:pt x="9" y="0"/>
                    <a:pt x="12" y="4"/>
                    <a:pt x="10" y="10"/>
                  </a:cubicBezTo>
                  <a:cubicBezTo>
                    <a:pt x="14" y="23"/>
                    <a:pt x="15" y="40"/>
                    <a:pt x="22" y="49"/>
                  </a:cubicBezTo>
                  <a:cubicBezTo>
                    <a:pt x="22" y="52"/>
                    <a:pt x="22" y="55"/>
                    <a:pt x="22" y="57"/>
                  </a:cubicBezTo>
                  <a:cubicBezTo>
                    <a:pt x="24" y="62"/>
                    <a:pt x="33" y="59"/>
                    <a:pt x="35" y="63"/>
                  </a:cubicBezTo>
                  <a:cubicBezTo>
                    <a:pt x="35" y="74"/>
                    <a:pt x="28" y="79"/>
                    <a:pt x="22" y="85"/>
                  </a:cubicBezTo>
                  <a:cubicBezTo>
                    <a:pt x="25" y="94"/>
                    <a:pt x="18" y="102"/>
                    <a:pt x="18" y="112"/>
                  </a:cubicBezTo>
                  <a:cubicBezTo>
                    <a:pt x="16" y="112"/>
                    <a:pt x="15" y="112"/>
                    <a:pt x="14" y="112"/>
                  </a:cubicBezTo>
                  <a:cubicBezTo>
                    <a:pt x="12" y="126"/>
                    <a:pt x="6" y="136"/>
                    <a:pt x="3" y="149"/>
                  </a:cubicBezTo>
                  <a:cubicBezTo>
                    <a:pt x="2" y="149"/>
                    <a:pt x="1" y="148"/>
                    <a:pt x="1" y="147"/>
                  </a:cubicBezTo>
                  <a:cubicBezTo>
                    <a:pt x="0" y="136"/>
                    <a:pt x="7" y="128"/>
                    <a:pt x="9" y="119"/>
                  </a:cubicBezTo>
                  <a:cubicBezTo>
                    <a:pt x="10" y="109"/>
                    <a:pt x="4" y="98"/>
                    <a:pt x="10" y="90"/>
                  </a:cubicBezTo>
                  <a:close/>
                  <a:moveTo>
                    <a:pt x="30" y="66"/>
                  </a:moveTo>
                  <a:cubicBezTo>
                    <a:pt x="28" y="64"/>
                    <a:pt x="23" y="65"/>
                    <a:pt x="20" y="63"/>
                  </a:cubicBezTo>
                  <a:cubicBezTo>
                    <a:pt x="21" y="70"/>
                    <a:pt x="18" y="74"/>
                    <a:pt x="18" y="80"/>
                  </a:cubicBezTo>
                  <a:cubicBezTo>
                    <a:pt x="25" y="79"/>
                    <a:pt x="28" y="72"/>
                    <a:pt x="30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630">
              <a:extLst>
                <a:ext uri="{FF2B5EF4-FFF2-40B4-BE49-F238E27FC236}">
                  <a16:creationId xmlns:a16="http://schemas.microsoft.com/office/drawing/2014/main" id="{9CF50510-4CFC-4504-B46F-D5DBCD8818E2}"/>
                </a:ext>
              </a:extLst>
            </p:cNvPr>
            <p:cNvSpPr/>
            <p:nvPr/>
          </p:nvSpPr>
          <p:spPr bwMode="auto">
            <a:xfrm>
              <a:off x="7883525" y="3957638"/>
              <a:ext cx="735013" cy="41275"/>
            </a:xfrm>
            <a:custGeom>
              <a:avLst/>
              <a:gdLst>
                <a:gd name="T0" fmla="*/ 0 w 231"/>
                <a:gd name="T1" fmla="*/ 13 h 13"/>
                <a:gd name="T2" fmla="*/ 0 w 231"/>
                <a:gd name="T3" fmla="*/ 10 h 13"/>
                <a:gd name="T4" fmla="*/ 212 w 231"/>
                <a:gd name="T5" fmla="*/ 4 h 13"/>
                <a:gd name="T6" fmla="*/ 206 w 231"/>
                <a:gd name="T7" fmla="*/ 3 h 13"/>
                <a:gd name="T8" fmla="*/ 231 w 231"/>
                <a:gd name="T9" fmla="*/ 5 h 13"/>
                <a:gd name="T10" fmla="*/ 191 w 231"/>
                <a:gd name="T11" fmla="*/ 7 h 13"/>
                <a:gd name="T12" fmla="*/ 3 w 231"/>
                <a:gd name="T13" fmla="*/ 13 h 13"/>
                <a:gd name="T14" fmla="*/ 0 w 231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13">
                  <a:moveTo>
                    <a:pt x="0" y="13"/>
                  </a:moveTo>
                  <a:cubicBezTo>
                    <a:pt x="0" y="12"/>
                    <a:pt x="0" y="11"/>
                    <a:pt x="0" y="10"/>
                  </a:cubicBezTo>
                  <a:cubicBezTo>
                    <a:pt x="68" y="6"/>
                    <a:pt x="142" y="6"/>
                    <a:pt x="212" y="4"/>
                  </a:cubicBezTo>
                  <a:cubicBezTo>
                    <a:pt x="212" y="2"/>
                    <a:pt x="208" y="4"/>
                    <a:pt x="206" y="3"/>
                  </a:cubicBezTo>
                  <a:cubicBezTo>
                    <a:pt x="210" y="0"/>
                    <a:pt x="225" y="3"/>
                    <a:pt x="231" y="5"/>
                  </a:cubicBezTo>
                  <a:cubicBezTo>
                    <a:pt x="222" y="10"/>
                    <a:pt x="207" y="7"/>
                    <a:pt x="191" y="7"/>
                  </a:cubicBezTo>
                  <a:cubicBezTo>
                    <a:pt x="125" y="9"/>
                    <a:pt x="67" y="8"/>
                    <a:pt x="3" y="13"/>
                  </a:cubicBezTo>
                  <a:cubicBezTo>
                    <a:pt x="2" y="13"/>
                    <a:pt x="1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65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8A04A66-1DAC-4E4B-9C5E-EB87712E1CB0}"/>
              </a:ext>
            </a:extLst>
          </p:cNvPr>
          <p:cNvGrpSpPr/>
          <p:nvPr/>
        </p:nvGrpSpPr>
        <p:grpSpPr>
          <a:xfrm>
            <a:off x="1227267" y="1829027"/>
            <a:ext cx="4169486" cy="4182808"/>
            <a:chOff x="2510790" y="1152525"/>
            <a:chExt cx="673100" cy="674688"/>
          </a:xfrm>
          <a:blipFill>
            <a:blip r:embed="rId4"/>
            <a:stretch>
              <a:fillRect/>
            </a:stretch>
          </a:blipFill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D9EDF84E-0B31-4478-A0FA-EC501ECD8923}"/>
                </a:ext>
              </a:extLst>
            </p:cNvPr>
            <p:cNvSpPr/>
            <p:nvPr/>
          </p:nvSpPr>
          <p:spPr bwMode="auto">
            <a:xfrm>
              <a:off x="2510790" y="1152525"/>
              <a:ext cx="673100" cy="674688"/>
            </a:xfrm>
            <a:custGeom>
              <a:avLst/>
              <a:gdLst>
                <a:gd name="T0" fmla="*/ 32 w 262"/>
                <a:gd name="T1" fmla="*/ 188 h 262"/>
                <a:gd name="T2" fmla="*/ 74 w 262"/>
                <a:gd name="T3" fmla="*/ 31 h 262"/>
                <a:gd name="T4" fmla="*/ 230 w 262"/>
                <a:gd name="T5" fmla="*/ 73 h 262"/>
                <a:gd name="T6" fmla="*/ 189 w 262"/>
                <a:gd name="T7" fmla="*/ 230 h 262"/>
                <a:gd name="T8" fmla="*/ 32 w 262"/>
                <a:gd name="T9" fmla="*/ 18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2">
                  <a:moveTo>
                    <a:pt x="32" y="188"/>
                  </a:moveTo>
                  <a:cubicBezTo>
                    <a:pt x="0" y="133"/>
                    <a:pt x="19" y="63"/>
                    <a:pt x="74" y="31"/>
                  </a:cubicBezTo>
                  <a:cubicBezTo>
                    <a:pt x="128" y="0"/>
                    <a:pt x="199" y="18"/>
                    <a:pt x="230" y="73"/>
                  </a:cubicBezTo>
                  <a:cubicBezTo>
                    <a:pt x="262" y="129"/>
                    <a:pt x="243" y="198"/>
                    <a:pt x="189" y="230"/>
                  </a:cubicBezTo>
                  <a:cubicBezTo>
                    <a:pt x="133" y="262"/>
                    <a:pt x="64" y="243"/>
                    <a:pt x="32" y="1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C736B7F-7CB8-4540-B973-1B789EA8A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278" y="1341438"/>
              <a:ext cx="287338" cy="444500"/>
            </a:xfrm>
            <a:custGeom>
              <a:avLst/>
              <a:gdLst>
                <a:gd name="T0" fmla="*/ 11 w 112"/>
                <a:gd name="T1" fmla="*/ 172 h 173"/>
                <a:gd name="T2" fmla="*/ 0 w 112"/>
                <a:gd name="T3" fmla="*/ 173 h 173"/>
                <a:gd name="T4" fmla="*/ 0 w 112"/>
                <a:gd name="T5" fmla="*/ 173 h 173"/>
                <a:gd name="T6" fmla="*/ 11 w 112"/>
                <a:gd name="T7" fmla="*/ 172 h 173"/>
                <a:gd name="T8" fmla="*/ 96 w 112"/>
                <a:gd name="T9" fmla="*/ 0 h 173"/>
                <a:gd name="T10" fmla="*/ 96 w 112"/>
                <a:gd name="T11" fmla="*/ 0 h 173"/>
                <a:gd name="T12" fmla="*/ 112 w 112"/>
                <a:gd name="T13" fmla="*/ 58 h 173"/>
                <a:gd name="T14" fmla="*/ 96 w 112"/>
                <a:gd name="T15" fmla="*/ 0 h 173"/>
                <a:gd name="T16" fmla="*/ 96 w 112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73">
                  <a:moveTo>
                    <a:pt x="11" y="172"/>
                  </a:moveTo>
                  <a:cubicBezTo>
                    <a:pt x="8" y="172"/>
                    <a:pt x="4" y="172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" y="173"/>
                    <a:pt x="8" y="172"/>
                    <a:pt x="11" y="172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7" y="18"/>
                    <a:pt x="112" y="38"/>
                    <a:pt x="112" y="58"/>
                  </a:cubicBezTo>
                  <a:cubicBezTo>
                    <a:pt x="112" y="38"/>
                    <a:pt x="107" y="18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EAACF201-70E3-4F1A-A9F8-BB16A57EE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6665" y="1165225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2 w 250"/>
                <a:gd name="T5" fmla="*/ 247 h 251"/>
                <a:gd name="T6" fmla="*/ 114 w 250"/>
                <a:gd name="T7" fmla="*/ 247 h 251"/>
                <a:gd name="T8" fmla="*/ 92 w 250"/>
                <a:gd name="T9" fmla="*/ 247 h 251"/>
                <a:gd name="T10" fmla="*/ 190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0 w 250"/>
                <a:gd name="T21" fmla="*/ 228 h 251"/>
                <a:gd name="T22" fmla="*/ 221 w 250"/>
                <a:gd name="T23" fmla="*/ 201 h 251"/>
                <a:gd name="T24" fmla="*/ 209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7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79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50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2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4" y="247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9"/>
                    <a:pt x="92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0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2" y="230"/>
                    <a:pt x="68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0" y="228"/>
                  </a:moveTo>
                  <a:cubicBezTo>
                    <a:pt x="190" y="228"/>
                    <a:pt x="190" y="228"/>
                    <a:pt x="190" y="228"/>
                  </a:cubicBezTo>
                  <a:moveTo>
                    <a:pt x="207" y="216"/>
                  </a:moveTo>
                  <a:cubicBezTo>
                    <a:pt x="211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09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1" y="214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1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4" y="178"/>
                    <a:pt x="237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8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7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1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1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5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4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5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7" y="54"/>
                    <a:pt x="24" y="60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3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79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2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2" y="9"/>
                    <a:pt x="86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3" y="5"/>
                    <a:pt x="121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E7917FBB-B836-433D-B7C3-7D4325BEA7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6" t="43012" r="19578" b="1163"/>
          <a:stretch/>
        </p:blipFill>
        <p:spPr>
          <a:xfrm>
            <a:off x="1547945" y="2195689"/>
            <a:ext cx="3429800" cy="3429800"/>
          </a:xfrm>
          <a:prstGeom prst="ellipse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6068817-9FD0-405A-A2B5-111530D8B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020" y="2030295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B57BE3-666A-4ED5-9A97-D1A4EA9AB1DF}"/>
              </a:ext>
            </a:extLst>
          </p:cNvPr>
          <p:cNvSpPr txBox="1"/>
          <p:nvPr/>
        </p:nvSpPr>
        <p:spPr>
          <a:xfrm>
            <a:off x="6654518" y="1829027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A04BB25-1E1A-4279-BA23-F8897E60C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020" y="3396649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FA9356-CFFB-444E-A3C2-56BF87474F4D}"/>
              </a:ext>
            </a:extLst>
          </p:cNvPr>
          <p:cNvSpPr txBox="1"/>
          <p:nvPr/>
        </p:nvSpPr>
        <p:spPr>
          <a:xfrm>
            <a:off x="6654518" y="3195381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5921EFB-BB60-44A4-AD1D-90198575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020" y="4834341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AC7024D-F09E-48CE-A307-5014B4E89A21}"/>
              </a:ext>
            </a:extLst>
          </p:cNvPr>
          <p:cNvSpPr txBox="1"/>
          <p:nvPr/>
        </p:nvSpPr>
        <p:spPr>
          <a:xfrm>
            <a:off x="6654518" y="4633073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20" name="Freeform 103">
            <a:extLst>
              <a:ext uri="{FF2B5EF4-FFF2-40B4-BE49-F238E27FC236}">
                <a16:creationId xmlns:a16="http://schemas.microsoft.com/office/drawing/2014/main" id="{E8DB6CA3-39F2-4BF2-BBEF-C2AF43938672}"/>
              </a:ext>
            </a:extLst>
          </p:cNvPr>
          <p:cNvSpPr>
            <a:spLocks noEditPoints="1"/>
          </p:cNvSpPr>
          <p:nvPr/>
        </p:nvSpPr>
        <p:spPr bwMode="auto">
          <a:xfrm>
            <a:off x="6048028" y="1978000"/>
            <a:ext cx="396486" cy="58477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21" name="Freeform 103">
            <a:extLst>
              <a:ext uri="{FF2B5EF4-FFF2-40B4-BE49-F238E27FC236}">
                <a16:creationId xmlns:a16="http://schemas.microsoft.com/office/drawing/2014/main" id="{8DB17B49-70FA-4DB0-B1B9-19422CB370EF}"/>
              </a:ext>
            </a:extLst>
          </p:cNvPr>
          <p:cNvSpPr>
            <a:spLocks noEditPoints="1"/>
          </p:cNvSpPr>
          <p:nvPr/>
        </p:nvSpPr>
        <p:spPr bwMode="auto">
          <a:xfrm>
            <a:off x="6048028" y="3335656"/>
            <a:ext cx="396486" cy="58477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22" name="Freeform 103">
            <a:extLst>
              <a:ext uri="{FF2B5EF4-FFF2-40B4-BE49-F238E27FC236}">
                <a16:creationId xmlns:a16="http://schemas.microsoft.com/office/drawing/2014/main" id="{C2DDDE70-F640-471B-9E97-1DD2209823EE}"/>
              </a:ext>
            </a:extLst>
          </p:cNvPr>
          <p:cNvSpPr>
            <a:spLocks noEditPoints="1"/>
          </p:cNvSpPr>
          <p:nvPr/>
        </p:nvSpPr>
        <p:spPr bwMode="auto">
          <a:xfrm>
            <a:off x="6065772" y="4693312"/>
            <a:ext cx="396486" cy="58477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91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CC9FF186-B565-4860-92EF-AAD8B3C00C17}"/>
              </a:ext>
            </a:extLst>
          </p:cNvPr>
          <p:cNvSpPr/>
          <p:nvPr/>
        </p:nvSpPr>
        <p:spPr>
          <a:xfrm>
            <a:off x="1283074" y="2109096"/>
            <a:ext cx="2869918" cy="3556598"/>
          </a:xfrm>
          <a:prstGeom prst="roundRect">
            <a:avLst>
              <a:gd name="adj" fmla="val 5474"/>
            </a:avLst>
          </a:prstGeom>
          <a:blipFill>
            <a:blip r:embed="rId4"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Rounded Rectangle 40">
            <a:extLst>
              <a:ext uri="{FF2B5EF4-FFF2-40B4-BE49-F238E27FC236}">
                <a16:creationId xmlns:a16="http://schemas.microsoft.com/office/drawing/2014/main" id="{90D8DE39-366E-4D38-A0F1-E3E1421A07ED}"/>
              </a:ext>
            </a:extLst>
          </p:cNvPr>
          <p:cNvSpPr/>
          <p:nvPr/>
        </p:nvSpPr>
        <p:spPr>
          <a:xfrm>
            <a:off x="4661041" y="2109096"/>
            <a:ext cx="2869918" cy="3556598"/>
          </a:xfrm>
          <a:prstGeom prst="roundRect">
            <a:avLst>
              <a:gd name="adj" fmla="val 5474"/>
            </a:avLst>
          </a:prstGeom>
          <a:blipFill>
            <a:blip r:embed="rId4"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Rounded Rectangle 40">
            <a:extLst>
              <a:ext uri="{FF2B5EF4-FFF2-40B4-BE49-F238E27FC236}">
                <a16:creationId xmlns:a16="http://schemas.microsoft.com/office/drawing/2014/main" id="{06216A19-0F53-4D31-BA3F-D84381515693}"/>
              </a:ext>
            </a:extLst>
          </p:cNvPr>
          <p:cNvSpPr/>
          <p:nvPr/>
        </p:nvSpPr>
        <p:spPr>
          <a:xfrm>
            <a:off x="8141148" y="2109096"/>
            <a:ext cx="2869918" cy="3556598"/>
          </a:xfrm>
          <a:prstGeom prst="roundRect">
            <a:avLst>
              <a:gd name="adj" fmla="val 5474"/>
            </a:avLst>
          </a:prstGeom>
          <a:blipFill>
            <a:blip r:embed="rId4"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9BB7B6-745A-41C0-ACBB-AF91A89643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/>
        </p:blipFill>
        <p:spPr>
          <a:xfrm flipH="1">
            <a:off x="1610237" y="2310000"/>
            <a:ext cx="2215591" cy="138017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9C4F72-63F4-4CA5-AF5E-3F53D4C779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/>
        </p:blipFill>
        <p:spPr>
          <a:xfrm flipH="1">
            <a:off x="4998664" y="2310000"/>
            <a:ext cx="2215591" cy="13801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774D542-1EC1-46EB-89BF-46469C7DE1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/>
        </p:blipFill>
        <p:spPr>
          <a:xfrm flipH="1">
            <a:off x="8468311" y="2310000"/>
            <a:ext cx="2215591" cy="138017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A14ED7F-9DB1-4392-8A6A-FA3C25859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238" y="4161184"/>
            <a:ext cx="221559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D1CF54C-4D9D-4EF3-8D24-B8E7F8FD843F}"/>
              </a:ext>
            </a:extLst>
          </p:cNvPr>
          <p:cNvSpPr txBox="1"/>
          <p:nvPr/>
        </p:nvSpPr>
        <p:spPr>
          <a:xfrm>
            <a:off x="1842186" y="3656562"/>
            <a:ext cx="178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0914317-9DF0-4324-9B7E-6E820D164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8575" y="4161184"/>
            <a:ext cx="221559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9DB6379-FDC0-401F-8BAE-7199E222EBAA}"/>
              </a:ext>
            </a:extLst>
          </p:cNvPr>
          <p:cNvSpPr txBox="1"/>
          <p:nvPr/>
        </p:nvSpPr>
        <p:spPr>
          <a:xfrm>
            <a:off x="5190523" y="3656562"/>
            <a:ext cx="178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A1C9D3B-F89C-4EFF-AA27-D765CA63F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5206" y="4091109"/>
            <a:ext cx="221559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6864B28-3846-4AC6-B509-94B2CED00823}"/>
              </a:ext>
            </a:extLst>
          </p:cNvPr>
          <p:cNvSpPr txBox="1"/>
          <p:nvPr/>
        </p:nvSpPr>
        <p:spPr>
          <a:xfrm>
            <a:off x="8697154" y="3586487"/>
            <a:ext cx="178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166186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sp>
        <p:nvSpPr>
          <p:cNvPr id="5" name="对角圆角矩形 59">
            <a:extLst>
              <a:ext uri="{FF2B5EF4-FFF2-40B4-BE49-F238E27FC236}">
                <a16:creationId xmlns:a16="http://schemas.microsoft.com/office/drawing/2014/main" id="{B3D4D5DE-F033-4154-81AC-D83F80998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453" y="3574747"/>
            <a:ext cx="1216660" cy="544195"/>
          </a:xfrm>
          <a:custGeom>
            <a:avLst/>
            <a:gdLst>
              <a:gd name="T0" fmla="*/ 13284136 w 1343546"/>
              <a:gd name="T1" fmla="*/ 4123240 h 573340"/>
              <a:gd name="T2" fmla="*/ 6642084 w 1343546"/>
              <a:gd name="T3" fmla="*/ 8246452 h 573340"/>
              <a:gd name="T4" fmla="*/ 0 w 1343546"/>
              <a:gd name="T5" fmla="*/ 4123240 h 573340"/>
              <a:gd name="T6" fmla="*/ 6642084 w 1343546"/>
              <a:gd name="T7" fmla="*/ 0 h 57334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3546"/>
              <a:gd name="T13" fmla="*/ 27988 h 573340"/>
              <a:gd name="T14" fmla="*/ 1315558 w 1343546"/>
              <a:gd name="T15" fmla="*/ 545352 h 573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3546" h="573340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3676" tIns="66839" rIns="133676" bIns="66839" anchor="ctr"/>
          <a:lstStyle/>
          <a:p>
            <a:pPr algn="ctr" defTabSz="1240155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charset="-122"/>
                <a:ea typeface="字魂59号-创粗黑" panose="00000500000000000000" charset="-122"/>
              </a:rPr>
              <a:t>标题</a:t>
            </a:r>
          </a:p>
        </p:txBody>
      </p:sp>
      <p:sp>
        <p:nvSpPr>
          <p:cNvPr id="6" name="对角圆角矩形 59">
            <a:extLst>
              <a:ext uri="{FF2B5EF4-FFF2-40B4-BE49-F238E27FC236}">
                <a16:creationId xmlns:a16="http://schemas.microsoft.com/office/drawing/2014/main" id="{45E45066-3886-4888-B288-FFD088A61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575" y="4893940"/>
            <a:ext cx="1216660" cy="544195"/>
          </a:xfrm>
          <a:custGeom>
            <a:avLst/>
            <a:gdLst>
              <a:gd name="T0" fmla="*/ 13284136 w 1343546"/>
              <a:gd name="T1" fmla="*/ 4123240 h 573340"/>
              <a:gd name="T2" fmla="*/ 6642084 w 1343546"/>
              <a:gd name="T3" fmla="*/ 8246452 h 573340"/>
              <a:gd name="T4" fmla="*/ 0 w 1343546"/>
              <a:gd name="T5" fmla="*/ 4123240 h 573340"/>
              <a:gd name="T6" fmla="*/ 6642084 w 1343546"/>
              <a:gd name="T7" fmla="*/ 0 h 57334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3546"/>
              <a:gd name="T13" fmla="*/ 27988 h 573340"/>
              <a:gd name="T14" fmla="*/ 1315558 w 1343546"/>
              <a:gd name="T15" fmla="*/ 545352 h 573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3546" h="573340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3676" tIns="66839" rIns="133676" bIns="66839" anchor="ctr"/>
          <a:lstStyle/>
          <a:p>
            <a:pPr algn="ctr" defTabSz="1240155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charset="-122"/>
                <a:ea typeface="字魂59号-创粗黑" panose="00000500000000000000" charset="-122"/>
              </a:rPr>
              <a:t>标题</a:t>
            </a:r>
          </a:p>
        </p:txBody>
      </p:sp>
      <p:sp>
        <p:nvSpPr>
          <p:cNvPr id="7" name="对角圆角矩形 59">
            <a:extLst>
              <a:ext uri="{FF2B5EF4-FFF2-40B4-BE49-F238E27FC236}">
                <a16:creationId xmlns:a16="http://schemas.microsoft.com/office/drawing/2014/main" id="{B081459D-4BC2-4E01-89C2-67056E3FD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085" y="4893940"/>
            <a:ext cx="1216660" cy="544195"/>
          </a:xfrm>
          <a:custGeom>
            <a:avLst/>
            <a:gdLst>
              <a:gd name="T0" fmla="*/ 13284136 w 1343546"/>
              <a:gd name="T1" fmla="*/ 4123240 h 573340"/>
              <a:gd name="T2" fmla="*/ 6642084 w 1343546"/>
              <a:gd name="T3" fmla="*/ 8246452 h 573340"/>
              <a:gd name="T4" fmla="*/ 0 w 1343546"/>
              <a:gd name="T5" fmla="*/ 4123240 h 573340"/>
              <a:gd name="T6" fmla="*/ 6642084 w 1343546"/>
              <a:gd name="T7" fmla="*/ 0 h 57334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3546"/>
              <a:gd name="T13" fmla="*/ 27988 h 573340"/>
              <a:gd name="T14" fmla="*/ 1315558 w 1343546"/>
              <a:gd name="T15" fmla="*/ 545352 h 573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3546" h="573340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3676" tIns="66839" rIns="133676" bIns="66839" anchor="ctr"/>
          <a:lstStyle/>
          <a:p>
            <a:pPr algn="ctr" defTabSz="1240155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charset="-122"/>
                <a:ea typeface="字魂59号-创粗黑" panose="00000500000000000000" charset="-122"/>
              </a:rPr>
              <a:t>标题</a:t>
            </a:r>
          </a:p>
        </p:txBody>
      </p:sp>
      <p:sp>
        <p:nvSpPr>
          <p:cNvPr id="8" name="对角圆角矩形 59">
            <a:extLst>
              <a:ext uri="{FF2B5EF4-FFF2-40B4-BE49-F238E27FC236}">
                <a16:creationId xmlns:a16="http://schemas.microsoft.com/office/drawing/2014/main" id="{6CB1F0C4-7FE8-4953-A22D-586973527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577" y="3574746"/>
            <a:ext cx="1216660" cy="544195"/>
          </a:xfrm>
          <a:custGeom>
            <a:avLst/>
            <a:gdLst>
              <a:gd name="T0" fmla="*/ 13284136 w 1343546"/>
              <a:gd name="T1" fmla="*/ 4123240 h 573340"/>
              <a:gd name="T2" fmla="*/ 6642084 w 1343546"/>
              <a:gd name="T3" fmla="*/ 8246452 h 573340"/>
              <a:gd name="T4" fmla="*/ 0 w 1343546"/>
              <a:gd name="T5" fmla="*/ 4123240 h 573340"/>
              <a:gd name="T6" fmla="*/ 6642084 w 1343546"/>
              <a:gd name="T7" fmla="*/ 0 h 57334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3546"/>
              <a:gd name="T13" fmla="*/ 27988 h 573340"/>
              <a:gd name="T14" fmla="*/ 1315558 w 1343546"/>
              <a:gd name="T15" fmla="*/ 545352 h 573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3546" h="573340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3676" tIns="66839" rIns="133676" bIns="66839" anchor="ctr"/>
          <a:lstStyle/>
          <a:p>
            <a:pPr algn="ctr" defTabSz="1240155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charset="-122"/>
                <a:ea typeface="字魂59号-创粗黑" panose="00000500000000000000" charset="-122"/>
              </a:rPr>
              <a:t>标题</a:t>
            </a:r>
          </a:p>
        </p:txBody>
      </p:sp>
      <p:sp>
        <p:nvSpPr>
          <p:cNvPr id="9" name="对角圆角矩形 59">
            <a:extLst>
              <a:ext uri="{FF2B5EF4-FFF2-40B4-BE49-F238E27FC236}">
                <a16:creationId xmlns:a16="http://schemas.microsoft.com/office/drawing/2014/main" id="{DD5E8DF4-8664-4D6D-B306-F368DC928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737" y="2282448"/>
            <a:ext cx="1216660" cy="544195"/>
          </a:xfrm>
          <a:custGeom>
            <a:avLst/>
            <a:gdLst>
              <a:gd name="T0" fmla="*/ 13284136 w 1343546"/>
              <a:gd name="T1" fmla="*/ 4123240 h 573340"/>
              <a:gd name="T2" fmla="*/ 6642084 w 1343546"/>
              <a:gd name="T3" fmla="*/ 8246452 h 573340"/>
              <a:gd name="T4" fmla="*/ 0 w 1343546"/>
              <a:gd name="T5" fmla="*/ 4123240 h 573340"/>
              <a:gd name="T6" fmla="*/ 6642084 w 1343546"/>
              <a:gd name="T7" fmla="*/ 0 h 57334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3546"/>
              <a:gd name="T13" fmla="*/ 27988 h 573340"/>
              <a:gd name="T14" fmla="*/ 1315558 w 1343546"/>
              <a:gd name="T15" fmla="*/ 545352 h 573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3546" h="573340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3676" tIns="66839" rIns="133676" bIns="66839" anchor="ctr"/>
          <a:lstStyle/>
          <a:p>
            <a:pPr algn="ctr" defTabSz="1240155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charset="-122"/>
                <a:ea typeface="字魂59号-创粗黑" panose="00000500000000000000" charset="-122"/>
              </a:rPr>
              <a:t>标题</a:t>
            </a:r>
          </a:p>
        </p:txBody>
      </p:sp>
      <p:sp>
        <p:nvSpPr>
          <p:cNvPr id="11" name="对角圆角矩形 59">
            <a:extLst>
              <a:ext uri="{FF2B5EF4-FFF2-40B4-BE49-F238E27FC236}">
                <a16:creationId xmlns:a16="http://schemas.microsoft.com/office/drawing/2014/main" id="{AF9CDAE6-8EBA-420B-854F-B43F4CB03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247" y="2282448"/>
            <a:ext cx="1216660" cy="544195"/>
          </a:xfrm>
          <a:custGeom>
            <a:avLst/>
            <a:gdLst>
              <a:gd name="T0" fmla="*/ 13284136 w 1343546"/>
              <a:gd name="T1" fmla="*/ 4123240 h 573340"/>
              <a:gd name="T2" fmla="*/ 6642084 w 1343546"/>
              <a:gd name="T3" fmla="*/ 8246452 h 573340"/>
              <a:gd name="T4" fmla="*/ 0 w 1343546"/>
              <a:gd name="T5" fmla="*/ 4123240 h 573340"/>
              <a:gd name="T6" fmla="*/ 6642084 w 1343546"/>
              <a:gd name="T7" fmla="*/ 0 h 57334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3546"/>
              <a:gd name="T13" fmla="*/ 27988 h 573340"/>
              <a:gd name="T14" fmla="*/ 1315558 w 1343546"/>
              <a:gd name="T15" fmla="*/ 545352 h 573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3546" h="573340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3676" tIns="66839" rIns="133676" bIns="66839" anchor="ctr"/>
          <a:lstStyle/>
          <a:p>
            <a:pPr algn="ctr" defTabSz="1240155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charset="-122"/>
                <a:ea typeface="字魂59号-创粗黑" panose="00000500000000000000" charset="-122"/>
              </a:rPr>
              <a:t>标题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DAFE6B1-10B2-4BA9-96C3-97C6F25801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6" t="43012" r="19578" b="1163"/>
          <a:stretch/>
        </p:blipFill>
        <p:spPr>
          <a:xfrm>
            <a:off x="5253318" y="3025539"/>
            <a:ext cx="1612460" cy="1612460"/>
          </a:xfrm>
          <a:prstGeom prst="ellipse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80B90AB-296E-4094-895E-104188343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219" y="1808933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97BDCBD-2F5B-4D0A-882C-BBBCB6B65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515" y="3223466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637C4E2-5A1B-4841-AC7F-4B9BC440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9908" y="4540005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87A8F48-3833-4523-AEA2-1F8A1A1A7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24" y="1808933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A35BBA8-1528-4677-B786-A7DFABBA8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35" y="3223466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6E552CA-F146-443A-B24A-0CB1D1C9A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913" y="4540005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</a:t>
            </a:r>
          </a:p>
        </p:txBody>
      </p:sp>
    </p:spTree>
    <p:extLst>
      <p:ext uri="{BB962C8B-B14F-4D97-AF65-F5344CB8AC3E}">
        <p14:creationId xmlns:p14="http://schemas.microsoft.com/office/powerpoint/2010/main" val="221724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594D360-457D-4918-8296-D4F9B5725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7" name="TextBox 31">
            <a:extLst>
              <a:ext uri="{FF2B5EF4-FFF2-40B4-BE49-F238E27FC236}">
                <a16:creationId xmlns:a16="http://schemas.microsoft.com/office/drawing/2014/main" id="{D8EAAF5E-D39A-4006-951B-D0C90209CFC3}"/>
              </a:ext>
            </a:extLst>
          </p:cNvPr>
          <p:cNvSpPr txBox="1"/>
          <p:nvPr/>
        </p:nvSpPr>
        <p:spPr>
          <a:xfrm>
            <a:off x="3711501" y="626639"/>
            <a:ext cx="1530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03</a:t>
            </a:r>
            <a:endParaRPr lang="zh-CN" altLang="en-US" sz="7200" dirty="0">
              <a:ln w="3175">
                <a:solidFill>
                  <a:schemeClr val="bg1"/>
                </a:solidFill>
              </a:ln>
              <a:blipFill>
                <a:blip r:embed="rId5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C9F6F908-A238-40A9-A42A-1337FB9D80A8}"/>
              </a:ext>
            </a:extLst>
          </p:cNvPr>
          <p:cNvSpPr txBox="1"/>
          <p:nvPr/>
        </p:nvSpPr>
        <p:spPr>
          <a:xfrm>
            <a:off x="1708875" y="1967349"/>
            <a:ext cx="5571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27号-布丁体" panose="00000500000000000000" pitchFamily="2" charset="-122"/>
                <a:ea typeface="字魂27号-布丁体" panose="00000500000000000000" pitchFamily="2" charset="-122"/>
                <a:cs typeface="字魂59号-创粗黑" panose="00000500000000000000" charset="-122"/>
              </a:rPr>
              <a:t>输入标题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A311618-983C-4F8D-AD0D-C4711DCCB3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/>
        </p:blipFill>
        <p:spPr>
          <a:xfrm>
            <a:off x="8015148" y="79320"/>
            <a:ext cx="3442448" cy="22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8F24A4-0941-40F6-B0F5-B1FE111FF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02" y="2800789"/>
            <a:ext cx="4469195" cy="192803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B956456-97D2-4CE6-B0AE-5BCB983AE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040" y="3262454"/>
            <a:ext cx="223651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E2DAE7E-5BB2-4390-A8FE-33A59676405A}"/>
              </a:ext>
            </a:extLst>
          </p:cNvPr>
          <p:cNvSpPr txBox="1"/>
          <p:nvPr/>
        </p:nvSpPr>
        <p:spPr>
          <a:xfrm>
            <a:off x="1114329" y="2800789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CE81BDA-711B-492A-8221-8877F682D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5161" y="3320043"/>
            <a:ext cx="223651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15DA9D4-C1C6-414C-888B-69135C56D744}"/>
              </a:ext>
            </a:extLst>
          </p:cNvPr>
          <p:cNvSpPr txBox="1"/>
          <p:nvPr/>
        </p:nvSpPr>
        <p:spPr>
          <a:xfrm>
            <a:off x="9100450" y="2858378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124339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sp>
        <p:nvSpPr>
          <p:cNvPr id="5" name="圆角矩形 3">
            <a:extLst>
              <a:ext uri="{FF2B5EF4-FFF2-40B4-BE49-F238E27FC236}">
                <a16:creationId xmlns:a16="http://schemas.microsoft.com/office/drawing/2014/main" id="{392D5E50-A8AC-47ED-82F6-836585AA83BC}"/>
              </a:ext>
            </a:extLst>
          </p:cNvPr>
          <p:cNvSpPr/>
          <p:nvPr/>
        </p:nvSpPr>
        <p:spPr>
          <a:xfrm>
            <a:off x="5280212" y="2621821"/>
            <a:ext cx="5838094" cy="3410850"/>
          </a:xfrm>
          <a:prstGeom prst="roundRect">
            <a:avLst/>
          </a:prstGeom>
          <a:noFill/>
          <a:ln w="2857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SubTitle_1">
            <a:extLst>
              <a:ext uri="{FF2B5EF4-FFF2-40B4-BE49-F238E27FC236}">
                <a16:creationId xmlns:a16="http://schemas.microsoft.com/office/drawing/2014/main" id="{C99897BB-2EF4-4263-B900-9801A8A804A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39005" y="2621821"/>
            <a:ext cx="269303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1400" dirty="0">
                <a:solidFill>
                  <a:schemeClr val="bg1"/>
                </a:solidFill>
                <a:latin typeface="字魂58号-创中黑" panose="00000500000000000000" charset="-122"/>
                <a:ea typeface="字魂58号-创中黑" panose="00000500000000000000" charset="-122"/>
                <a:sym typeface="+mn-ea"/>
              </a:rPr>
              <a:t>您的内容打在这里，或者通过复制您的文本后，在此框中选择粘贴，您的内容打在这里，或者通过复制您的文本后，在此框中选择粘贴</a:t>
            </a:r>
          </a:p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1400" dirty="0">
                <a:solidFill>
                  <a:schemeClr val="bg1"/>
                </a:solidFill>
                <a:latin typeface="字魂58号-创中黑" panose="00000500000000000000" charset="-122"/>
                <a:ea typeface="字魂58号-创中黑" panose="00000500000000000000" charset="-122"/>
                <a:sym typeface="+mn-ea"/>
              </a:rPr>
              <a:t>您的内容打在这里，或者通过复制您的文本后，在此框中选择粘贴，您的内容打在这里，或者通过复制您的文本后，在此框中选择粘贴</a:t>
            </a:r>
          </a:p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endParaRPr lang="zh-CN" altLang="en-US" sz="1400" dirty="0">
              <a:solidFill>
                <a:schemeClr val="bg1"/>
              </a:solidFill>
              <a:latin typeface="字魂58号-创中黑" panose="00000500000000000000" charset="-122"/>
              <a:ea typeface="字魂58号-创中黑" panose="00000500000000000000" charset="-122"/>
              <a:sym typeface="+mn-ea"/>
            </a:endParaRPr>
          </a:p>
        </p:txBody>
      </p:sp>
      <p:sp>
        <p:nvSpPr>
          <p:cNvPr id="7" name="圆角矩形 3">
            <a:extLst>
              <a:ext uri="{FF2B5EF4-FFF2-40B4-BE49-F238E27FC236}">
                <a16:creationId xmlns:a16="http://schemas.microsoft.com/office/drawing/2014/main" id="{9D0A4176-D744-4A32-BC03-04DC773DEE67}"/>
              </a:ext>
            </a:extLst>
          </p:cNvPr>
          <p:cNvSpPr/>
          <p:nvPr/>
        </p:nvSpPr>
        <p:spPr>
          <a:xfrm>
            <a:off x="1073694" y="1723575"/>
            <a:ext cx="3423658" cy="3410850"/>
          </a:xfrm>
          <a:prstGeom prst="roundRect">
            <a:avLst/>
          </a:prstGeom>
          <a:noFill/>
          <a:ln w="2857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SubTitle_1">
            <a:extLst>
              <a:ext uri="{FF2B5EF4-FFF2-40B4-BE49-F238E27FC236}">
                <a16:creationId xmlns:a16="http://schemas.microsoft.com/office/drawing/2014/main" id="{50072AF2-854B-4617-85AF-D63BABC97CC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45523" y="3520066"/>
            <a:ext cx="4914901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dirty="0">
                <a:solidFill>
                  <a:schemeClr val="bg1"/>
                </a:solidFill>
                <a:latin typeface="字魂58号-创中黑" panose="00000500000000000000" charset="-122"/>
                <a:ea typeface="字魂58号-创中黑" panose="00000500000000000000" charset="-122"/>
                <a:sym typeface="+mn-ea"/>
              </a:rPr>
              <a:t>您的内容打在这里，或者通过复制您的文本后，在此框中选择粘贴，您的内容打在这里，或者通过复制您的文本后，在此框中选择粘贴</a:t>
            </a:r>
          </a:p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dirty="0">
                <a:solidFill>
                  <a:schemeClr val="bg1"/>
                </a:solidFill>
                <a:latin typeface="字魂58号-创中黑" panose="00000500000000000000" charset="-122"/>
                <a:ea typeface="字魂58号-创中黑" panose="00000500000000000000" charset="-122"/>
                <a:sym typeface="+mn-ea"/>
              </a:rPr>
              <a:t>您的内容打在这里，或者通过复制您的文本后，在此框中选择粘贴，您的内容打在这里，或者通过复制您的文本后，在此框中选择粘贴</a:t>
            </a:r>
          </a:p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endParaRPr lang="zh-CN" altLang="en-US" dirty="0">
              <a:solidFill>
                <a:schemeClr val="bg1"/>
              </a:solidFill>
              <a:latin typeface="字魂58号-创中黑" panose="00000500000000000000" charset="-122"/>
              <a:ea typeface="字魂58号-创中黑" panose="00000500000000000000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76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F41740-3AE7-49B5-A453-A388EF5399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190" y="4302981"/>
            <a:ext cx="3329267" cy="2555019"/>
          </a:xfrm>
          <a:prstGeom prst="rect">
            <a:avLst/>
          </a:prstGeom>
        </p:spPr>
      </p:pic>
      <p:sp>
        <p:nvSpPr>
          <p:cNvPr id="5" name="TextBox 57">
            <a:extLst>
              <a:ext uri="{FF2B5EF4-FFF2-40B4-BE49-F238E27FC236}">
                <a16:creationId xmlns:a16="http://schemas.microsoft.com/office/drawing/2014/main" id="{1CC292B6-B303-42AB-AF7F-9C719BA36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923" y="5274316"/>
            <a:ext cx="5923208" cy="61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7390CE37-5F04-4BCB-99C1-F8C5539B6A30}"/>
              </a:ext>
            </a:extLst>
          </p:cNvPr>
          <p:cNvSpPr/>
          <p:nvPr/>
        </p:nvSpPr>
        <p:spPr>
          <a:xfrm>
            <a:off x="3173635" y="2193887"/>
            <a:ext cx="1660932" cy="16609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F3727B82-0285-4177-AD8E-1410AC0DB53F}"/>
              </a:ext>
            </a:extLst>
          </p:cNvPr>
          <p:cNvSpPr/>
          <p:nvPr/>
        </p:nvSpPr>
        <p:spPr>
          <a:xfrm>
            <a:off x="4457923" y="2193887"/>
            <a:ext cx="1660932" cy="16609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ADAEB42-ABD1-414E-BD04-BA9423CE19B2}"/>
              </a:ext>
            </a:extLst>
          </p:cNvPr>
          <p:cNvSpPr/>
          <p:nvPr/>
        </p:nvSpPr>
        <p:spPr>
          <a:xfrm>
            <a:off x="5742211" y="2193887"/>
            <a:ext cx="1660932" cy="16609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28AA9AB-9A7C-4CB6-B56F-27E639D27E48}"/>
              </a:ext>
            </a:extLst>
          </p:cNvPr>
          <p:cNvSpPr/>
          <p:nvPr/>
        </p:nvSpPr>
        <p:spPr>
          <a:xfrm>
            <a:off x="7169934" y="2193887"/>
            <a:ext cx="1660932" cy="16609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DF0FE17-D45C-4804-BF9F-A9CCED4B060A}"/>
              </a:ext>
            </a:extLst>
          </p:cNvPr>
          <p:cNvSpPr txBox="1"/>
          <p:nvPr/>
        </p:nvSpPr>
        <p:spPr>
          <a:xfrm>
            <a:off x="4344808" y="4736511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5764DDD-9622-4FCA-8908-38A4EDA942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5" t="44715" r="20075" b="41538"/>
          <a:stretch/>
        </p:blipFill>
        <p:spPr>
          <a:xfrm flipH="1">
            <a:off x="3181618" y="2554229"/>
            <a:ext cx="1675084" cy="9402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C465899-7E9F-4F28-935A-AAE200066F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5" t="44715" r="20075" b="41538"/>
          <a:stretch/>
        </p:blipFill>
        <p:spPr>
          <a:xfrm flipH="1">
            <a:off x="7291866" y="2488752"/>
            <a:ext cx="1675084" cy="9402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71306E8-181D-4DA6-939F-2462591197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/>
        </p:blipFill>
        <p:spPr>
          <a:xfrm flipH="1">
            <a:off x="4773969" y="2757204"/>
            <a:ext cx="1028840" cy="6409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854F56D-7BD2-4BA7-9938-3C660622A3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/>
        </p:blipFill>
        <p:spPr>
          <a:xfrm flipH="1">
            <a:off x="6118855" y="2757204"/>
            <a:ext cx="1028840" cy="6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9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7DBC3C47-7072-48CC-A32A-71F8BAD2F674}"/>
              </a:ext>
            </a:extLst>
          </p:cNvPr>
          <p:cNvSpPr/>
          <p:nvPr/>
        </p:nvSpPr>
        <p:spPr bwMode="auto">
          <a:xfrm>
            <a:off x="4977745" y="2083134"/>
            <a:ext cx="1678940" cy="1656715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8575">
            <a:noFill/>
          </a:ln>
          <a:effectLst/>
        </p:spPr>
        <p:txBody>
          <a:bodyPr vert="horz" wrap="square" lIns="121758" tIns="60879" rIns="121758" bIns="60879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B568D87-9F74-4AD8-AF96-2444F8CD42F8}"/>
              </a:ext>
            </a:extLst>
          </p:cNvPr>
          <p:cNvSpPr/>
          <p:nvPr/>
        </p:nvSpPr>
        <p:spPr bwMode="auto">
          <a:xfrm>
            <a:off x="6102330" y="3307414"/>
            <a:ext cx="1323975" cy="1306830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8575">
            <a:noFill/>
          </a:ln>
          <a:effectLst/>
        </p:spPr>
        <p:txBody>
          <a:bodyPr vert="horz" wrap="square" lIns="121758" tIns="60879" rIns="121758" bIns="60879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BF49A04-B6B6-4F37-9A64-A495264C9B52}"/>
              </a:ext>
            </a:extLst>
          </p:cNvPr>
          <p:cNvSpPr/>
          <p:nvPr/>
        </p:nvSpPr>
        <p:spPr bwMode="auto">
          <a:xfrm>
            <a:off x="5213330" y="4016709"/>
            <a:ext cx="1062990" cy="1049655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8575">
            <a:noFill/>
          </a:ln>
          <a:effectLst/>
        </p:spPr>
        <p:txBody>
          <a:bodyPr vert="horz" wrap="square" lIns="121758" tIns="60879" rIns="121758" bIns="60879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E30B60A-79A9-41AF-B79A-CD69F83D8D66}"/>
              </a:ext>
            </a:extLst>
          </p:cNvPr>
          <p:cNvSpPr/>
          <p:nvPr/>
        </p:nvSpPr>
        <p:spPr bwMode="auto">
          <a:xfrm>
            <a:off x="5964535" y="4787599"/>
            <a:ext cx="692150" cy="683260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8575">
            <a:noFill/>
          </a:ln>
          <a:effectLst/>
        </p:spPr>
        <p:txBody>
          <a:bodyPr vert="horz" wrap="square" lIns="121758" tIns="60879" rIns="121758" bIns="60879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AA821A-6283-461E-BE4B-D1975D6604AE}"/>
              </a:ext>
            </a:extLst>
          </p:cNvPr>
          <p:cNvSpPr txBox="1"/>
          <p:nvPr/>
        </p:nvSpPr>
        <p:spPr>
          <a:xfrm>
            <a:off x="5380335" y="2568909"/>
            <a:ext cx="895985" cy="7385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+mj-cs"/>
              </a:rPr>
              <a:t>输入标题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62B6D05-3549-4E66-9E3C-B629158DA70F}"/>
              </a:ext>
            </a:extLst>
          </p:cNvPr>
          <p:cNvSpPr txBox="1"/>
          <p:nvPr/>
        </p:nvSpPr>
        <p:spPr>
          <a:xfrm>
            <a:off x="6316325" y="3591894"/>
            <a:ext cx="895985" cy="7385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+mj-cs"/>
              </a:rPr>
              <a:t>输入标题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EDB2365-CC11-4EBD-A148-733785FED2DA}"/>
              </a:ext>
            </a:extLst>
          </p:cNvPr>
          <p:cNvSpPr txBox="1"/>
          <p:nvPr/>
        </p:nvSpPr>
        <p:spPr>
          <a:xfrm>
            <a:off x="5297150" y="4330399"/>
            <a:ext cx="895985" cy="3689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+mj-cs"/>
              </a:rPr>
              <a:t>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30B9B8E-C65A-4761-8D97-5F5B7A382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275" y="2033372"/>
            <a:ext cx="4061144" cy="1152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F7EF2D0-31B6-48F8-A43B-F394800B462A}"/>
              </a:ext>
            </a:extLst>
          </p:cNvPr>
          <p:cNvSpPr txBox="1"/>
          <p:nvPr/>
        </p:nvSpPr>
        <p:spPr>
          <a:xfrm>
            <a:off x="7059275" y="1821434"/>
            <a:ext cx="374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3F7C6FB-9CA1-486F-9EB8-9E4C6BF14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300" y="3653039"/>
            <a:ext cx="2902194" cy="1306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89DBA00-57D2-4FAD-BC55-BD7A6779499A}"/>
              </a:ext>
            </a:extLst>
          </p:cNvPr>
          <p:cNvSpPr txBox="1"/>
          <p:nvPr/>
        </p:nvSpPr>
        <p:spPr>
          <a:xfrm>
            <a:off x="7640300" y="3423172"/>
            <a:ext cx="267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F0FC4E-ED5A-4F74-86E1-861603973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356" y="3784911"/>
            <a:ext cx="2902194" cy="1306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479FC8E-F193-4194-B541-54A7F9B28029}"/>
              </a:ext>
            </a:extLst>
          </p:cNvPr>
          <p:cNvSpPr txBox="1"/>
          <p:nvPr/>
        </p:nvSpPr>
        <p:spPr>
          <a:xfrm>
            <a:off x="1814356" y="3555044"/>
            <a:ext cx="267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336444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594D360-457D-4918-8296-D4F9B5725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7" name="TextBox 31">
            <a:extLst>
              <a:ext uri="{FF2B5EF4-FFF2-40B4-BE49-F238E27FC236}">
                <a16:creationId xmlns:a16="http://schemas.microsoft.com/office/drawing/2014/main" id="{D8EAAF5E-D39A-4006-951B-D0C90209CFC3}"/>
              </a:ext>
            </a:extLst>
          </p:cNvPr>
          <p:cNvSpPr txBox="1"/>
          <p:nvPr/>
        </p:nvSpPr>
        <p:spPr>
          <a:xfrm>
            <a:off x="3711501" y="626639"/>
            <a:ext cx="1530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04</a:t>
            </a:r>
            <a:endParaRPr lang="zh-CN" altLang="en-US" sz="7200" dirty="0">
              <a:ln w="3175">
                <a:solidFill>
                  <a:schemeClr val="bg1"/>
                </a:solidFill>
              </a:ln>
              <a:blipFill>
                <a:blip r:embed="rId5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C9F6F908-A238-40A9-A42A-1337FB9D80A8}"/>
              </a:ext>
            </a:extLst>
          </p:cNvPr>
          <p:cNvSpPr txBox="1"/>
          <p:nvPr/>
        </p:nvSpPr>
        <p:spPr>
          <a:xfrm>
            <a:off x="1708875" y="1967349"/>
            <a:ext cx="5571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27号-布丁体" panose="00000500000000000000" pitchFamily="2" charset="-122"/>
                <a:ea typeface="字魂27号-布丁体" panose="00000500000000000000" pitchFamily="2" charset="-122"/>
                <a:cs typeface="字魂59号-创粗黑" panose="00000500000000000000" charset="-122"/>
              </a:rPr>
              <a:t>输入标题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A311618-983C-4F8D-AD0D-C4711DCCB3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/>
        </p:blipFill>
        <p:spPr>
          <a:xfrm>
            <a:off x="8015148" y="79320"/>
            <a:ext cx="3442448" cy="22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2" t="3031" b="63636"/>
          <a:stretch>
            <a:fillRect/>
          </a:stretch>
        </p:blipFill>
        <p:spPr>
          <a:xfrm>
            <a:off x="8870950" y="321945"/>
            <a:ext cx="3321050" cy="21075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15758" r="82890" b="54697"/>
          <a:stretch>
            <a:fillRect/>
          </a:stretch>
        </p:blipFill>
        <p:spPr>
          <a:xfrm>
            <a:off x="0" y="321945"/>
            <a:ext cx="2229485" cy="23628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97273" y="871746"/>
            <a:ext cx="4597244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sz="36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目录</a:t>
            </a:r>
            <a:r>
              <a:rPr lang="en-US" altLang="zh-CN" sz="36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/content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9E25951-3432-4E6B-9726-D3345E4C1F18}"/>
              </a:ext>
            </a:extLst>
          </p:cNvPr>
          <p:cNvSpPr txBox="1"/>
          <p:nvPr/>
        </p:nvSpPr>
        <p:spPr>
          <a:xfrm>
            <a:off x="3459707" y="2987444"/>
            <a:ext cx="222948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输入标题</a:t>
            </a:r>
            <a:endParaRPr lang="en-US" altLang="zh-CN" sz="3200" dirty="0">
              <a:solidFill>
                <a:schemeClr val="bg1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id="{2D3241FB-FBE1-45F0-80E6-9C3013609837}"/>
              </a:ext>
            </a:extLst>
          </p:cNvPr>
          <p:cNvSpPr txBox="1"/>
          <p:nvPr/>
        </p:nvSpPr>
        <p:spPr>
          <a:xfrm>
            <a:off x="1940537" y="2202614"/>
            <a:ext cx="153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ln w="3175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01</a:t>
            </a:r>
            <a:endParaRPr lang="zh-CN" altLang="en-US" sz="9600" dirty="0">
              <a:ln w="3175">
                <a:solidFill>
                  <a:schemeClr val="bg1"/>
                </a:solidFill>
              </a:ln>
              <a:blipFill>
                <a:blip r:embed="rId6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5E786F0-038F-47C3-AEF1-607018BD2A58}"/>
              </a:ext>
            </a:extLst>
          </p:cNvPr>
          <p:cNvSpPr txBox="1"/>
          <p:nvPr/>
        </p:nvSpPr>
        <p:spPr>
          <a:xfrm>
            <a:off x="7972924" y="3005373"/>
            <a:ext cx="222948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输入标题</a:t>
            </a:r>
            <a:endParaRPr lang="en-US" altLang="zh-CN" sz="3200" dirty="0">
              <a:solidFill>
                <a:schemeClr val="bg1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4BD752D2-B266-4331-905C-6911927AA523}"/>
              </a:ext>
            </a:extLst>
          </p:cNvPr>
          <p:cNvSpPr txBox="1"/>
          <p:nvPr/>
        </p:nvSpPr>
        <p:spPr>
          <a:xfrm>
            <a:off x="6453754" y="2220543"/>
            <a:ext cx="153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ln w="3175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02</a:t>
            </a:r>
            <a:endParaRPr lang="zh-CN" altLang="en-US" sz="9600" dirty="0">
              <a:ln w="3175">
                <a:solidFill>
                  <a:schemeClr val="bg1"/>
                </a:solidFill>
              </a:ln>
              <a:blipFill>
                <a:blip r:embed="rId6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8A2DBC-3A22-4CEA-9BF4-9CB929D0D2EF}"/>
              </a:ext>
            </a:extLst>
          </p:cNvPr>
          <p:cNvSpPr txBox="1"/>
          <p:nvPr/>
        </p:nvSpPr>
        <p:spPr>
          <a:xfrm>
            <a:off x="3473839" y="4702807"/>
            <a:ext cx="222948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输入标题</a:t>
            </a:r>
            <a:endParaRPr lang="en-US" altLang="zh-CN" sz="3200" dirty="0">
              <a:solidFill>
                <a:schemeClr val="bg1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1DA71267-29BE-47AE-895E-505428C6ECCF}"/>
              </a:ext>
            </a:extLst>
          </p:cNvPr>
          <p:cNvSpPr txBox="1"/>
          <p:nvPr/>
        </p:nvSpPr>
        <p:spPr>
          <a:xfrm>
            <a:off x="1954669" y="3917977"/>
            <a:ext cx="153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ln w="3175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03</a:t>
            </a:r>
            <a:endParaRPr lang="zh-CN" altLang="en-US" sz="9600" dirty="0">
              <a:ln w="3175">
                <a:solidFill>
                  <a:schemeClr val="bg1"/>
                </a:solidFill>
              </a:ln>
              <a:blipFill>
                <a:blip r:embed="rId6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356034C-3CD3-4F70-BE31-A9ABC62E5325}"/>
              </a:ext>
            </a:extLst>
          </p:cNvPr>
          <p:cNvSpPr txBox="1"/>
          <p:nvPr/>
        </p:nvSpPr>
        <p:spPr>
          <a:xfrm>
            <a:off x="7987056" y="4720736"/>
            <a:ext cx="222948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输入标题</a:t>
            </a:r>
            <a:endParaRPr lang="en-US" altLang="zh-CN" sz="3200" dirty="0">
              <a:solidFill>
                <a:schemeClr val="bg1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sp>
        <p:nvSpPr>
          <p:cNvPr id="17" name="TextBox 31">
            <a:extLst>
              <a:ext uri="{FF2B5EF4-FFF2-40B4-BE49-F238E27FC236}">
                <a16:creationId xmlns:a16="http://schemas.microsoft.com/office/drawing/2014/main" id="{DD46ADB8-A5BE-4BE2-9491-2C7B741BF414}"/>
              </a:ext>
            </a:extLst>
          </p:cNvPr>
          <p:cNvSpPr txBox="1"/>
          <p:nvPr/>
        </p:nvSpPr>
        <p:spPr>
          <a:xfrm>
            <a:off x="6467886" y="3935906"/>
            <a:ext cx="153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ln w="3175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04</a:t>
            </a:r>
            <a:endParaRPr lang="zh-CN" altLang="en-US" sz="9600" dirty="0">
              <a:ln w="3175">
                <a:solidFill>
                  <a:schemeClr val="bg1"/>
                </a:solidFill>
              </a:ln>
              <a:blipFill>
                <a:blip r:embed="rId6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5F8CB03-E469-4A0B-A792-10B75E229643}"/>
              </a:ext>
            </a:extLst>
          </p:cNvPr>
          <p:cNvGrpSpPr/>
          <p:nvPr/>
        </p:nvGrpSpPr>
        <p:grpSpPr>
          <a:xfrm>
            <a:off x="4830465" y="2466415"/>
            <a:ext cx="2383790" cy="2421890"/>
            <a:chOff x="6468" y="3074"/>
            <a:chExt cx="6260" cy="6359"/>
          </a:xfrm>
        </p:grpSpPr>
        <p:sp>
          <p:nvSpPr>
            <p:cNvPr id="6" name="Round Diagonal Corner Rectangle 31">
              <a:extLst>
                <a:ext uri="{FF2B5EF4-FFF2-40B4-BE49-F238E27FC236}">
                  <a16:creationId xmlns:a16="http://schemas.microsoft.com/office/drawing/2014/main" id="{C557D13F-F332-4847-9916-94DBF7DE926E}"/>
                </a:ext>
              </a:extLst>
            </p:cNvPr>
            <p:cNvSpPr/>
            <p:nvPr/>
          </p:nvSpPr>
          <p:spPr bwMode="auto">
            <a:xfrm rot="2528627">
              <a:off x="10224" y="4946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7" name="Round Diagonal Corner Rectangle 32">
              <a:extLst>
                <a:ext uri="{FF2B5EF4-FFF2-40B4-BE49-F238E27FC236}">
                  <a16:creationId xmlns:a16="http://schemas.microsoft.com/office/drawing/2014/main" id="{5D636CDB-AFBE-40DF-B718-493B79ED0BAD}"/>
                </a:ext>
              </a:extLst>
            </p:cNvPr>
            <p:cNvSpPr/>
            <p:nvPr/>
          </p:nvSpPr>
          <p:spPr bwMode="auto">
            <a:xfrm rot="19071373" flipH="1">
              <a:off x="6468" y="4946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8" name="Round Diagonal Corner Rectangle 40">
              <a:extLst>
                <a:ext uri="{FF2B5EF4-FFF2-40B4-BE49-F238E27FC236}">
                  <a16:creationId xmlns:a16="http://schemas.microsoft.com/office/drawing/2014/main" id="{482E74D4-2088-46AA-BA8E-0F206964869D}"/>
                </a:ext>
              </a:extLst>
            </p:cNvPr>
            <p:cNvSpPr/>
            <p:nvPr/>
          </p:nvSpPr>
          <p:spPr bwMode="auto">
            <a:xfrm rot="18900000">
              <a:off x="8346" y="3074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9" name="Round Diagonal Corner Rectangle 41">
              <a:extLst>
                <a:ext uri="{FF2B5EF4-FFF2-40B4-BE49-F238E27FC236}">
                  <a16:creationId xmlns:a16="http://schemas.microsoft.com/office/drawing/2014/main" id="{6E4FEACF-6E7C-4DDE-A2B2-BADBB3B80F72}"/>
                </a:ext>
              </a:extLst>
            </p:cNvPr>
            <p:cNvSpPr/>
            <p:nvPr/>
          </p:nvSpPr>
          <p:spPr bwMode="auto">
            <a:xfrm rot="18900000">
              <a:off x="8346" y="6927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1" name="Freeform 129">
              <a:extLst>
                <a:ext uri="{FF2B5EF4-FFF2-40B4-BE49-F238E27FC236}">
                  <a16:creationId xmlns:a16="http://schemas.microsoft.com/office/drawing/2014/main" id="{3097DD54-ECE7-417B-9C29-103283202E8D}"/>
                </a:ext>
              </a:extLst>
            </p:cNvPr>
            <p:cNvSpPr/>
            <p:nvPr/>
          </p:nvSpPr>
          <p:spPr bwMode="auto">
            <a:xfrm>
              <a:off x="9153" y="3781"/>
              <a:ext cx="892" cy="1092"/>
            </a:xfrm>
            <a:custGeom>
              <a:avLst/>
              <a:gdLst/>
              <a:ahLst/>
              <a:cxnLst>
                <a:cxn ang="0">
                  <a:pos x="53" y="58"/>
                </a:cxn>
                <a:cxn ang="0">
                  <a:pos x="36" y="58"/>
                </a:cxn>
                <a:cxn ang="0">
                  <a:pos x="36" y="65"/>
                </a:cxn>
                <a:cxn ang="0">
                  <a:pos x="34" y="68"/>
                </a:cxn>
                <a:cxn ang="0">
                  <a:pos x="22" y="68"/>
                </a:cxn>
                <a:cxn ang="0">
                  <a:pos x="20" y="65"/>
                </a:cxn>
                <a:cxn ang="0">
                  <a:pos x="20" y="58"/>
                </a:cxn>
                <a:cxn ang="0">
                  <a:pos x="2" y="58"/>
                </a:cxn>
                <a:cxn ang="0">
                  <a:pos x="0" y="56"/>
                </a:cxn>
                <a:cxn ang="0">
                  <a:pos x="1" y="54"/>
                </a:cxn>
                <a:cxn ang="0">
                  <a:pos x="16" y="39"/>
                </a:cxn>
                <a:cxn ang="0">
                  <a:pos x="7" y="39"/>
                </a:cxn>
                <a:cxn ang="0">
                  <a:pos x="5" y="36"/>
                </a:cxn>
                <a:cxn ang="0">
                  <a:pos x="6" y="34"/>
                </a:cxn>
                <a:cxn ang="0">
                  <a:pos x="21" y="19"/>
                </a:cxn>
                <a:cxn ang="0">
                  <a:pos x="13" y="19"/>
                </a:cxn>
                <a:cxn ang="0">
                  <a:pos x="11" y="17"/>
                </a:cxn>
                <a:cxn ang="0">
                  <a:pos x="12" y="15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44" y="15"/>
                </a:cxn>
                <a:cxn ang="0">
                  <a:pos x="45" y="17"/>
                </a:cxn>
                <a:cxn ang="0">
                  <a:pos x="42" y="19"/>
                </a:cxn>
                <a:cxn ang="0">
                  <a:pos x="35" y="19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49" y="39"/>
                </a:cxn>
                <a:cxn ang="0">
                  <a:pos x="40" y="39"/>
                </a:cxn>
                <a:cxn ang="0">
                  <a:pos x="55" y="54"/>
                </a:cxn>
                <a:cxn ang="0">
                  <a:pos x="56" y="56"/>
                </a:cxn>
                <a:cxn ang="0">
                  <a:pos x="53" y="58"/>
                </a:cxn>
              </a:cxnLst>
              <a:rect l="0" t="0" r="r" b="b"/>
              <a:pathLst>
                <a:path w="56" h="68">
                  <a:moveTo>
                    <a:pt x="53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60"/>
                    <a:pt x="36" y="63"/>
                    <a:pt x="36" y="65"/>
                  </a:cubicBezTo>
                  <a:cubicBezTo>
                    <a:pt x="36" y="67"/>
                    <a:pt x="35" y="68"/>
                    <a:pt x="34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1" y="68"/>
                    <a:pt x="20" y="67"/>
                    <a:pt x="20" y="65"/>
                  </a:cubicBezTo>
                  <a:cubicBezTo>
                    <a:pt x="20" y="63"/>
                    <a:pt x="20" y="60"/>
                    <a:pt x="20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ubicBezTo>
                    <a:pt x="0" y="55"/>
                    <a:pt x="0" y="54"/>
                    <a:pt x="1" y="5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9"/>
                    <a:pt x="5" y="37"/>
                    <a:pt x="5" y="36"/>
                  </a:cubicBezTo>
                  <a:cubicBezTo>
                    <a:pt x="5" y="35"/>
                    <a:pt x="5" y="35"/>
                    <a:pt x="6" y="3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1" y="18"/>
                    <a:pt x="11" y="17"/>
                  </a:cubicBezTo>
                  <a:cubicBezTo>
                    <a:pt x="11" y="16"/>
                    <a:pt x="11" y="15"/>
                    <a:pt x="12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6"/>
                    <a:pt x="45" y="17"/>
                  </a:cubicBezTo>
                  <a:cubicBezTo>
                    <a:pt x="45" y="18"/>
                    <a:pt x="44" y="19"/>
                    <a:pt x="42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5"/>
                    <a:pt x="51" y="35"/>
                    <a:pt x="51" y="36"/>
                  </a:cubicBezTo>
                  <a:cubicBezTo>
                    <a:pt x="51" y="37"/>
                    <a:pt x="50" y="39"/>
                    <a:pt x="49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5"/>
                    <a:pt x="56" y="56"/>
                  </a:cubicBezTo>
                  <a:cubicBezTo>
                    <a:pt x="56" y="57"/>
                    <a:pt x="55" y="58"/>
                    <a:pt x="53" y="5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2" name="Freeform 166">
              <a:extLst>
                <a:ext uri="{FF2B5EF4-FFF2-40B4-BE49-F238E27FC236}">
                  <a16:creationId xmlns:a16="http://schemas.microsoft.com/office/drawing/2014/main" id="{17D246DA-BEC6-412D-9E2B-9DA9245DF8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9" y="5693"/>
              <a:ext cx="1003" cy="1011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1" y="40"/>
                </a:cxn>
                <a:cxn ang="0">
                  <a:pos x="14" y="41"/>
                </a:cxn>
                <a:cxn ang="0">
                  <a:pos x="30" y="19"/>
                </a:cxn>
                <a:cxn ang="0">
                  <a:pos x="17" y="8"/>
                </a:cxn>
                <a:cxn ang="0">
                  <a:pos x="9" y="14"/>
                </a:cxn>
                <a:cxn ang="0">
                  <a:pos x="9" y="19"/>
                </a:cxn>
                <a:cxn ang="0">
                  <a:pos x="18" y="39"/>
                </a:cxn>
                <a:cxn ang="0">
                  <a:pos x="4" y="24"/>
                </a:cxn>
                <a:cxn ang="0">
                  <a:pos x="4" y="9"/>
                </a:cxn>
                <a:cxn ang="0">
                  <a:pos x="17" y="0"/>
                </a:cxn>
                <a:cxn ang="0">
                  <a:pos x="37" y="16"/>
                </a:cxn>
                <a:cxn ang="0">
                  <a:pos x="30" y="19"/>
                </a:cxn>
                <a:cxn ang="0">
                  <a:pos x="6" y="58"/>
                </a:cxn>
                <a:cxn ang="0">
                  <a:pos x="5" y="56"/>
                </a:cxn>
                <a:cxn ang="0">
                  <a:pos x="16" y="46"/>
                </a:cxn>
                <a:cxn ang="0">
                  <a:pos x="7" y="58"/>
                </a:cxn>
                <a:cxn ang="0">
                  <a:pos x="22" y="63"/>
                </a:cxn>
                <a:cxn ang="0">
                  <a:pos x="20" y="49"/>
                </a:cxn>
                <a:cxn ang="0">
                  <a:pos x="23" y="49"/>
                </a:cxn>
                <a:cxn ang="0">
                  <a:pos x="59" y="54"/>
                </a:cxn>
                <a:cxn ang="0">
                  <a:pos x="46" y="62"/>
                </a:cxn>
                <a:cxn ang="0">
                  <a:pos x="25" y="46"/>
                </a:cxn>
                <a:cxn ang="0">
                  <a:pos x="33" y="43"/>
                </a:cxn>
                <a:cxn ang="0">
                  <a:pos x="48" y="54"/>
                </a:cxn>
                <a:cxn ang="0">
                  <a:pos x="55" y="46"/>
                </a:cxn>
                <a:cxn ang="0">
                  <a:pos x="44" y="33"/>
                </a:cxn>
                <a:cxn ang="0">
                  <a:pos x="46" y="25"/>
                </a:cxn>
                <a:cxn ang="0">
                  <a:pos x="62" y="46"/>
                </a:cxn>
                <a:cxn ang="0">
                  <a:pos x="42" y="13"/>
                </a:cxn>
                <a:cxn ang="0">
                  <a:pos x="40" y="13"/>
                </a:cxn>
                <a:cxn ang="0">
                  <a:pos x="41" y="0"/>
                </a:cxn>
                <a:cxn ang="0">
                  <a:pos x="42" y="13"/>
                </a:cxn>
                <a:cxn ang="0">
                  <a:pos x="47" y="17"/>
                </a:cxn>
                <a:cxn ang="0">
                  <a:pos x="46" y="15"/>
                </a:cxn>
                <a:cxn ang="0">
                  <a:pos x="58" y="5"/>
                </a:cxn>
                <a:cxn ang="0">
                  <a:pos x="48" y="16"/>
                </a:cxn>
                <a:cxn ang="0">
                  <a:pos x="50" y="23"/>
                </a:cxn>
                <a:cxn ang="0">
                  <a:pos x="50" y="20"/>
                </a:cxn>
                <a:cxn ang="0">
                  <a:pos x="63" y="22"/>
                </a:cxn>
              </a:cxnLst>
              <a:rect l="0" t="0" r="r" b="b"/>
              <a:pathLst>
                <a:path w="63" h="63">
                  <a:moveTo>
                    <a:pt x="13" y="42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0" y="40"/>
                    <a:pt x="0" y="40"/>
                    <a:pt x="1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4" y="41"/>
                  </a:cubicBezTo>
                  <a:cubicBezTo>
                    <a:pt x="14" y="42"/>
                    <a:pt x="14" y="42"/>
                    <a:pt x="13" y="42"/>
                  </a:cubicBezTo>
                  <a:close/>
                  <a:moveTo>
                    <a:pt x="30" y="1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6" y="8"/>
                    <a:pt x="15" y="8"/>
                    <a:pt x="14" y="9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7" y="38"/>
                    <a:pt x="16" y="37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14"/>
                    <a:pt x="2" y="11"/>
                    <a:pt x="4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3" y="1"/>
                    <a:pt x="25" y="4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7"/>
                    <a:pt x="38" y="18"/>
                    <a:pt x="39" y="18"/>
                  </a:cubicBezTo>
                  <a:lnTo>
                    <a:pt x="30" y="19"/>
                  </a:lnTo>
                  <a:close/>
                  <a:moveTo>
                    <a:pt x="7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5" y="58"/>
                    <a:pt x="5" y="58"/>
                  </a:cubicBezTo>
                  <a:cubicBezTo>
                    <a:pt x="5" y="57"/>
                    <a:pt x="5" y="56"/>
                    <a:pt x="5" y="5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7" y="47"/>
                    <a:pt x="17" y="47"/>
                    <a:pt x="16" y="48"/>
                  </a:cubicBezTo>
                  <a:lnTo>
                    <a:pt x="7" y="58"/>
                  </a:lnTo>
                  <a:close/>
                  <a:moveTo>
                    <a:pt x="23" y="62"/>
                  </a:moveTo>
                  <a:cubicBezTo>
                    <a:pt x="23" y="62"/>
                    <a:pt x="22" y="63"/>
                    <a:pt x="22" y="63"/>
                  </a:cubicBezTo>
                  <a:cubicBezTo>
                    <a:pt x="21" y="63"/>
                    <a:pt x="20" y="62"/>
                    <a:pt x="20" y="62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1" y="48"/>
                    <a:pt x="22" y="48"/>
                  </a:cubicBezTo>
                  <a:cubicBezTo>
                    <a:pt x="22" y="48"/>
                    <a:pt x="23" y="49"/>
                    <a:pt x="23" y="49"/>
                  </a:cubicBezTo>
                  <a:lnTo>
                    <a:pt x="23" y="62"/>
                  </a:lnTo>
                  <a:close/>
                  <a:moveTo>
                    <a:pt x="59" y="54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51" y="61"/>
                    <a:pt x="49" y="62"/>
                    <a:pt x="46" y="62"/>
                  </a:cubicBezTo>
                  <a:cubicBezTo>
                    <a:pt x="43" y="62"/>
                    <a:pt x="40" y="61"/>
                    <a:pt x="38" y="5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4" y="45"/>
                    <a:pt x="24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5" y="55"/>
                    <a:pt x="47" y="55"/>
                    <a:pt x="48" y="5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7"/>
                    <a:pt x="55" y="46"/>
                  </a:cubicBezTo>
                  <a:cubicBezTo>
                    <a:pt x="55" y="45"/>
                    <a:pt x="55" y="44"/>
                    <a:pt x="54" y="4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6" y="25"/>
                    <a:pt x="46" y="25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40"/>
                    <a:pt x="62" y="43"/>
                    <a:pt x="62" y="46"/>
                  </a:cubicBezTo>
                  <a:cubicBezTo>
                    <a:pt x="62" y="49"/>
                    <a:pt x="61" y="52"/>
                    <a:pt x="59" y="54"/>
                  </a:cubicBezTo>
                  <a:close/>
                  <a:moveTo>
                    <a:pt x="42" y="13"/>
                  </a:moveTo>
                  <a:cubicBezTo>
                    <a:pt x="42" y="14"/>
                    <a:pt x="42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2" y="0"/>
                    <a:pt x="42" y="0"/>
                    <a:pt x="42" y="1"/>
                  </a:cubicBezTo>
                  <a:lnTo>
                    <a:pt x="42" y="13"/>
                  </a:lnTo>
                  <a:close/>
                  <a:moveTo>
                    <a:pt x="48" y="16"/>
                  </a:moveTo>
                  <a:cubicBezTo>
                    <a:pt x="48" y="17"/>
                    <a:pt x="47" y="17"/>
                    <a:pt x="47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6" y="16"/>
                    <a:pt x="46" y="15"/>
                    <a:pt x="46" y="1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7" y="4"/>
                    <a:pt x="58" y="5"/>
                  </a:cubicBezTo>
                  <a:cubicBezTo>
                    <a:pt x="58" y="5"/>
                    <a:pt x="58" y="6"/>
                    <a:pt x="58" y="7"/>
                  </a:cubicBezTo>
                  <a:lnTo>
                    <a:pt x="48" y="16"/>
                  </a:lnTo>
                  <a:close/>
                  <a:moveTo>
                    <a:pt x="62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9" y="23"/>
                    <a:pt x="48" y="22"/>
                    <a:pt x="48" y="22"/>
                  </a:cubicBezTo>
                  <a:cubicBezTo>
                    <a:pt x="48" y="21"/>
                    <a:pt x="49" y="20"/>
                    <a:pt x="50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3" y="21"/>
                    <a:pt x="63" y="22"/>
                  </a:cubicBezTo>
                  <a:cubicBezTo>
                    <a:pt x="63" y="22"/>
                    <a:pt x="62" y="23"/>
                    <a:pt x="62" y="2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3" name="Freeform 187">
              <a:extLst>
                <a:ext uri="{FF2B5EF4-FFF2-40B4-BE49-F238E27FC236}">
                  <a16:creationId xmlns:a16="http://schemas.microsoft.com/office/drawing/2014/main" id="{F0FF35C0-4B91-4265-9B67-34604D4CD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35" y="5848"/>
              <a:ext cx="1084" cy="701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4" name="Freeform 204">
              <a:extLst>
                <a:ext uri="{FF2B5EF4-FFF2-40B4-BE49-F238E27FC236}">
                  <a16:creationId xmlns:a16="http://schemas.microsoft.com/office/drawing/2014/main" id="{94586A6B-B2ED-4378-A93D-107247DBC1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6" y="7719"/>
              <a:ext cx="1386" cy="922"/>
            </a:xfrm>
            <a:custGeom>
              <a:avLst/>
              <a:gdLst/>
              <a:ahLst/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sp>
        <p:nvSpPr>
          <p:cNvPr id="15" name="文本框 18">
            <a:extLst>
              <a:ext uri="{FF2B5EF4-FFF2-40B4-BE49-F238E27FC236}">
                <a16:creationId xmlns:a16="http://schemas.microsoft.com/office/drawing/2014/main" id="{5A6A06D3-00B9-4C92-A117-C9C2E312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210" y="3018230"/>
            <a:ext cx="2272665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4C65221-C2E5-424A-8981-2E281CE8C938}"/>
              </a:ext>
            </a:extLst>
          </p:cNvPr>
          <p:cNvSpPr txBox="1"/>
          <p:nvPr/>
        </p:nvSpPr>
        <p:spPr>
          <a:xfrm>
            <a:off x="1586210" y="240291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7" name="文本框 18">
            <a:extLst>
              <a:ext uri="{FF2B5EF4-FFF2-40B4-BE49-F238E27FC236}">
                <a16:creationId xmlns:a16="http://schemas.microsoft.com/office/drawing/2014/main" id="{6F6B1382-0C13-4EAC-9D52-4B8DBD98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680" y="4981015"/>
            <a:ext cx="2272665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146C7F5-EACD-4975-AF14-40EACE5FB733}"/>
              </a:ext>
            </a:extLst>
          </p:cNvPr>
          <p:cNvSpPr txBox="1"/>
          <p:nvPr/>
        </p:nvSpPr>
        <p:spPr>
          <a:xfrm>
            <a:off x="2552680" y="436570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8DFD3CA-68D5-4C05-8DB6-74BA57ACE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986" y="2735730"/>
            <a:ext cx="2272665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78207C4-E52C-4828-9C74-DA0607F0E296}"/>
              </a:ext>
            </a:extLst>
          </p:cNvPr>
          <p:cNvSpPr txBox="1"/>
          <p:nvPr/>
        </p:nvSpPr>
        <p:spPr>
          <a:xfrm>
            <a:off x="8096986" y="212041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21" name="文本框 18">
            <a:extLst>
              <a:ext uri="{FF2B5EF4-FFF2-40B4-BE49-F238E27FC236}">
                <a16:creationId xmlns:a16="http://schemas.microsoft.com/office/drawing/2014/main" id="{6C245D82-B586-433A-B135-9085A8F97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5141" y="4796865"/>
            <a:ext cx="2272665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BEE7AD7-3780-4A26-8443-5C3750A32F1C}"/>
              </a:ext>
            </a:extLst>
          </p:cNvPr>
          <p:cNvSpPr txBox="1"/>
          <p:nvPr/>
        </p:nvSpPr>
        <p:spPr>
          <a:xfrm>
            <a:off x="8395141" y="418155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4407053C-AE3A-4018-97A4-35565E10A1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2" t="3031" b="63636"/>
          <a:stretch>
            <a:fillRect/>
          </a:stretch>
        </p:blipFill>
        <p:spPr>
          <a:xfrm>
            <a:off x="9451730" y="322118"/>
            <a:ext cx="2740269" cy="173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sp>
        <p:nvSpPr>
          <p:cNvPr id="5" name="Freeform 66">
            <a:extLst>
              <a:ext uri="{FF2B5EF4-FFF2-40B4-BE49-F238E27FC236}">
                <a16:creationId xmlns:a16="http://schemas.microsoft.com/office/drawing/2014/main" id="{12068270-1D2E-4FBD-8D50-9234196E4076}"/>
              </a:ext>
            </a:extLst>
          </p:cNvPr>
          <p:cNvSpPr>
            <a:spLocks noEditPoints="1"/>
          </p:cNvSpPr>
          <p:nvPr/>
        </p:nvSpPr>
        <p:spPr bwMode="auto">
          <a:xfrm>
            <a:off x="1482112" y="2039979"/>
            <a:ext cx="2731299" cy="2120662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6" name="Freeform 66">
            <a:extLst>
              <a:ext uri="{FF2B5EF4-FFF2-40B4-BE49-F238E27FC236}">
                <a16:creationId xmlns:a16="http://schemas.microsoft.com/office/drawing/2014/main" id="{4F16D389-9A03-44E5-A27D-F50B2DC51238}"/>
              </a:ext>
            </a:extLst>
          </p:cNvPr>
          <p:cNvSpPr>
            <a:spLocks noEditPoints="1"/>
          </p:cNvSpPr>
          <p:nvPr/>
        </p:nvSpPr>
        <p:spPr bwMode="auto">
          <a:xfrm>
            <a:off x="4730350" y="2039979"/>
            <a:ext cx="2731299" cy="2120662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7" name="Freeform 66">
            <a:extLst>
              <a:ext uri="{FF2B5EF4-FFF2-40B4-BE49-F238E27FC236}">
                <a16:creationId xmlns:a16="http://schemas.microsoft.com/office/drawing/2014/main" id="{0EE091B9-E169-403B-A353-43ABDECD5C65}"/>
              </a:ext>
            </a:extLst>
          </p:cNvPr>
          <p:cNvSpPr>
            <a:spLocks noEditPoints="1"/>
          </p:cNvSpPr>
          <p:nvPr/>
        </p:nvSpPr>
        <p:spPr bwMode="auto">
          <a:xfrm>
            <a:off x="8154868" y="2039979"/>
            <a:ext cx="2731299" cy="2120662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C6321EE8-04C5-4DA6-8EC6-CF2C771C1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20" y="5108444"/>
            <a:ext cx="2821418" cy="96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9" name="TextBox 57">
            <a:extLst>
              <a:ext uri="{FF2B5EF4-FFF2-40B4-BE49-F238E27FC236}">
                <a16:creationId xmlns:a16="http://schemas.microsoft.com/office/drawing/2014/main" id="{A24C300D-0683-4134-94B3-BFF0E8128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291" y="5088628"/>
            <a:ext cx="2821418" cy="96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1" name="TextBox 57">
            <a:extLst>
              <a:ext uri="{FF2B5EF4-FFF2-40B4-BE49-F238E27FC236}">
                <a16:creationId xmlns:a16="http://schemas.microsoft.com/office/drawing/2014/main" id="{21BBDF55-DD6E-457D-BE4D-6D79A52C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29" y="5088627"/>
            <a:ext cx="2821418" cy="96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9C66B82-01AC-4513-B48D-5F31E88B7A31}"/>
              </a:ext>
            </a:extLst>
          </p:cNvPr>
          <p:cNvSpPr txBox="1"/>
          <p:nvPr/>
        </p:nvSpPr>
        <p:spPr>
          <a:xfrm>
            <a:off x="1870543" y="448787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输入标题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1A4B4-A401-477C-B134-ECBCD6D20234}"/>
              </a:ext>
            </a:extLst>
          </p:cNvPr>
          <p:cNvSpPr txBox="1"/>
          <p:nvPr/>
        </p:nvSpPr>
        <p:spPr>
          <a:xfrm>
            <a:off x="5388114" y="44879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CFD5AF-3A7F-4E97-9F5C-C90576DB1F06}"/>
              </a:ext>
            </a:extLst>
          </p:cNvPr>
          <p:cNvSpPr txBox="1"/>
          <p:nvPr/>
        </p:nvSpPr>
        <p:spPr>
          <a:xfrm>
            <a:off x="8905685" y="448787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输入标题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9BBC8FB-0889-4F4E-83C3-23D8949E8E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/>
        </p:blipFill>
        <p:spPr>
          <a:xfrm flipH="1">
            <a:off x="1732341" y="2374880"/>
            <a:ext cx="1692176" cy="105412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F873EA0-5A7F-4F39-8A30-DBC4725A68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/>
        </p:blipFill>
        <p:spPr>
          <a:xfrm flipH="1">
            <a:off x="4977745" y="2374880"/>
            <a:ext cx="1692176" cy="10541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5014DD3-767C-491E-9387-F956CF6EC5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/>
        </p:blipFill>
        <p:spPr>
          <a:xfrm flipH="1">
            <a:off x="8456051" y="2374880"/>
            <a:ext cx="1692176" cy="105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CB94FC-0968-47C2-BACC-795DFAF3A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/>
        </p:blipFill>
        <p:spPr>
          <a:xfrm>
            <a:off x="1015408" y="1862172"/>
            <a:ext cx="3442448" cy="22949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543F7C-9688-49CE-9827-DEE8F4A75B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/>
        </p:blipFill>
        <p:spPr>
          <a:xfrm>
            <a:off x="1954306" y="1235984"/>
            <a:ext cx="2888540" cy="19256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350E3E-F881-413F-8C77-30F1E6D836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/>
        </p:blipFill>
        <p:spPr>
          <a:xfrm flipH="1">
            <a:off x="521041" y="3697461"/>
            <a:ext cx="2215591" cy="13801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F99A46E-7633-4509-B587-A9B3C7EBC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9" t="51641" r="42701" b="24992"/>
          <a:stretch/>
        </p:blipFill>
        <p:spPr>
          <a:xfrm flipH="1">
            <a:off x="1015408" y="5077636"/>
            <a:ext cx="1882585" cy="15272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EE278A-5E66-4694-A553-16B44FA8DD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/>
        </p:blipFill>
        <p:spPr>
          <a:xfrm>
            <a:off x="1906660" y="3930153"/>
            <a:ext cx="3442448" cy="22949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61AB0EC-03AD-4B10-8FEF-E6D1285743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2" t="3031" b="63636"/>
          <a:stretch>
            <a:fillRect/>
          </a:stretch>
        </p:blipFill>
        <p:spPr>
          <a:xfrm>
            <a:off x="8589818" y="322118"/>
            <a:ext cx="3602182" cy="2286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83ED053-4637-40FA-AAE6-A0D4E816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10" y="2880137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1235B0D-F92B-4BBC-AFBF-1860208CD334}"/>
              </a:ext>
            </a:extLst>
          </p:cNvPr>
          <p:cNvSpPr txBox="1"/>
          <p:nvPr/>
        </p:nvSpPr>
        <p:spPr>
          <a:xfrm>
            <a:off x="6218409" y="2264822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A436B9-ACE9-409F-A9D8-1FFDE2512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826" y="4193049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DC40936-1C12-4EE7-B918-22DCC32E1E1C}"/>
              </a:ext>
            </a:extLst>
          </p:cNvPr>
          <p:cNvSpPr txBox="1"/>
          <p:nvPr/>
        </p:nvSpPr>
        <p:spPr>
          <a:xfrm>
            <a:off x="6308825" y="3577734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549CD89-AC0F-4A29-BE6B-EA78BB040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826" y="5488255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BC287C6-C032-4296-980A-7E2A25406E4E}"/>
              </a:ext>
            </a:extLst>
          </p:cNvPr>
          <p:cNvSpPr txBox="1"/>
          <p:nvPr/>
        </p:nvSpPr>
        <p:spPr>
          <a:xfrm>
            <a:off x="6308825" y="4872940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21721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sp>
        <p:nvSpPr>
          <p:cNvPr id="5" name="TextBox 57">
            <a:extLst>
              <a:ext uri="{FF2B5EF4-FFF2-40B4-BE49-F238E27FC236}">
                <a16:creationId xmlns:a16="http://schemas.microsoft.com/office/drawing/2014/main" id="{8997F6DA-DA2E-4DDB-884B-604808214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225" y="2025043"/>
            <a:ext cx="5591669" cy="24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en-US" altLang="zh-CN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单击此处添加文字阐述，添加简短问题说明文字，具体说明文字在此处添加此处单击此处添加文字阐述，添加简短问题说明文字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2AB0E1-95B1-44F0-BD3F-18C9756C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647" y="5360609"/>
            <a:ext cx="5916706" cy="611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ctr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B8DF396-006F-4C55-B121-10966BD0F3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55" y="1367975"/>
            <a:ext cx="3607524" cy="36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9A9F468-0494-4F4C-98B8-DBCFEE2C6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930" y="2576655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5766770-A119-437E-8B49-D334FF087255}"/>
              </a:ext>
            </a:extLst>
          </p:cNvPr>
          <p:cNvSpPr txBox="1"/>
          <p:nvPr/>
        </p:nvSpPr>
        <p:spPr>
          <a:xfrm>
            <a:off x="2022929" y="1961340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6711B28-8A8B-437E-9E71-202FFB944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346" y="3889567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F9E8AE3-F5E4-4B00-BDEE-1356B73A09A6}"/>
              </a:ext>
            </a:extLst>
          </p:cNvPr>
          <p:cNvSpPr txBox="1"/>
          <p:nvPr/>
        </p:nvSpPr>
        <p:spPr>
          <a:xfrm>
            <a:off x="2113345" y="3274252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698A2C8-CFE4-4E45-8557-6CA0CBE02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346" y="5184773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B6ED2BF-5571-42F8-A1AD-FD6034070880}"/>
              </a:ext>
            </a:extLst>
          </p:cNvPr>
          <p:cNvSpPr txBox="1"/>
          <p:nvPr/>
        </p:nvSpPr>
        <p:spPr>
          <a:xfrm>
            <a:off x="2113345" y="4569458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624197D-2C4D-498D-8BAE-FB6F2B449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044" y="2576655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FFA2B02-98E3-41F9-BD18-A3C30F41F3BB}"/>
              </a:ext>
            </a:extLst>
          </p:cNvPr>
          <p:cNvSpPr txBox="1"/>
          <p:nvPr/>
        </p:nvSpPr>
        <p:spPr>
          <a:xfrm>
            <a:off x="7364043" y="1961340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8C2AD81-1160-42C5-BE5B-B8B7A86FA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460" y="3889567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BD2C62C-F729-485A-8F1D-47B27E086B61}"/>
              </a:ext>
            </a:extLst>
          </p:cNvPr>
          <p:cNvSpPr txBox="1"/>
          <p:nvPr/>
        </p:nvSpPr>
        <p:spPr>
          <a:xfrm>
            <a:off x="7454459" y="3274252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981630C-83B1-44A2-9B2F-2D1CAF420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460" y="5184773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D373488-2B6F-4F5C-9052-4BE62EB8A98D}"/>
              </a:ext>
            </a:extLst>
          </p:cNvPr>
          <p:cNvSpPr txBox="1"/>
          <p:nvPr/>
        </p:nvSpPr>
        <p:spPr>
          <a:xfrm>
            <a:off x="7454459" y="4569458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0EE3625-47AB-422F-AF61-EEFACFCC07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 t="4139" r="10359" b="76045"/>
          <a:stretch/>
        </p:blipFill>
        <p:spPr>
          <a:xfrm>
            <a:off x="1058769" y="1961340"/>
            <a:ext cx="964160" cy="10653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EA0EBAB-DF36-4BA9-9EFC-364A2C495C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 t="4139" r="10359" b="76045"/>
          <a:stretch/>
        </p:blipFill>
        <p:spPr>
          <a:xfrm>
            <a:off x="1058769" y="3266697"/>
            <a:ext cx="964160" cy="1065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7FFBAEF-F836-414D-B467-1095150355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 t="4139" r="10359" b="76045"/>
          <a:stretch/>
        </p:blipFill>
        <p:spPr>
          <a:xfrm>
            <a:off x="1058769" y="4549004"/>
            <a:ext cx="964160" cy="10653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82BA308-46DA-48FE-BC1D-EC62B62ED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 t="4139" r="10359" b="76045"/>
          <a:stretch/>
        </p:blipFill>
        <p:spPr>
          <a:xfrm>
            <a:off x="6360250" y="1968895"/>
            <a:ext cx="964160" cy="10653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B2E3452-0D46-471A-9111-019A6CFA6B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 t="4139" r="10359" b="76045"/>
          <a:stretch/>
        </p:blipFill>
        <p:spPr>
          <a:xfrm>
            <a:off x="6360250" y="3274252"/>
            <a:ext cx="964160" cy="10653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09B5F6D-4032-4082-AA2D-17AC8D70C2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 t="4139" r="10359" b="76045"/>
          <a:stretch/>
        </p:blipFill>
        <p:spPr>
          <a:xfrm>
            <a:off x="6360250" y="4556559"/>
            <a:ext cx="964160" cy="10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7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2" t="3031" b="63636"/>
          <a:stretch>
            <a:fillRect/>
          </a:stretch>
        </p:blipFill>
        <p:spPr>
          <a:xfrm>
            <a:off x="8589818" y="322118"/>
            <a:ext cx="3602182" cy="2286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15758" r="82890" b="54697"/>
          <a:stretch>
            <a:fillRect/>
          </a:stretch>
        </p:blipFill>
        <p:spPr>
          <a:xfrm>
            <a:off x="0" y="322118"/>
            <a:ext cx="1911927" cy="20262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7376" y="1335231"/>
            <a:ext cx="4597244" cy="12464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75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谢谢观赏</a:t>
            </a:r>
          </a:p>
        </p:txBody>
      </p:sp>
    </p:spTree>
    <p:extLst>
      <p:ext uri="{BB962C8B-B14F-4D97-AF65-F5344CB8AC3E}">
        <p14:creationId xmlns:p14="http://schemas.microsoft.com/office/powerpoint/2010/main" val="33283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594D360-457D-4918-8296-D4F9B5725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7" name="TextBox 31">
            <a:extLst>
              <a:ext uri="{FF2B5EF4-FFF2-40B4-BE49-F238E27FC236}">
                <a16:creationId xmlns:a16="http://schemas.microsoft.com/office/drawing/2014/main" id="{D8EAAF5E-D39A-4006-951B-D0C90209CFC3}"/>
              </a:ext>
            </a:extLst>
          </p:cNvPr>
          <p:cNvSpPr txBox="1"/>
          <p:nvPr/>
        </p:nvSpPr>
        <p:spPr>
          <a:xfrm>
            <a:off x="3711501" y="626639"/>
            <a:ext cx="1530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01</a:t>
            </a:r>
            <a:endParaRPr lang="zh-CN" altLang="en-US" sz="7200" dirty="0">
              <a:ln w="3175">
                <a:solidFill>
                  <a:schemeClr val="bg1"/>
                </a:solidFill>
              </a:ln>
              <a:blipFill>
                <a:blip r:embed="rId5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C9F6F908-A238-40A9-A42A-1337FB9D80A8}"/>
              </a:ext>
            </a:extLst>
          </p:cNvPr>
          <p:cNvSpPr txBox="1"/>
          <p:nvPr/>
        </p:nvSpPr>
        <p:spPr>
          <a:xfrm>
            <a:off x="1708875" y="1967349"/>
            <a:ext cx="5571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27号-布丁体" panose="00000500000000000000" pitchFamily="2" charset="-122"/>
                <a:ea typeface="字魂27号-布丁体" panose="00000500000000000000" pitchFamily="2" charset="-122"/>
                <a:cs typeface="字魂59号-创粗黑" panose="00000500000000000000" charset="-122"/>
              </a:rPr>
              <a:t>输入标题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A311618-983C-4F8D-AD0D-C4711DCCB3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/>
        </p:blipFill>
        <p:spPr>
          <a:xfrm>
            <a:off x="8015148" y="79320"/>
            <a:ext cx="3442448" cy="22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47C96F-6C9F-4D2F-8E8C-B2F55387F3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/>
        </p:blipFill>
        <p:spPr>
          <a:xfrm>
            <a:off x="7416208" y="1879721"/>
            <a:ext cx="3442448" cy="22949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2C80289-66BE-4A5C-9972-3B30191A6A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/>
        </p:blipFill>
        <p:spPr>
          <a:xfrm>
            <a:off x="8355106" y="1253533"/>
            <a:ext cx="2888540" cy="19256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4FA069-FAA1-4FDC-95F3-145785BCA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/>
        </p:blipFill>
        <p:spPr>
          <a:xfrm flipH="1">
            <a:off x="6921841" y="3715010"/>
            <a:ext cx="2215591" cy="13801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ADF4B1-CB89-4A3F-8533-1D4651F34A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9" t="51641" r="42701" b="24992"/>
          <a:stretch/>
        </p:blipFill>
        <p:spPr>
          <a:xfrm flipH="1">
            <a:off x="7416208" y="5095185"/>
            <a:ext cx="1882585" cy="15272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DEAEBB2-EE1E-4F6F-9914-3FEA8C7AF1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/>
        </p:blipFill>
        <p:spPr>
          <a:xfrm>
            <a:off x="8307460" y="3947702"/>
            <a:ext cx="3442448" cy="2294965"/>
          </a:xfrm>
          <a:prstGeom prst="rect">
            <a:avLst/>
          </a:prstGeom>
        </p:spPr>
      </p:pic>
      <p:sp>
        <p:nvSpPr>
          <p:cNvPr id="11" name="TextBox 57">
            <a:extLst>
              <a:ext uri="{FF2B5EF4-FFF2-40B4-BE49-F238E27FC236}">
                <a16:creationId xmlns:a16="http://schemas.microsoft.com/office/drawing/2014/main" id="{9F6F6C92-A478-4B66-A743-CAF35E997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690" y="2364046"/>
            <a:ext cx="4032250" cy="71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2" name="TextBox 57">
            <a:extLst>
              <a:ext uri="{FF2B5EF4-FFF2-40B4-BE49-F238E27FC236}">
                <a16:creationId xmlns:a16="http://schemas.microsoft.com/office/drawing/2014/main" id="{9320E4A8-975B-439D-B258-DCD08FF8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690" y="3578166"/>
            <a:ext cx="403225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3" name="TextBox 57">
            <a:extLst>
              <a:ext uri="{FF2B5EF4-FFF2-40B4-BE49-F238E27FC236}">
                <a16:creationId xmlns:a16="http://schemas.microsoft.com/office/drawing/2014/main" id="{D59D8301-1325-47E6-B44F-05A5C76CB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690" y="4838006"/>
            <a:ext cx="403225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67CA276-03FB-4524-A575-2FA9609DD9CB}"/>
              </a:ext>
            </a:extLst>
          </p:cNvPr>
          <p:cNvGrpSpPr/>
          <p:nvPr/>
        </p:nvGrpSpPr>
        <p:grpSpPr>
          <a:xfrm>
            <a:off x="1444290" y="2271971"/>
            <a:ext cx="795020" cy="797560"/>
            <a:chOff x="694606" y="2046620"/>
            <a:chExt cx="897350" cy="899792"/>
          </a:xfrm>
          <a:blipFill>
            <a:blip r:embed="rId6"/>
            <a:stretch>
              <a:fillRect/>
            </a:stretch>
          </a:blipFill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1A7871B-B595-47EC-9B3E-855331468C04}"/>
                </a:ext>
              </a:extLst>
            </p:cNvPr>
            <p:cNvGrpSpPr/>
            <p:nvPr/>
          </p:nvGrpSpPr>
          <p:grpSpPr>
            <a:xfrm>
              <a:off x="694606" y="2046620"/>
              <a:ext cx="897350" cy="899792"/>
              <a:chOff x="2510790" y="1152525"/>
              <a:chExt cx="673100" cy="674688"/>
            </a:xfrm>
            <a:grpFill/>
          </p:grpSpPr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704F51DD-2DA3-4726-B8C6-8C1D7F6BD609}"/>
                  </a:ext>
                </a:extLst>
              </p:cNvPr>
              <p:cNvSpPr/>
              <p:nvPr/>
            </p:nvSpPr>
            <p:spPr bwMode="auto">
              <a:xfrm>
                <a:off x="2510790" y="1152525"/>
                <a:ext cx="673100" cy="674688"/>
              </a:xfrm>
              <a:custGeom>
                <a:avLst/>
                <a:gdLst>
                  <a:gd name="T0" fmla="*/ 32 w 262"/>
                  <a:gd name="T1" fmla="*/ 188 h 262"/>
                  <a:gd name="T2" fmla="*/ 74 w 262"/>
                  <a:gd name="T3" fmla="*/ 31 h 262"/>
                  <a:gd name="T4" fmla="*/ 230 w 262"/>
                  <a:gd name="T5" fmla="*/ 73 h 262"/>
                  <a:gd name="T6" fmla="*/ 189 w 262"/>
                  <a:gd name="T7" fmla="*/ 230 h 262"/>
                  <a:gd name="T8" fmla="*/ 32 w 262"/>
                  <a:gd name="T9" fmla="*/ 18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2">
                    <a:moveTo>
                      <a:pt x="32" y="188"/>
                    </a:moveTo>
                    <a:cubicBezTo>
                      <a:pt x="0" y="133"/>
                      <a:pt x="19" y="63"/>
                      <a:pt x="74" y="31"/>
                    </a:cubicBezTo>
                    <a:cubicBezTo>
                      <a:pt x="128" y="0"/>
                      <a:pt x="199" y="18"/>
                      <a:pt x="230" y="73"/>
                    </a:cubicBezTo>
                    <a:cubicBezTo>
                      <a:pt x="262" y="129"/>
                      <a:pt x="243" y="198"/>
                      <a:pt x="189" y="230"/>
                    </a:cubicBezTo>
                    <a:cubicBezTo>
                      <a:pt x="133" y="262"/>
                      <a:pt x="64" y="243"/>
                      <a:pt x="32" y="18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0F0A7543-3D89-4E23-8E51-3B3C96D149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5278" y="1341438"/>
                <a:ext cx="287338" cy="444500"/>
              </a:xfrm>
              <a:custGeom>
                <a:avLst/>
                <a:gdLst>
                  <a:gd name="T0" fmla="*/ 11 w 112"/>
                  <a:gd name="T1" fmla="*/ 172 h 173"/>
                  <a:gd name="T2" fmla="*/ 0 w 112"/>
                  <a:gd name="T3" fmla="*/ 173 h 173"/>
                  <a:gd name="T4" fmla="*/ 0 w 112"/>
                  <a:gd name="T5" fmla="*/ 173 h 173"/>
                  <a:gd name="T6" fmla="*/ 11 w 112"/>
                  <a:gd name="T7" fmla="*/ 172 h 173"/>
                  <a:gd name="T8" fmla="*/ 96 w 112"/>
                  <a:gd name="T9" fmla="*/ 0 h 173"/>
                  <a:gd name="T10" fmla="*/ 96 w 112"/>
                  <a:gd name="T11" fmla="*/ 0 h 173"/>
                  <a:gd name="T12" fmla="*/ 112 w 112"/>
                  <a:gd name="T13" fmla="*/ 58 h 173"/>
                  <a:gd name="T14" fmla="*/ 96 w 112"/>
                  <a:gd name="T15" fmla="*/ 0 h 173"/>
                  <a:gd name="T16" fmla="*/ 96 w 112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73">
                    <a:moveTo>
                      <a:pt x="11" y="172"/>
                    </a:moveTo>
                    <a:cubicBezTo>
                      <a:pt x="8" y="172"/>
                      <a:pt x="4" y="172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4" y="173"/>
                      <a:pt x="8" y="172"/>
                      <a:pt x="11" y="172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07" y="18"/>
                      <a:pt x="112" y="38"/>
                      <a:pt x="112" y="58"/>
                    </a:cubicBezTo>
                    <a:cubicBezTo>
                      <a:pt x="112" y="38"/>
                      <a:pt x="107" y="18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0418FD64-F8E9-4D33-98F6-020DEBEB3E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6665" y="1165225"/>
                <a:ext cx="641350" cy="646113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2 w 250"/>
                  <a:gd name="T5" fmla="*/ 247 h 251"/>
                  <a:gd name="T6" fmla="*/ 114 w 250"/>
                  <a:gd name="T7" fmla="*/ 247 h 251"/>
                  <a:gd name="T8" fmla="*/ 92 w 250"/>
                  <a:gd name="T9" fmla="*/ 247 h 251"/>
                  <a:gd name="T10" fmla="*/ 190 w 250"/>
                  <a:gd name="T11" fmla="*/ 228 h 251"/>
                  <a:gd name="T12" fmla="*/ 174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0 w 250"/>
                  <a:gd name="T21" fmla="*/ 228 h 251"/>
                  <a:gd name="T22" fmla="*/ 221 w 250"/>
                  <a:gd name="T23" fmla="*/ 201 h 251"/>
                  <a:gd name="T24" fmla="*/ 209 w 250"/>
                  <a:gd name="T25" fmla="*/ 219 h 251"/>
                  <a:gd name="T26" fmla="*/ 25 w 250"/>
                  <a:gd name="T27" fmla="*/ 201 h 251"/>
                  <a:gd name="T28" fmla="*/ 41 w 250"/>
                  <a:gd name="T29" fmla="*/ 214 h 251"/>
                  <a:gd name="T30" fmla="*/ 25 w 250"/>
                  <a:gd name="T31" fmla="*/ 201 h 251"/>
                  <a:gd name="T32" fmla="*/ 240 w 250"/>
                  <a:gd name="T33" fmla="*/ 165 h 251"/>
                  <a:gd name="T34" fmla="*/ 235 w 250"/>
                  <a:gd name="T35" fmla="*/ 186 h 251"/>
                  <a:gd name="T36" fmla="*/ 6 w 250"/>
                  <a:gd name="T37" fmla="*/ 164 h 251"/>
                  <a:gd name="T38" fmla="*/ 17 w 250"/>
                  <a:gd name="T39" fmla="*/ 182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2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7 w 250"/>
                  <a:gd name="T65" fmla="*/ 53 h 251"/>
                  <a:gd name="T66" fmla="*/ 234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5 w 250"/>
                  <a:gd name="T75" fmla="*/ 27 h 251"/>
                  <a:gd name="T76" fmla="*/ 214 w 250"/>
                  <a:gd name="T77" fmla="*/ 37 h 251"/>
                  <a:gd name="T78" fmla="*/ 195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59 w 250"/>
                  <a:gd name="T85" fmla="*/ 10 h 251"/>
                  <a:gd name="T86" fmla="*/ 179 w 250"/>
                  <a:gd name="T87" fmla="*/ 13 h 251"/>
                  <a:gd name="T88" fmla="*/ 159 w 250"/>
                  <a:gd name="T89" fmla="*/ 10 h 251"/>
                  <a:gd name="T90" fmla="*/ 98 w 250"/>
                  <a:gd name="T91" fmla="*/ 3 h 251"/>
                  <a:gd name="T92" fmla="*/ 80 w 250"/>
                  <a:gd name="T93" fmla="*/ 13 h 251"/>
                  <a:gd name="T94" fmla="*/ 125 w 250"/>
                  <a:gd name="T95" fmla="*/ 5 h 251"/>
                  <a:gd name="T96" fmla="*/ 119 w 250"/>
                  <a:gd name="T97" fmla="*/ 1 h 251"/>
                  <a:gd name="T98" fmla="*/ 140 w 250"/>
                  <a:gd name="T99" fmla="*/ 1 h 251"/>
                  <a:gd name="T100" fmla="*/ 125 w 250"/>
                  <a:gd name="T101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7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50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2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4" y="247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9"/>
                      <a:pt x="92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0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2" y="230"/>
                      <a:pt x="68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0" y="228"/>
                    </a:moveTo>
                    <a:cubicBezTo>
                      <a:pt x="190" y="228"/>
                      <a:pt x="190" y="228"/>
                      <a:pt x="190" y="228"/>
                    </a:cubicBezTo>
                    <a:moveTo>
                      <a:pt x="207" y="216"/>
                    </a:moveTo>
                    <a:cubicBezTo>
                      <a:pt x="211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09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1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1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4" y="178"/>
                      <a:pt x="237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8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7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1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1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5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4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5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7" y="54"/>
                      <a:pt x="24" y="60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3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79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2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2" y="9"/>
                      <a:pt x="86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3" y="5"/>
                      <a:pt x="121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</p:grpSp>
        <p:sp>
          <p:nvSpPr>
            <p:cNvPr id="16" name="文本框 30">
              <a:extLst>
                <a:ext uri="{FF2B5EF4-FFF2-40B4-BE49-F238E27FC236}">
                  <a16:creationId xmlns:a16="http://schemas.microsoft.com/office/drawing/2014/main" id="{50B3AD00-F6B1-484C-B990-DF422E99283A}"/>
                </a:ext>
              </a:extLst>
            </p:cNvPr>
            <p:cNvSpPr txBox="1"/>
            <p:nvPr/>
          </p:nvSpPr>
          <p:spPr>
            <a:xfrm>
              <a:off x="819066" y="2204735"/>
              <a:ext cx="619760" cy="588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blipFill>
                    <a:blip r:embed="rId7"/>
                    <a:stretch>
                      <a:fillRect/>
                    </a:stretch>
                  </a:blipFill>
                  <a:latin typeface="字魂59号-创粗黑" panose="00000500000000000000" charset="-122"/>
                  <a:ea typeface="字魂59号-创粗黑" panose="00000500000000000000" charset="-122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EB8ADA4-2EF8-4831-8D45-C20F56323DE8}"/>
              </a:ext>
            </a:extLst>
          </p:cNvPr>
          <p:cNvGrpSpPr/>
          <p:nvPr/>
        </p:nvGrpSpPr>
        <p:grpSpPr>
          <a:xfrm>
            <a:off x="1466515" y="3565466"/>
            <a:ext cx="824231" cy="762000"/>
            <a:chOff x="715770" y="3535406"/>
            <a:chExt cx="931057" cy="859566"/>
          </a:xfrm>
          <a:blipFill>
            <a:blip r:embed="rId6"/>
            <a:stretch>
              <a:fillRect/>
            </a:stretch>
          </a:blipFill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1CC129E-3814-4DE0-9530-4882AA8FE913}"/>
                </a:ext>
              </a:extLst>
            </p:cNvPr>
            <p:cNvGrpSpPr/>
            <p:nvPr/>
          </p:nvGrpSpPr>
          <p:grpSpPr>
            <a:xfrm>
              <a:off x="715770" y="3535406"/>
              <a:ext cx="855022" cy="859566"/>
              <a:chOff x="2526665" y="2559050"/>
              <a:chExt cx="641350" cy="644525"/>
            </a:xfrm>
            <a:grpFill/>
          </p:grpSpPr>
          <p:sp>
            <p:nvSpPr>
              <p:cNvPr id="23" name="Oval 48">
                <a:extLst>
                  <a:ext uri="{FF2B5EF4-FFF2-40B4-BE49-F238E27FC236}">
                    <a16:creationId xmlns:a16="http://schemas.microsoft.com/office/drawing/2014/main" id="{B7B1A41C-0848-4C1A-9501-84882E191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2065" y="2587625"/>
                <a:ext cx="590550" cy="590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24" name="Freeform 49">
                <a:extLst>
                  <a:ext uri="{FF2B5EF4-FFF2-40B4-BE49-F238E27FC236}">
                    <a16:creationId xmlns:a16="http://schemas.microsoft.com/office/drawing/2014/main" id="{48FFC99A-80B0-4794-9FD3-0041239DA516}"/>
                  </a:ext>
                </a:extLst>
              </p:cNvPr>
              <p:cNvSpPr/>
              <p:nvPr/>
            </p:nvSpPr>
            <p:spPr bwMode="auto">
              <a:xfrm>
                <a:off x="2855278" y="3157538"/>
                <a:ext cx="96838" cy="20638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8 h 8"/>
                  <a:gd name="T4" fmla="*/ 0 w 38"/>
                  <a:gd name="T5" fmla="*/ 8 h 8"/>
                  <a:gd name="T6" fmla="*/ 38 w 3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27" y="4"/>
                      <a:pt x="14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7"/>
                      <a:pt x="26" y="5"/>
                      <a:pt x="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25" name="Freeform 52">
                <a:extLst>
                  <a:ext uri="{FF2B5EF4-FFF2-40B4-BE49-F238E27FC236}">
                    <a16:creationId xmlns:a16="http://schemas.microsoft.com/office/drawing/2014/main" id="{5682083D-EFF2-4C1A-BB14-51EAEA4231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6665" y="2559050"/>
                <a:ext cx="641350" cy="644525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3 w 250"/>
                  <a:gd name="T5" fmla="*/ 247 h 251"/>
                  <a:gd name="T6" fmla="*/ 114 w 250"/>
                  <a:gd name="T7" fmla="*/ 246 h 251"/>
                  <a:gd name="T8" fmla="*/ 93 w 250"/>
                  <a:gd name="T9" fmla="*/ 247 h 251"/>
                  <a:gd name="T10" fmla="*/ 191 w 250"/>
                  <a:gd name="T11" fmla="*/ 228 h 251"/>
                  <a:gd name="T12" fmla="*/ 175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1 w 250"/>
                  <a:gd name="T21" fmla="*/ 228 h 251"/>
                  <a:gd name="T22" fmla="*/ 221 w 250"/>
                  <a:gd name="T23" fmla="*/ 201 h 251"/>
                  <a:gd name="T24" fmla="*/ 210 w 250"/>
                  <a:gd name="T25" fmla="*/ 218 h 251"/>
                  <a:gd name="T26" fmla="*/ 25 w 250"/>
                  <a:gd name="T27" fmla="*/ 201 h 251"/>
                  <a:gd name="T28" fmla="*/ 42 w 250"/>
                  <a:gd name="T29" fmla="*/ 213 h 251"/>
                  <a:gd name="T30" fmla="*/ 25 w 250"/>
                  <a:gd name="T31" fmla="*/ 201 h 251"/>
                  <a:gd name="T32" fmla="*/ 240 w 250"/>
                  <a:gd name="T33" fmla="*/ 165 h 251"/>
                  <a:gd name="T34" fmla="*/ 235 w 250"/>
                  <a:gd name="T35" fmla="*/ 186 h 251"/>
                  <a:gd name="T36" fmla="*/ 6 w 250"/>
                  <a:gd name="T37" fmla="*/ 164 h 251"/>
                  <a:gd name="T38" fmla="*/ 18 w 250"/>
                  <a:gd name="T39" fmla="*/ 182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2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7 w 250"/>
                  <a:gd name="T65" fmla="*/ 53 h 251"/>
                  <a:gd name="T66" fmla="*/ 234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5 w 250"/>
                  <a:gd name="T75" fmla="*/ 27 h 251"/>
                  <a:gd name="T76" fmla="*/ 214 w 250"/>
                  <a:gd name="T77" fmla="*/ 37 h 251"/>
                  <a:gd name="T78" fmla="*/ 195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59 w 250"/>
                  <a:gd name="T85" fmla="*/ 10 h 251"/>
                  <a:gd name="T86" fmla="*/ 180 w 250"/>
                  <a:gd name="T87" fmla="*/ 13 h 251"/>
                  <a:gd name="T88" fmla="*/ 159 w 250"/>
                  <a:gd name="T89" fmla="*/ 10 h 251"/>
                  <a:gd name="T90" fmla="*/ 98 w 250"/>
                  <a:gd name="T91" fmla="*/ 3 h 251"/>
                  <a:gd name="T92" fmla="*/ 80 w 250"/>
                  <a:gd name="T93" fmla="*/ 13 h 251"/>
                  <a:gd name="T94" fmla="*/ 125 w 250"/>
                  <a:gd name="T95" fmla="*/ 5 h 251"/>
                  <a:gd name="T96" fmla="*/ 119 w 250"/>
                  <a:gd name="T97" fmla="*/ 1 h 251"/>
                  <a:gd name="T98" fmla="*/ 140 w 250"/>
                  <a:gd name="T99" fmla="*/ 1 h 251"/>
                  <a:gd name="T100" fmla="*/ 125 w 250"/>
                  <a:gd name="T101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6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49"/>
                      <a:pt x="141" y="250"/>
                      <a:pt x="134" y="251"/>
                    </a:cubicBezTo>
                    <a:lnTo>
                      <a:pt x="134" y="246"/>
                    </a:lnTo>
                    <a:close/>
                    <a:moveTo>
                      <a:pt x="93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4"/>
                      <a:pt x="107" y="246"/>
                      <a:pt x="114" y="246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8"/>
                      <a:pt x="93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1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5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3" y="230"/>
                      <a:pt x="69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1" y="228"/>
                    </a:moveTo>
                    <a:cubicBezTo>
                      <a:pt x="191" y="228"/>
                      <a:pt x="191" y="228"/>
                      <a:pt x="191" y="228"/>
                    </a:cubicBezTo>
                    <a:moveTo>
                      <a:pt x="207" y="216"/>
                    </a:moveTo>
                    <a:cubicBezTo>
                      <a:pt x="212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10" y="218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2" y="213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2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5" y="178"/>
                      <a:pt x="238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9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8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1" y="138"/>
                      <a:pt x="0" y="132"/>
                      <a:pt x="0" y="126"/>
                    </a:cubicBezTo>
                    <a:close/>
                    <a:moveTo>
                      <a:pt x="242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2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6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5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6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8" y="54"/>
                      <a:pt x="24" y="59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4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7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80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1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3" y="9"/>
                      <a:pt x="87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4" y="5"/>
                      <a:pt x="122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</p:grpSp>
        <p:sp>
          <p:nvSpPr>
            <p:cNvPr id="22" name="文本框 30">
              <a:extLst>
                <a:ext uri="{FF2B5EF4-FFF2-40B4-BE49-F238E27FC236}">
                  <a16:creationId xmlns:a16="http://schemas.microsoft.com/office/drawing/2014/main" id="{154D24BD-A95C-472E-8FCA-8EC92A17A6A3}"/>
                </a:ext>
              </a:extLst>
            </p:cNvPr>
            <p:cNvSpPr txBox="1"/>
            <p:nvPr/>
          </p:nvSpPr>
          <p:spPr>
            <a:xfrm>
              <a:off x="819780" y="3667922"/>
              <a:ext cx="827047" cy="588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blipFill>
                    <a:blip r:embed="rId7"/>
                    <a:stretch>
                      <a:fillRect/>
                    </a:stretch>
                  </a:blipFill>
                  <a:latin typeface="字魂59号-创粗黑" panose="00000500000000000000" charset="-122"/>
                  <a:ea typeface="字魂59号-创粗黑" panose="00000500000000000000" charset="-122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1F0B5C5-2BB8-4BEA-AE36-11BBB7687EFB}"/>
              </a:ext>
            </a:extLst>
          </p:cNvPr>
          <p:cNvGrpSpPr/>
          <p:nvPr/>
        </p:nvGrpSpPr>
        <p:grpSpPr>
          <a:xfrm>
            <a:off x="1466515" y="4787841"/>
            <a:ext cx="756920" cy="763270"/>
            <a:chOff x="715770" y="4961099"/>
            <a:chExt cx="855022" cy="861683"/>
          </a:xfrm>
          <a:blipFill>
            <a:blip r:embed="rId6"/>
            <a:stretch>
              <a:fillRect/>
            </a:stretch>
          </a:blipFill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29CDCF97-9CAF-4A0F-8761-81B4E3511362}"/>
                </a:ext>
              </a:extLst>
            </p:cNvPr>
            <p:cNvGrpSpPr/>
            <p:nvPr/>
          </p:nvGrpSpPr>
          <p:grpSpPr>
            <a:xfrm>
              <a:off x="715770" y="4961099"/>
              <a:ext cx="855022" cy="861683"/>
              <a:chOff x="2526665" y="3941763"/>
              <a:chExt cx="641350" cy="646113"/>
            </a:xfrm>
            <a:grpFill/>
          </p:grpSpPr>
          <p:sp>
            <p:nvSpPr>
              <p:cNvPr id="29" name="Oval 22">
                <a:extLst>
                  <a:ext uri="{FF2B5EF4-FFF2-40B4-BE49-F238E27FC236}">
                    <a16:creationId xmlns:a16="http://schemas.microsoft.com/office/drawing/2014/main" id="{2D622E03-7D16-4271-AC58-EC0150D23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240" y="3970338"/>
                <a:ext cx="590550" cy="590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9E5CDADE-62D3-4CBC-8B19-3678D35656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6665" y="3941763"/>
                <a:ext cx="641350" cy="646113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3 w 250"/>
                  <a:gd name="T5" fmla="*/ 247 h 251"/>
                  <a:gd name="T6" fmla="*/ 113 w 250"/>
                  <a:gd name="T7" fmla="*/ 247 h 251"/>
                  <a:gd name="T8" fmla="*/ 93 w 250"/>
                  <a:gd name="T9" fmla="*/ 247 h 251"/>
                  <a:gd name="T10" fmla="*/ 191 w 250"/>
                  <a:gd name="T11" fmla="*/ 228 h 251"/>
                  <a:gd name="T12" fmla="*/ 174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1 w 250"/>
                  <a:gd name="T21" fmla="*/ 228 h 251"/>
                  <a:gd name="T22" fmla="*/ 221 w 250"/>
                  <a:gd name="T23" fmla="*/ 201 h 251"/>
                  <a:gd name="T24" fmla="*/ 210 w 250"/>
                  <a:gd name="T25" fmla="*/ 219 h 251"/>
                  <a:gd name="T26" fmla="*/ 25 w 250"/>
                  <a:gd name="T27" fmla="*/ 201 h 251"/>
                  <a:gd name="T28" fmla="*/ 41 w 250"/>
                  <a:gd name="T29" fmla="*/ 214 h 251"/>
                  <a:gd name="T30" fmla="*/ 25 w 250"/>
                  <a:gd name="T31" fmla="*/ 201 h 251"/>
                  <a:gd name="T32" fmla="*/ 241 w 250"/>
                  <a:gd name="T33" fmla="*/ 165 h 251"/>
                  <a:gd name="T34" fmla="*/ 236 w 250"/>
                  <a:gd name="T35" fmla="*/ 186 h 251"/>
                  <a:gd name="T36" fmla="*/ 6 w 250"/>
                  <a:gd name="T37" fmla="*/ 164 h 251"/>
                  <a:gd name="T38" fmla="*/ 18 w 250"/>
                  <a:gd name="T39" fmla="*/ 181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1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8 w 250"/>
                  <a:gd name="T65" fmla="*/ 53 h 251"/>
                  <a:gd name="T66" fmla="*/ 235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6 w 250"/>
                  <a:gd name="T75" fmla="*/ 27 h 251"/>
                  <a:gd name="T76" fmla="*/ 214 w 250"/>
                  <a:gd name="T77" fmla="*/ 37 h 251"/>
                  <a:gd name="T78" fmla="*/ 196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60 w 250"/>
                  <a:gd name="T85" fmla="*/ 9 h 251"/>
                  <a:gd name="T86" fmla="*/ 180 w 250"/>
                  <a:gd name="T87" fmla="*/ 13 h 251"/>
                  <a:gd name="T88" fmla="*/ 160 w 250"/>
                  <a:gd name="T89" fmla="*/ 9 h 251"/>
                  <a:gd name="T90" fmla="*/ 99 w 250"/>
                  <a:gd name="T91" fmla="*/ 3 h 251"/>
                  <a:gd name="T92" fmla="*/ 80 w 250"/>
                  <a:gd name="T93" fmla="*/ 13 h 251"/>
                  <a:gd name="T94" fmla="*/ 125 w 250"/>
                  <a:gd name="T95" fmla="*/ 4 h 251"/>
                  <a:gd name="T96" fmla="*/ 119 w 250"/>
                  <a:gd name="T97" fmla="*/ 0 h 251"/>
                  <a:gd name="T98" fmla="*/ 140 w 250"/>
                  <a:gd name="T99" fmla="*/ 1 h 251"/>
                  <a:gd name="T100" fmla="*/ 125 w 250"/>
                  <a:gd name="T101" fmla="*/ 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7"/>
                    </a:moveTo>
                    <a:cubicBezTo>
                      <a:pt x="141" y="246"/>
                      <a:pt x="148" y="245"/>
                      <a:pt x="154" y="244"/>
                    </a:cubicBez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48" y="249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3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3" y="247"/>
                    </a:cubicBezTo>
                    <a:cubicBezTo>
                      <a:pt x="113" y="251"/>
                      <a:pt x="113" y="251"/>
                      <a:pt x="113" y="251"/>
                    </a:cubicBezTo>
                    <a:cubicBezTo>
                      <a:pt x="106" y="250"/>
                      <a:pt x="99" y="249"/>
                      <a:pt x="93" y="247"/>
                    </a:cubicBezTo>
                    <a:close/>
                    <a:moveTo>
                      <a:pt x="173" y="237"/>
                    </a:moveTo>
                    <a:cubicBezTo>
                      <a:pt x="179" y="234"/>
                      <a:pt x="185" y="231"/>
                      <a:pt x="191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3" y="230"/>
                      <a:pt x="69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1" y="233"/>
                      <a:pt x="55" y="230"/>
                    </a:cubicBezTo>
                    <a:close/>
                    <a:moveTo>
                      <a:pt x="191" y="228"/>
                    </a:moveTo>
                    <a:cubicBezTo>
                      <a:pt x="191" y="228"/>
                      <a:pt x="191" y="228"/>
                      <a:pt x="191" y="228"/>
                    </a:cubicBezTo>
                    <a:moveTo>
                      <a:pt x="207" y="216"/>
                    </a:moveTo>
                    <a:cubicBezTo>
                      <a:pt x="212" y="211"/>
                      <a:pt x="217" y="206"/>
                      <a:pt x="221" y="201"/>
                    </a:cubicBezTo>
                    <a:cubicBezTo>
                      <a:pt x="224" y="203"/>
                      <a:pt x="224" y="203"/>
                      <a:pt x="224" y="203"/>
                    </a:cubicBezTo>
                    <a:cubicBezTo>
                      <a:pt x="220" y="209"/>
                      <a:pt x="215" y="214"/>
                      <a:pt x="210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9"/>
                      <a:pt x="28" y="199"/>
                      <a:pt x="28" y="199"/>
                    </a:cubicBezTo>
                    <a:cubicBezTo>
                      <a:pt x="33" y="204"/>
                      <a:pt x="37" y="209"/>
                      <a:pt x="41" y="214"/>
                    </a:cubicBezTo>
                    <a:cubicBezTo>
                      <a:pt x="38" y="217"/>
                      <a:pt x="38" y="217"/>
                      <a:pt x="38" y="217"/>
                    </a:cubicBezTo>
                    <a:cubicBezTo>
                      <a:pt x="33" y="212"/>
                      <a:pt x="30" y="206"/>
                      <a:pt x="25" y="201"/>
                    </a:cubicBezTo>
                    <a:close/>
                    <a:moveTo>
                      <a:pt x="232" y="184"/>
                    </a:moveTo>
                    <a:cubicBezTo>
                      <a:pt x="236" y="178"/>
                      <a:pt x="238" y="172"/>
                      <a:pt x="241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2" y="173"/>
                      <a:pt x="239" y="180"/>
                      <a:pt x="236" y="186"/>
                    </a:cubicBezTo>
                    <a:lnTo>
                      <a:pt x="232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5" y="175"/>
                      <a:pt x="18" y="181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6" y="146"/>
                    </a:moveTo>
                    <a:cubicBezTo>
                      <a:pt x="246" y="139"/>
                      <a:pt x="246" y="132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6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5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2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1"/>
                      <a:pt x="246" y="111"/>
                      <a:pt x="246" y="111"/>
                    </a:cubicBezTo>
                    <a:cubicBezTo>
                      <a:pt x="246" y="105"/>
                      <a:pt x="244" y="98"/>
                      <a:pt x="242" y="92"/>
                    </a:cubicBezTo>
                    <a:close/>
                    <a:moveTo>
                      <a:pt x="2" y="102"/>
                    </a:moveTo>
                    <a:cubicBezTo>
                      <a:pt x="4" y="95"/>
                      <a:pt x="6" y="89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0" y="90"/>
                      <a:pt x="8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6"/>
                    </a:moveTo>
                    <a:cubicBezTo>
                      <a:pt x="228" y="53"/>
                      <a:pt x="228" y="53"/>
                      <a:pt x="228" y="53"/>
                    </a:cubicBezTo>
                    <a:cubicBezTo>
                      <a:pt x="232" y="59"/>
                      <a:pt x="236" y="65"/>
                      <a:pt x="239" y="71"/>
                    </a:cubicBezTo>
                    <a:cubicBezTo>
                      <a:pt x="235" y="73"/>
                      <a:pt x="235" y="73"/>
                      <a:pt x="235" y="73"/>
                    </a:cubicBezTo>
                    <a:cubicBezTo>
                      <a:pt x="232" y="67"/>
                      <a:pt x="228" y="61"/>
                      <a:pt x="224" y="56"/>
                    </a:cubicBezTo>
                    <a:close/>
                    <a:moveTo>
                      <a:pt x="17" y="63"/>
                    </a:moveTo>
                    <a:cubicBezTo>
                      <a:pt x="21" y="57"/>
                      <a:pt x="25" y="51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8" y="53"/>
                      <a:pt x="24" y="59"/>
                      <a:pt x="21" y="65"/>
                    </a:cubicBezTo>
                    <a:lnTo>
                      <a:pt x="17" y="63"/>
                    </a:lnTo>
                    <a:close/>
                    <a:moveTo>
                      <a:pt x="196" y="27"/>
                    </a:moveTo>
                    <a:cubicBezTo>
                      <a:pt x="196" y="27"/>
                      <a:pt x="196" y="27"/>
                      <a:pt x="196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4" y="27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6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2"/>
                      <a:pt x="60" y="19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60" y="9"/>
                    </a:moveTo>
                    <a:cubicBezTo>
                      <a:pt x="161" y="5"/>
                      <a:pt x="161" y="5"/>
                      <a:pt x="161" y="5"/>
                    </a:cubicBezTo>
                    <a:cubicBezTo>
                      <a:pt x="168" y="7"/>
                      <a:pt x="173" y="10"/>
                      <a:pt x="180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7" y="11"/>
                      <a:pt x="160" y="9"/>
                    </a:cubicBezTo>
                    <a:close/>
                    <a:moveTo>
                      <a:pt x="79" y="9"/>
                    </a:moveTo>
                    <a:cubicBezTo>
                      <a:pt x="85" y="7"/>
                      <a:pt x="92" y="5"/>
                      <a:pt x="99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3" y="9"/>
                      <a:pt x="87" y="11"/>
                      <a:pt x="80" y="13"/>
                    </a:cubicBezTo>
                    <a:lnTo>
                      <a:pt x="79" y="9"/>
                    </a:lnTo>
                    <a:close/>
                    <a:moveTo>
                      <a:pt x="125" y="4"/>
                    </a:moveTo>
                    <a:cubicBezTo>
                      <a:pt x="123" y="4"/>
                      <a:pt x="121" y="5"/>
                      <a:pt x="119" y="5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1" y="0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135" y="5"/>
                      <a:pt x="130" y="4"/>
                      <a:pt x="12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</p:grpSp>
        <p:sp>
          <p:nvSpPr>
            <p:cNvPr id="28" name="文本框 30">
              <a:extLst>
                <a:ext uri="{FF2B5EF4-FFF2-40B4-BE49-F238E27FC236}">
                  <a16:creationId xmlns:a16="http://schemas.microsoft.com/office/drawing/2014/main" id="{A49D5586-2B0F-4135-A439-FBFB602D5B73}"/>
                </a:ext>
              </a:extLst>
            </p:cNvPr>
            <p:cNvSpPr txBox="1"/>
            <p:nvPr/>
          </p:nvSpPr>
          <p:spPr>
            <a:xfrm>
              <a:off x="820110" y="5085388"/>
              <a:ext cx="732893" cy="589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blipFill>
                    <a:blip r:embed="rId7"/>
                    <a:stretch>
                      <a:fillRect/>
                    </a:stretch>
                  </a:blipFill>
                  <a:latin typeface="字魂59号-创粗黑" panose="00000500000000000000" charset="-122"/>
                  <a:ea typeface="字魂59号-创粗黑" panose="00000500000000000000" charset="-122"/>
                  <a:cs typeface="Arial" panose="020B0604020202020204" pitchFamily="34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250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sp>
        <p:nvSpPr>
          <p:cNvPr id="6" name="Freeform 103">
            <a:extLst>
              <a:ext uri="{FF2B5EF4-FFF2-40B4-BE49-F238E27FC236}">
                <a16:creationId xmlns:a16="http://schemas.microsoft.com/office/drawing/2014/main" id="{785C71BF-3D5F-429A-929C-70F902025B24}"/>
              </a:ext>
            </a:extLst>
          </p:cNvPr>
          <p:cNvSpPr>
            <a:spLocks noEditPoints="1"/>
          </p:cNvSpPr>
          <p:nvPr/>
        </p:nvSpPr>
        <p:spPr bwMode="auto">
          <a:xfrm>
            <a:off x="1983350" y="2025275"/>
            <a:ext cx="1190157" cy="175535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7" name="Freeform 103">
            <a:extLst>
              <a:ext uri="{FF2B5EF4-FFF2-40B4-BE49-F238E27FC236}">
                <a16:creationId xmlns:a16="http://schemas.microsoft.com/office/drawing/2014/main" id="{C001D717-DE7C-475E-8734-555151FBBB26}"/>
              </a:ext>
            </a:extLst>
          </p:cNvPr>
          <p:cNvSpPr>
            <a:spLocks noEditPoints="1"/>
          </p:cNvSpPr>
          <p:nvPr/>
        </p:nvSpPr>
        <p:spPr bwMode="auto">
          <a:xfrm>
            <a:off x="5500921" y="2025275"/>
            <a:ext cx="1190157" cy="175535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8" name="Freeform 103">
            <a:extLst>
              <a:ext uri="{FF2B5EF4-FFF2-40B4-BE49-F238E27FC236}">
                <a16:creationId xmlns:a16="http://schemas.microsoft.com/office/drawing/2014/main" id="{DB0B209C-5DB8-41A1-AE85-45D9F2ED6121}"/>
              </a:ext>
            </a:extLst>
          </p:cNvPr>
          <p:cNvSpPr>
            <a:spLocks noEditPoints="1"/>
          </p:cNvSpPr>
          <p:nvPr/>
        </p:nvSpPr>
        <p:spPr bwMode="auto">
          <a:xfrm>
            <a:off x="9018492" y="2025275"/>
            <a:ext cx="1190157" cy="175535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9" name="TextBox 57">
            <a:extLst>
              <a:ext uri="{FF2B5EF4-FFF2-40B4-BE49-F238E27FC236}">
                <a16:creationId xmlns:a16="http://schemas.microsoft.com/office/drawing/2014/main" id="{819A3998-5929-403A-A1F2-7CC6300B4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19" y="4749410"/>
            <a:ext cx="2821418" cy="96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1" name="TextBox 57">
            <a:extLst>
              <a:ext uri="{FF2B5EF4-FFF2-40B4-BE49-F238E27FC236}">
                <a16:creationId xmlns:a16="http://schemas.microsoft.com/office/drawing/2014/main" id="{F38DEBDD-EC8B-4AEF-A72E-FE6212E2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290" y="4729594"/>
            <a:ext cx="2821418" cy="96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2" name="TextBox 57">
            <a:extLst>
              <a:ext uri="{FF2B5EF4-FFF2-40B4-BE49-F238E27FC236}">
                <a16:creationId xmlns:a16="http://schemas.microsoft.com/office/drawing/2014/main" id="{4E15ECE0-3561-4C2D-B7DC-6DF7A3CE7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28" y="4729593"/>
            <a:ext cx="2821418" cy="96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5F84359-0258-489D-AA4F-C891081DAE03}"/>
              </a:ext>
            </a:extLst>
          </p:cNvPr>
          <p:cNvSpPr txBox="1"/>
          <p:nvPr/>
        </p:nvSpPr>
        <p:spPr>
          <a:xfrm>
            <a:off x="1870542" y="412884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80052E0-7605-4E04-B9D3-C85453F4378D}"/>
              </a:ext>
            </a:extLst>
          </p:cNvPr>
          <p:cNvSpPr txBox="1"/>
          <p:nvPr/>
        </p:nvSpPr>
        <p:spPr>
          <a:xfrm>
            <a:off x="5388113" y="412891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输入标题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F3E0C17-5302-4BF4-BBA5-D61DFD382CA5}"/>
              </a:ext>
            </a:extLst>
          </p:cNvPr>
          <p:cNvSpPr txBox="1"/>
          <p:nvPr/>
        </p:nvSpPr>
        <p:spPr>
          <a:xfrm>
            <a:off x="8905684" y="412884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10407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B46AF2-E5EF-48B1-AF57-694630E29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1" y="4737166"/>
            <a:ext cx="4469195" cy="1928034"/>
          </a:xfrm>
          <a:prstGeom prst="rect">
            <a:avLst/>
          </a:prstGeom>
        </p:spPr>
      </p:pic>
      <p:sp>
        <p:nvSpPr>
          <p:cNvPr id="6" name="TextBox 57">
            <a:extLst>
              <a:ext uri="{FF2B5EF4-FFF2-40B4-BE49-F238E27FC236}">
                <a16:creationId xmlns:a16="http://schemas.microsoft.com/office/drawing/2014/main" id="{FA8706DC-40FA-4FE6-ACE0-65CE77EEC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419" y="2282435"/>
            <a:ext cx="3207058" cy="143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7" name="TextBox 31">
            <a:extLst>
              <a:ext uri="{FF2B5EF4-FFF2-40B4-BE49-F238E27FC236}">
                <a16:creationId xmlns:a16="http://schemas.microsoft.com/office/drawing/2014/main" id="{4E6389F6-E795-4A5B-886C-012804BC8E85}"/>
              </a:ext>
            </a:extLst>
          </p:cNvPr>
          <p:cNvSpPr txBox="1"/>
          <p:nvPr/>
        </p:nvSpPr>
        <p:spPr>
          <a:xfrm>
            <a:off x="5992582" y="1936219"/>
            <a:ext cx="153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01</a:t>
            </a:r>
            <a:endParaRPr lang="zh-CN" altLang="en-US" sz="9600" dirty="0">
              <a:ln w="3175">
                <a:solidFill>
                  <a:schemeClr val="bg1"/>
                </a:solidFill>
              </a:ln>
              <a:blipFill>
                <a:blip r:embed="rId5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E316FCB7-23BD-48E5-B4EF-97CBE7946B4A}"/>
              </a:ext>
            </a:extLst>
          </p:cNvPr>
          <p:cNvSpPr txBox="1"/>
          <p:nvPr/>
        </p:nvSpPr>
        <p:spPr>
          <a:xfrm>
            <a:off x="5992582" y="4059910"/>
            <a:ext cx="153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02</a:t>
            </a:r>
            <a:endParaRPr lang="zh-CN" altLang="en-US" sz="9600" dirty="0">
              <a:ln w="3175">
                <a:solidFill>
                  <a:schemeClr val="bg1"/>
                </a:solidFill>
              </a:ln>
              <a:blipFill>
                <a:blip r:embed="rId5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804C0F5-2D44-4BF7-BD68-3CB7EA4FD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8390" y="2432160"/>
            <a:ext cx="3341979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E74E0ED-4E12-42F8-8086-20D526BE80B0}"/>
              </a:ext>
            </a:extLst>
          </p:cNvPr>
          <p:cNvSpPr txBox="1"/>
          <p:nvPr/>
        </p:nvSpPr>
        <p:spPr>
          <a:xfrm>
            <a:off x="7768888" y="215917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2BDE45-F972-4FEF-94D3-1A1F46E22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149" y="4604526"/>
            <a:ext cx="3341979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238E4AD-F71C-4C6A-9232-740C48B327BD}"/>
              </a:ext>
            </a:extLst>
          </p:cNvPr>
          <p:cNvSpPr txBox="1"/>
          <p:nvPr/>
        </p:nvSpPr>
        <p:spPr>
          <a:xfrm>
            <a:off x="7896647" y="433154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9296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9FAFE9-BDE4-48CE-A5CA-2045C4B28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9197" y="1596047"/>
            <a:ext cx="4661647" cy="4661647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61147791-93CA-4913-B408-C451EE8C9273}"/>
              </a:ext>
            </a:extLst>
          </p:cNvPr>
          <p:cNvSpPr>
            <a:spLocks noEditPoints="1"/>
          </p:cNvSpPr>
          <p:nvPr/>
        </p:nvSpPr>
        <p:spPr bwMode="auto">
          <a:xfrm>
            <a:off x="2032253" y="4296422"/>
            <a:ext cx="493345" cy="553009"/>
          </a:xfrm>
          <a:custGeom>
            <a:avLst/>
            <a:gdLst>
              <a:gd name="T0" fmla="*/ 407 w 610"/>
              <a:gd name="T1" fmla="*/ 543 h 679"/>
              <a:gd name="T2" fmla="*/ 441 w 610"/>
              <a:gd name="T3" fmla="*/ 509 h 679"/>
              <a:gd name="T4" fmla="*/ 441 w 610"/>
              <a:gd name="T5" fmla="*/ 237 h 679"/>
              <a:gd name="T6" fmla="*/ 407 w 610"/>
              <a:gd name="T7" fmla="*/ 204 h 679"/>
              <a:gd name="T8" fmla="*/ 373 w 610"/>
              <a:gd name="T9" fmla="*/ 237 h 679"/>
              <a:gd name="T10" fmla="*/ 373 w 610"/>
              <a:gd name="T11" fmla="*/ 509 h 679"/>
              <a:gd name="T12" fmla="*/ 407 w 610"/>
              <a:gd name="T13" fmla="*/ 543 h 679"/>
              <a:gd name="T14" fmla="*/ 203 w 610"/>
              <a:gd name="T15" fmla="*/ 543 h 679"/>
              <a:gd name="T16" fmla="*/ 237 w 610"/>
              <a:gd name="T17" fmla="*/ 509 h 679"/>
              <a:gd name="T18" fmla="*/ 237 w 610"/>
              <a:gd name="T19" fmla="*/ 237 h 679"/>
              <a:gd name="T20" fmla="*/ 203 w 610"/>
              <a:gd name="T21" fmla="*/ 204 h 679"/>
              <a:gd name="T22" fmla="*/ 169 w 610"/>
              <a:gd name="T23" fmla="*/ 237 h 679"/>
              <a:gd name="T24" fmla="*/ 169 w 610"/>
              <a:gd name="T25" fmla="*/ 509 h 679"/>
              <a:gd name="T26" fmla="*/ 203 w 610"/>
              <a:gd name="T27" fmla="*/ 543 h 679"/>
              <a:gd name="T28" fmla="*/ 509 w 610"/>
              <a:gd name="T29" fmla="*/ 611 h 679"/>
              <a:gd name="T30" fmla="*/ 101 w 610"/>
              <a:gd name="T31" fmla="*/ 611 h 679"/>
              <a:gd name="T32" fmla="*/ 101 w 610"/>
              <a:gd name="T33" fmla="*/ 136 h 679"/>
              <a:gd name="T34" fmla="*/ 509 w 610"/>
              <a:gd name="T35" fmla="*/ 136 h 679"/>
              <a:gd name="T36" fmla="*/ 509 w 610"/>
              <a:gd name="T37" fmla="*/ 611 h 679"/>
              <a:gd name="T38" fmla="*/ 576 w 610"/>
              <a:gd name="T39" fmla="*/ 68 h 679"/>
              <a:gd name="T40" fmla="*/ 475 w 610"/>
              <a:gd name="T41" fmla="*/ 68 h 679"/>
              <a:gd name="T42" fmla="*/ 475 w 610"/>
              <a:gd name="T43" fmla="*/ 34 h 679"/>
              <a:gd name="T44" fmla="*/ 441 w 610"/>
              <a:gd name="T45" fmla="*/ 0 h 679"/>
              <a:gd name="T46" fmla="*/ 169 w 610"/>
              <a:gd name="T47" fmla="*/ 0 h 679"/>
              <a:gd name="T48" fmla="*/ 135 w 610"/>
              <a:gd name="T49" fmla="*/ 34 h 679"/>
              <a:gd name="T50" fmla="*/ 135 w 610"/>
              <a:gd name="T51" fmla="*/ 68 h 679"/>
              <a:gd name="T52" fmla="*/ 33 w 610"/>
              <a:gd name="T53" fmla="*/ 68 h 679"/>
              <a:gd name="T54" fmla="*/ 0 w 610"/>
              <a:gd name="T55" fmla="*/ 102 h 679"/>
              <a:gd name="T56" fmla="*/ 33 w 610"/>
              <a:gd name="T57" fmla="*/ 136 h 679"/>
              <a:gd name="T58" fmla="*/ 33 w 610"/>
              <a:gd name="T59" fmla="*/ 611 h 679"/>
              <a:gd name="T60" fmla="*/ 101 w 610"/>
              <a:gd name="T61" fmla="*/ 679 h 679"/>
              <a:gd name="T62" fmla="*/ 509 w 610"/>
              <a:gd name="T63" fmla="*/ 679 h 679"/>
              <a:gd name="T64" fmla="*/ 576 w 610"/>
              <a:gd name="T65" fmla="*/ 611 h 679"/>
              <a:gd name="T66" fmla="*/ 576 w 610"/>
              <a:gd name="T67" fmla="*/ 136 h 679"/>
              <a:gd name="T68" fmla="*/ 610 w 610"/>
              <a:gd name="T69" fmla="*/ 102 h 679"/>
              <a:gd name="T70" fmla="*/ 576 w 610"/>
              <a:gd name="T71" fmla="*/ 68 h 679"/>
              <a:gd name="T72" fmla="*/ 305 w 610"/>
              <a:gd name="T73" fmla="*/ 543 h 679"/>
              <a:gd name="T74" fmla="*/ 339 w 610"/>
              <a:gd name="T75" fmla="*/ 509 h 679"/>
              <a:gd name="T76" fmla="*/ 339 w 610"/>
              <a:gd name="T77" fmla="*/ 237 h 679"/>
              <a:gd name="T78" fmla="*/ 305 w 610"/>
              <a:gd name="T79" fmla="*/ 204 h 679"/>
              <a:gd name="T80" fmla="*/ 271 w 610"/>
              <a:gd name="T81" fmla="*/ 237 h 679"/>
              <a:gd name="T82" fmla="*/ 271 w 610"/>
              <a:gd name="T83" fmla="*/ 509 h 679"/>
              <a:gd name="T84" fmla="*/ 305 w 610"/>
              <a:gd name="T85" fmla="*/ 543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10" h="679">
                <a:moveTo>
                  <a:pt x="407" y="543"/>
                </a:moveTo>
                <a:cubicBezTo>
                  <a:pt x="425" y="543"/>
                  <a:pt x="441" y="528"/>
                  <a:pt x="441" y="509"/>
                </a:cubicBezTo>
                <a:lnTo>
                  <a:pt x="441" y="237"/>
                </a:lnTo>
                <a:cubicBezTo>
                  <a:pt x="441" y="219"/>
                  <a:pt x="425" y="204"/>
                  <a:pt x="407" y="204"/>
                </a:cubicBezTo>
                <a:cubicBezTo>
                  <a:pt x="388" y="204"/>
                  <a:pt x="373" y="219"/>
                  <a:pt x="373" y="237"/>
                </a:cubicBezTo>
                <a:lnTo>
                  <a:pt x="373" y="509"/>
                </a:lnTo>
                <a:cubicBezTo>
                  <a:pt x="373" y="528"/>
                  <a:pt x="388" y="543"/>
                  <a:pt x="407" y="543"/>
                </a:cubicBezTo>
                <a:close/>
                <a:moveTo>
                  <a:pt x="203" y="543"/>
                </a:moveTo>
                <a:cubicBezTo>
                  <a:pt x="222" y="543"/>
                  <a:pt x="237" y="528"/>
                  <a:pt x="237" y="509"/>
                </a:cubicBezTo>
                <a:lnTo>
                  <a:pt x="237" y="237"/>
                </a:lnTo>
                <a:cubicBezTo>
                  <a:pt x="237" y="219"/>
                  <a:pt x="222" y="204"/>
                  <a:pt x="203" y="204"/>
                </a:cubicBezTo>
                <a:cubicBezTo>
                  <a:pt x="184" y="204"/>
                  <a:pt x="169" y="219"/>
                  <a:pt x="169" y="237"/>
                </a:cubicBezTo>
                <a:lnTo>
                  <a:pt x="169" y="509"/>
                </a:lnTo>
                <a:cubicBezTo>
                  <a:pt x="169" y="528"/>
                  <a:pt x="184" y="543"/>
                  <a:pt x="203" y="543"/>
                </a:cubicBezTo>
                <a:close/>
                <a:moveTo>
                  <a:pt x="509" y="611"/>
                </a:moveTo>
                <a:lnTo>
                  <a:pt x="101" y="611"/>
                </a:lnTo>
                <a:lnTo>
                  <a:pt x="101" y="136"/>
                </a:lnTo>
                <a:lnTo>
                  <a:pt x="509" y="136"/>
                </a:lnTo>
                <a:lnTo>
                  <a:pt x="509" y="611"/>
                </a:lnTo>
                <a:close/>
                <a:moveTo>
                  <a:pt x="576" y="68"/>
                </a:moveTo>
                <a:lnTo>
                  <a:pt x="475" y="68"/>
                </a:lnTo>
                <a:lnTo>
                  <a:pt x="475" y="34"/>
                </a:lnTo>
                <a:cubicBezTo>
                  <a:pt x="475" y="15"/>
                  <a:pt x="459" y="0"/>
                  <a:pt x="441" y="0"/>
                </a:cubicBezTo>
                <a:lnTo>
                  <a:pt x="169" y="0"/>
                </a:lnTo>
                <a:cubicBezTo>
                  <a:pt x="150" y="0"/>
                  <a:pt x="135" y="15"/>
                  <a:pt x="135" y="34"/>
                </a:cubicBezTo>
                <a:lnTo>
                  <a:pt x="135" y="68"/>
                </a:lnTo>
                <a:lnTo>
                  <a:pt x="33" y="68"/>
                </a:lnTo>
                <a:cubicBezTo>
                  <a:pt x="15" y="68"/>
                  <a:pt x="0" y="83"/>
                  <a:pt x="0" y="102"/>
                </a:cubicBezTo>
                <a:cubicBezTo>
                  <a:pt x="0" y="120"/>
                  <a:pt x="15" y="136"/>
                  <a:pt x="33" y="136"/>
                </a:cubicBezTo>
                <a:lnTo>
                  <a:pt x="33" y="611"/>
                </a:lnTo>
                <a:cubicBezTo>
                  <a:pt x="33" y="648"/>
                  <a:pt x="64" y="679"/>
                  <a:pt x="101" y="679"/>
                </a:cubicBezTo>
                <a:lnTo>
                  <a:pt x="509" y="679"/>
                </a:lnTo>
                <a:cubicBezTo>
                  <a:pt x="546" y="679"/>
                  <a:pt x="576" y="648"/>
                  <a:pt x="576" y="611"/>
                </a:cubicBezTo>
                <a:lnTo>
                  <a:pt x="576" y="136"/>
                </a:lnTo>
                <a:cubicBezTo>
                  <a:pt x="595" y="136"/>
                  <a:pt x="610" y="120"/>
                  <a:pt x="610" y="102"/>
                </a:cubicBezTo>
                <a:cubicBezTo>
                  <a:pt x="610" y="83"/>
                  <a:pt x="595" y="68"/>
                  <a:pt x="576" y="68"/>
                </a:cubicBezTo>
                <a:close/>
                <a:moveTo>
                  <a:pt x="305" y="543"/>
                </a:moveTo>
                <a:cubicBezTo>
                  <a:pt x="324" y="543"/>
                  <a:pt x="339" y="528"/>
                  <a:pt x="339" y="509"/>
                </a:cubicBezTo>
                <a:lnTo>
                  <a:pt x="339" y="237"/>
                </a:lnTo>
                <a:cubicBezTo>
                  <a:pt x="339" y="219"/>
                  <a:pt x="324" y="204"/>
                  <a:pt x="305" y="204"/>
                </a:cubicBezTo>
                <a:cubicBezTo>
                  <a:pt x="286" y="204"/>
                  <a:pt x="271" y="219"/>
                  <a:pt x="271" y="237"/>
                </a:cubicBezTo>
                <a:lnTo>
                  <a:pt x="271" y="509"/>
                </a:lnTo>
                <a:cubicBezTo>
                  <a:pt x="271" y="528"/>
                  <a:pt x="286" y="543"/>
                  <a:pt x="305" y="5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598" tIns="91298" rIns="182598" bIns="91298" numCol="1" anchor="t" anchorCtr="0" compatLnSpc="1"/>
          <a:lstStyle/>
          <a:p>
            <a:pPr algn="l" defTabSz="1828800" rtl="0"/>
            <a:endParaRPr lang="en-US" sz="3595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891E0269-0535-45A5-8DC6-7F4A6BC889A0}"/>
              </a:ext>
            </a:extLst>
          </p:cNvPr>
          <p:cNvSpPr/>
          <p:nvPr/>
        </p:nvSpPr>
        <p:spPr bwMode="auto">
          <a:xfrm>
            <a:off x="2032253" y="2480791"/>
            <a:ext cx="484832" cy="455172"/>
          </a:xfrm>
          <a:custGeom>
            <a:avLst/>
            <a:gdLst>
              <a:gd name="T0" fmla="*/ 101 w 594"/>
              <a:gd name="T1" fmla="*/ 560 h 560"/>
              <a:gd name="T2" fmla="*/ 203 w 594"/>
              <a:gd name="T3" fmla="*/ 458 h 560"/>
              <a:gd name="T4" fmla="*/ 203 w 594"/>
              <a:gd name="T5" fmla="*/ 458 h 560"/>
              <a:gd name="T6" fmla="*/ 203 w 594"/>
              <a:gd name="T7" fmla="*/ 458 h 560"/>
              <a:gd name="T8" fmla="*/ 203 w 594"/>
              <a:gd name="T9" fmla="*/ 128 h 560"/>
              <a:gd name="T10" fmla="*/ 530 w 594"/>
              <a:gd name="T11" fmla="*/ 128 h 560"/>
              <a:gd name="T12" fmla="*/ 530 w 594"/>
              <a:gd name="T13" fmla="*/ 364 h 560"/>
              <a:gd name="T14" fmla="*/ 492 w 594"/>
              <a:gd name="T15" fmla="*/ 357 h 560"/>
              <a:gd name="T16" fmla="*/ 390 w 594"/>
              <a:gd name="T17" fmla="*/ 458 h 560"/>
              <a:gd name="T18" fmla="*/ 492 w 594"/>
              <a:gd name="T19" fmla="*/ 560 h 560"/>
              <a:gd name="T20" fmla="*/ 594 w 594"/>
              <a:gd name="T21" fmla="*/ 458 h 560"/>
              <a:gd name="T22" fmla="*/ 594 w 594"/>
              <a:gd name="T23" fmla="*/ 458 h 560"/>
              <a:gd name="T24" fmla="*/ 594 w 594"/>
              <a:gd name="T25" fmla="*/ 458 h 560"/>
              <a:gd name="T26" fmla="*/ 594 w 594"/>
              <a:gd name="T27" fmla="*/ 128 h 560"/>
              <a:gd name="T28" fmla="*/ 594 w 594"/>
              <a:gd name="T29" fmla="*/ 0 h 560"/>
              <a:gd name="T30" fmla="*/ 530 w 594"/>
              <a:gd name="T31" fmla="*/ 0 h 560"/>
              <a:gd name="T32" fmla="*/ 203 w 594"/>
              <a:gd name="T33" fmla="*/ 0 h 560"/>
              <a:gd name="T34" fmla="*/ 139 w 594"/>
              <a:gd name="T35" fmla="*/ 0 h 560"/>
              <a:gd name="T36" fmla="*/ 139 w 594"/>
              <a:gd name="T37" fmla="*/ 128 h 560"/>
              <a:gd name="T38" fmla="*/ 139 w 594"/>
              <a:gd name="T39" fmla="*/ 364 h 560"/>
              <a:gd name="T40" fmla="*/ 101 w 594"/>
              <a:gd name="T41" fmla="*/ 357 h 560"/>
              <a:gd name="T42" fmla="*/ 0 w 594"/>
              <a:gd name="T43" fmla="*/ 458 h 560"/>
              <a:gd name="T44" fmla="*/ 101 w 594"/>
              <a:gd name="T45" fmla="*/ 56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4" h="560">
                <a:moveTo>
                  <a:pt x="101" y="560"/>
                </a:moveTo>
                <a:cubicBezTo>
                  <a:pt x="158" y="560"/>
                  <a:pt x="203" y="515"/>
                  <a:pt x="203" y="458"/>
                </a:cubicBezTo>
                <a:cubicBezTo>
                  <a:pt x="203" y="458"/>
                  <a:pt x="203" y="458"/>
                  <a:pt x="203" y="458"/>
                </a:cubicBezTo>
                <a:lnTo>
                  <a:pt x="203" y="458"/>
                </a:lnTo>
                <a:lnTo>
                  <a:pt x="203" y="128"/>
                </a:lnTo>
                <a:lnTo>
                  <a:pt x="530" y="128"/>
                </a:lnTo>
                <a:lnTo>
                  <a:pt x="530" y="364"/>
                </a:lnTo>
                <a:cubicBezTo>
                  <a:pt x="518" y="359"/>
                  <a:pt x="506" y="357"/>
                  <a:pt x="492" y="357"/>
                </a:cubicBezTo>
                <a:cubicBezTo>
                  <a:pt x="436" y="357"/>
                  <a:pt x="390" y="402"/>
                  <a:pt x="390" y="458"/>
                </a:cubicBezTo>
                <a:cubicBezTo>
                  <a:pt x="390" y="515"/>
                  <a:pt x="436" y="560"/>
                  <a:pt x="492" y="560"/>
                </a:cubicBezTo>
                <a:cubicBezTo>
                  <a:pt x="548" y="560"/>
                  <a:pt x="594" y="515"/>
                  <a:pt x="594" y="458"/>
                </a:cubicBezTo>
                <a:cubicBezTo>
                  <a:pt x="594" y="458"/>
                  <a:pt x="594" y="458"/>
                  <a:pt x="594" y="458"/>
                </a:cubicBezTo>
                <a:lnTo>
                  <a:pt x="594" y="458"/>
                </a:lnTo>
                <a:lnTo>
                  <a:pt x="594" y="128"/>
                </a:lnTo>
                <a:lnTo>
                  <a:pt x="594" y="0"/>
                </a:lnTo>
                <a:lnTo>
                  <a:pt x="530" y="0"/>
                </a:lnTo>
                <a:lnTo>
                  <a:pt x="203" y="0"/>
                </a:lnTo>
                <a:lnTo>
                  <a:pt x="139" y="0"/>
                </a:lnTo>
                <a:lnTo>
                  <a:pt x="139" y="128"/>
                </a:lnTo>
                <a:lnTo>
                  <a:pt x="139" y="364"/>
                </a:lnTo>
                <a:cubicBezTo>
                  <a:pt x="128" y="359"/>
                  <a:pt x="115" y="357"/>
                  <a:pt x="101" y="357"/>
                </a:cubicBezTo>
                <a:cubicBezTo>
                  <a:pt x="45" y="357"/>
                  <a:pt x="0" y="402"/>
                  <a:pt x="0" y="458"/>
                </a:cubicBezTo>
                <a:cubicBezTo>
                  <a:pt x="0" y="515"/>
                  <a:pt x="45" y="560"/>
                  <a:pt x="101" y="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598" tIns="91298" rIns="182598" bIns="91298" numCol="1" anchor="t" anchorCtr="0" compatLnSpc="1"/>
          <a:lstStyle/>
          <a:p>
            <a:pPr algn="l" defTabSz="1828800" rtl="0"/>
            <a:endParaRPr lang="en-US" sz="3595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88F243B-D1DA-405D-9ADC-0B6544C3E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523" y="2577514"/>
            <a:ext cx="3341979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9B5CA9-8B55-40C2-805F-890CE08518E6}"/>
              </a:ext>
            </a:extLst>
          </p:cNvPr>
          <p:cNvSpPr txBox="1"/>
          <p:nvPr/>
        </p:nvSpPr>
        <p:spPr>
          <a:xfrm>
            <a:off x="2754021" y="23045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E0F852F-6CAA-42BF-B855-5EA0087F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021" y="4443898"/>
            <a:ext cx="3341979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1D65342-7767-4767-B833-021293C7A876}"/>
              </a:ext>
            </a:extLst>
          </p:cNvPr>
          <p:cNvSpPr txBox="1"/>
          <p:nvPr/>
        </p:nvSpPr>
        <p:spPr>
          <a:xfrm>
            <a:off x="2784519" y="417091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28138F8-A0BE-4897-ADE5-E7D299B3B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15758" r="82890" b="54697"/>
          <a:stretch>
            <a:fillRect/>
          </a:stretch>
        </p:blipFill>
        <p:spPr>
          <a:xfrm>
            <a:off x="0" y="321945"/>
            <a:ext cx="1870695" cy="198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0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D75B70-AC94-4A71-9DF1-712E049B0F42}"/>
              </a:ext>
            </a:extLst>
          </p:cNvPr>
          <p:cNvGrpSpPr/>
          <p:nvPr/>
        </p:nvGrpSpPr>
        <p:grpSpPr>
          <a:xfrm>
            <a:off x="7441473" y="2800884"/>
            <a:ext cx="3922592" cy="2421890"/>
            <a:chOff x="2428" y="3074"/>
            <a:chExt cx="10301" cy="6359"/>
          </a:xfrm>
        </p:grpSpPr>
        <p:sp>
          <p:nvSpPr>
            <p:cNvPr id="6" name="Round Diagonal Corner Rectangle 31">
              <a:extLst>
                <a:ext uri="{FF2B5EF4-FFF2-40B4-BE49-F238E27FC236}">
                  <a16:creationId xmlns:a16="http://schemas.microsoft.com/office/drawing/2014/main" id="{A0816D2E-CEA0-4994-BEB6-3FA8AB3ADD94}"/>
                </a:ext>
              </a:extLst>
            </p:cNvPr>
            <p:cNvSpPr/>
            <p:nvPr/>
          </p:nvSpPr>
          <p:spPr bwMode="auto">
            <a:xfrm rot="2528627">
              <a:off x="10224" y="4946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7" name="Round Diagonal Corner Rectangle 32">
              <a:extLst>
                <a:ext uri="{FF2B5EF4-FFF2-40B4-BE49-F238E27FC236}">
                  <a16:creationId xmlns:a16="http://schemas.microsoft.com/office/drawing/2014/main" id="{93E54AB8-AB86-413D-B80C-BD21CF76C069}"/>
                </a:ext>
              </a:extLst>
            </p:cNvPr>
            <p:cNvSpPr/>
            <p:nvPr/>
          </p:nvSpPr>
          <p:spPr bwMode="auto">
            <a:xfrm rot="19071373" flipH="1">
              <a:off x="2428" y="3216"/>
              <a:ext cx="5496" cy="5498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8" name="Round Diagonal Corner Rectangle 40">
              <a:extLst>
                <a:ext uri="{FF2B5EF4-FFF2-40B4-BE49-F238E27FC236}">
                  <a16:creationId xmlns:a16="http://schemas.microsoft.com/office/drawing/2014/main" id="{FBDB4CA9-4D3F-4B8F-9CF8-B1522D3D460B}"/>
                </a:ext>
              </a:extLst>
            </p:cNvPr>
            <p:cNvSpPr/>
            <p:nvPr/>
          </p:nvSpPr>
          <p:spPr bwMode="auto">
            <a:xfrm rot="18900000">
              <a:off x="8346" y="3074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9" name="Round Diagonal Corner Rectangle 41">
              <a:extLst>
                <a:ext uri="{FF2B5EF4-FFF2-40B4-BE49-F238E27FC236}">
                  <a16:creationId xmlns:a16="http://schemas.microsoft.com/office/drawing/2014/main" id="{AB7606BE-7D52-471C-B1B2-804D2DA88280}"/>
                </a:ext>
              </a:extLst>
            </p:cNvPr>
            <p:cNvSpPr/>
            <p:nvPr/>
          </p:nvSpPr>
          <p:spPr bwMode="auto">
            <a:xfrm rot="18900000">
              <a:off x="8346" y="6927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1" name="Freeform 129">
              <a:extLst>
                <a:ext uri="{FF2B5EF4-FFF2-40B4-BE49-F238E27FC236}">
                  <a16:creationId xmlns:a16="http://schemas.microsoft.com/office/drawing/2014/main" id="{97621E56-5F1A-4D3A-909F-36B142257091}"/>
                </a:ext>
              </a:extLst>
            </p:cNvPr>
            <p:cNvSpPr/>
            <p:nvPr/>
          </p:nvSpPr>
          <p:spPr bwMode="auto">
            <a:xfrm>
              <a:off x="9153" y="3781"/>
              <a:ext cx="892" cy="1092"/>
            </a:xfrm>
            <a:custGeom>
              <a:avLst/>
              <a:gdLst/>
              <a:ahLst/>
              <a:cxnLst>
                <a:cxn ang="0">
                  <a:pos x="53" y="58"/>
                </a:cxn>
                <a:cxn ang="0">
                  <a:pos x="36" y="58"/>
                </a:cxn>
                <a:cxn ang="0">
                  <a:pos x="36" y="65"/>
                </a:cxn>
                <a:cxn ang="0">
                  <a:pos x="34" y="68"/>
                </a:cxn>
                <a:cxn ang="0">
                  <a:pos x="22" y="68"/>
                </a:cxn>
                <a:cxn ang="0">
                  <a:pos x="20" y="65"/>
                </a:cxn>
                <a:cxn ang="0">
                  <a:pos x="20" y="58"/>
                </a:cxn>
                <a:cxn ang="0">
                  <a:pos x="2" y="58"/>
                </a:cxn>
                <a:cxn ang="0">
                  <a:pos x="0" y="56"/>
                </a:cxn>
                <a:cxn ang="0">
                  <a:pos x="1" y="54"/>
                </a:cxn>
                <a:cxn ang="0">
                  <a:pos x="16" y="39"/>
                </a:cxn>
                <a:cxn ang="0">
                  <a:pos x="7" y="39"/>
                </a:cxn>
                <a:cxn ang="0">
                  <a:pos x="5" y="36"/>
                </a:cxn>
                <a:cxn ang="0">
                  <a:pos x="6" y="34"/>
                </a:cxn>
                <a:cxn ang="0">
                  <a:pos x="21" y="19"/>
                </a:cxn>
                <a:cxn ang="0">
                  <a:pos x="13" y="19"/>
                </a:cxn>
                <a:cxn ang="0">
                  <a:pos x="11" y="17"/>
                </a:cxn>
                <a:cxn ang="0">
                  <a:pos x="12" y="15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44" y="15"/>
                </a:cxn>
                <a:cxn ang="0">
                  <a:pos x="45" y="17"/>
                </a:cxn>
                <a:cxn ang="0">
                  <a:pos x="42" y="19"/>
                </a:cxn>
                <a:cxn ang="0">
                  <a:pos x="35" y="19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49" y="39"/>
                </a:cxn>
                <a:cxn ang="0">
                  <a:pos x="40" y="39"/>
                </a:cxn>
                <a:cxn ang="0">
                  <a:pos x="55" y="54"/>
                </a:cxn>
                <a:cxn ang="0">
                  <a:pos x="56" y="56"/>
                </a:cxn>
                <a:cxn ang="0">
                  <a:pos x="53" y="58"/>
                </a:cxn>
              </a:cxnLst>
              <a:rect l="0" t="0" r="r" b="b"/>
              <a:pathLst>
                <a:path w="56" h="68">
                  <a:moveTo>
                    <a:pt x="53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60"/>
                    <a:pt x="36" y="63"/>
                    <a:pt x="36" y="65"/>
                  </a:cubicBezTo>
                  <a:cubicBezTo>
                    <a:pt x="36" y="67"/>
                    <a:pt x="35" y="68"/>
                    <a:pt x="34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1" y="68"/>
                    <a:pt x="20" y="67"/>
                    <a:pt x="20" y="65"/>
                  </a:cubicBezTo>
                  <a:cubicBezTo>
                    <a:pt x="20" y="63"/>
                    <a:pt x="20" y="60"/>
                    <a:pt x="20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ubicBezTo>
                    <a:pt x="0" y="55"/>
                    <a:pt x="0" y="54"/>
                    <a:pt x="1" y="5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9"/>
                    <a:pt x="5" y="37"/>
                    <a:pt x="5" y="36"/>
                  </a:cubicBezTo>
                  <a:cubicBezTo>
                    <a:pt x="5" y="35"/>
                    <a:pt x="5" y="35"/>
                    <a:pt x="6" y="3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1" y="18"/>
                    <a:pt x="11" y="17"/>
                  </a:cubicBezTo>
                  <a:cubicBezTo>
                    <a:pt x="11" y="16"/>
                    <a:pt x="11" y="15"/>
                    <a:pt x="12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6"/>
                    <a:pt x="45" y="17"/>
                  </a:cubicBezTo>
                  <a:cubicBezTo>
                    <a:pt x="45" y="18"/>
                    <a:pt x="44" y="19"/>
                    <a:pt x="42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5"/>
                    <a:pt x="51" y="35"/>
                    <a:pt x="51" y="36"/>
                  </a:cubicBezTo>
                  <a:cubicBezTo>
                    <a:pt x="51" y="37"/>
                    <a:pt x="50" y="39"/>
                    <a:pt x="49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5"/>
                    <a:pt x="56" y="56"/>
                  </a:cubicBezTo>
                  <a:cubicBezTo>
                    <a:pt x="56" y="57"/>
                    <a:pt x="55" y="58"/>
                    <a:pt x="53" y="5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3" name="Freeform 187">
              <a:extLst>
                <a:ext uri="{FF2B5EF4-FFF2-40B4-BE49-F238E27FC236}">
                  <a16:creationId xmlns:a16="http://schemas.microsoft.com/office/drawing/2014/main" id="{D53ECA94-ECC5-46E3-B76F-C3D97E90A9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35" y="5848"/>
              <a:ext cx="1084" cy="701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4" name="Freeform 204">
              <a:extLst>
                <a:ext uri="{FF2B5EF4-FFF2-40B4-BE49-F238E27FC236}">
                  <a16:creationId xmlns:a16="http://schemas.microsoft.com/office/drawing/2014/main" id="{DC845D30-B9C2-4081-A508-E8CFE38BB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6" y="7719"/>
              <a:ext cx="1386" cy="922"/>
            </a:xfrm>
            <a:custGeom>
              <a:avLst/>
              <a:gdLst/>
              <a:ahLst/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51F66FC6-4E01-4DDC-BC10-83F55613F059}"/>
              </a:ext>
            </a:extLst>
          </p:cNvPr>
          <p:cNvSpPr txBox="1"/>
          <p:nvPr/>
        </p:nvSpPr>
        <p:spPr>
          <a:xfrm>
            <a:off x="7761661" y="36091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A1706677-EF73-4628-8957-492734822FB7}"/>
              </a:ext>
            </a:extLst>
          </p:cNvPr>
          <p:cNvSpPr/>
          <p:nvPr/>
        </p:nvSpPr>
        <p:spPr bwMode="auto">
          <a:xfrm>
            <a:off x="1255179" y="1990893"/>
            <a:ext cx="484832" cy="455172"/>
          </a:xfrm>
          <a:custGeom>
            <a:avLst/>
            <a:gdLst>
              <a:gd name="T0" fmla="*/ 101 w 594"/>
              <a:gd name="T1" fmla="*/ 560 h 560"/>
              <a:gd name="T2" fmla="*/ 203 w 594"/>
              <a:gd name="T3" fmla="*/ 458 h 560"/>
              <a:gd name="T4" fmla="*/ 203 w 594"/>
              <a:gd name="T5" fmla="*/ 458 h 560"/>
              <a:gd name="T6" fmla="*/ 203 w 594"/>
              <a:gd name="T7" fmla="*/ 458 h 560"/>
              <a:gd name="T8" fmla="*/ 203 w 594"/>
              <a:gd name="T9" fmla="*/ 128 h 560"/>
              <a:gd name="T10" fmla="*/ 530 w 594"/>
              <a:gd name="T11" fmla="*/ 128 h 560"/>
              <a:gd name="T12" fmla="*/ 530 w 594"/>
              <a:gd name="T13" fmla="*/ 364 h 560"/>
              <a:gd name="T14" fmla="*/ 492 w 594"/>
              <a:gd name="T15" fmla="*/ 357 h 560"/>
              <a:gd name="T16" fmla="*/ 390 w 594"/>
              <a:gd name="T17" fmla="*/ 458 h 560"/>
              <a:gd name="T18" fmla="*/ 492 w 594"/>
              <a:gd name="T19" fmla="*/ 560 h 560"/>
              <a:gd name="T20" fmla="*/ 594 w 594"/>
              <a:gd name="T21" fmla="*/ 458 h 560"/>
              <a:gd name="T22" fmla="*/ 594 w 594"/>
              <a:gd name="T23" fmla="*/ 458 h 560"/>
              <a:gd name="T24" fmla="*/ 594 w 594"/>
              <a:gd name="T25" fmla="*/ 458 h 560"/>
              <a:gd name="T26" fmla="*/ 594 w 594"/>
              <a:gd name="T27" fmla="*/ 128 h 560"/>
              <a:gd name="T28" fmla="*/ 594 w 594"/>
              <a:gd name="T29" fmla="*/ 0 h 560"/>
              <a:gd name="T30" fmla="*/ 530 w 594"/>
              <a:gd name="T31" fmla="*/ 0 h 560"/>
              <a:gd name="T32" fmla="*/ 203 w 594"/>
              <a:gd name="T33" fmla="*/ 0 h 560"/>
              <a:gd name="T34" fmla="*/ 139 w 594"/>
              <a:gd name="T35" fmla="*/ 0 h 560"/>
              <a:gd name="T36" fmla="*/ 139 w 594"/>
              <a:gd name="T37" fmla="*/ 128 h 560"/>
              <a:gd name="T38" fmla="*/ 139 w 594"/>
              <a:gd name="T39" fmla="*/ 364 h 560"/>
              <a:gd name="T40" fmla="*/ 101 w 594"/>
              <a:gd name="T41" fmla="*/ 357 h 560"/>
              <a:gd name="T42" fmla="*/ 0 w 594"/>
              <a:gd name="T43" fmla="*/ 458 h 560"/>
              <a:gd name="T44" fmla="*/ 101 w 594"/>
              <a:gd name="T45" fmla="*/ 56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4" h="560">
                <a:moveTo>
                  <a:pt x="101" y="560"/>
                </a:moveTo>
                <a:cubicBezTo>
                  <a:pt x="158" y="560"/>
                  <a:pt x="203" y="515"/>
                  <a:pt x="203" y="458"/>
                </a:cubicBezTo>
                <a:cubicBezTo>
                  <a:pt x="203" y="458"/>
                  <a:pt x="203" y="458"/>
                  <a:pt x="203" y="458"/>
                </a:cubicBezTo>
                <a:lnTo>
                  <a:pt x="203" y="458"/>
                </a:lnTo>
                <a:lnTo>
                  <a:pt x="203" y="128"/>
                </a:lnTo>
                <a:lnTo>
                  <a:pt x="530" y="128"/>
                </a:lnTo>
                <a:lnTo>
                  <a:pt x="530" y="364"/>
                </a:lnTo>
                <a:cubicBezTo>
                  <a:pt x="518" y="359"/>
                  <a:pt x="506" y="357"/>
                  <a:pt x="492" y="357"/>
                </a:cubicBezTo>
                <a:cubicBezTo>
                  <a:pt x="436" y="357"/>
                  <a:pt x="390" y="402"/>
                  <a:pt x="390" y="458"/>
                </a:cubicBezTo>
                <a:cubicBezTo>
                  <a:pt x="390" y="515"/>
                  <a:pt x="436" y="560"/>
                  <a:pt x="492" y="560"/>
                </a:cubicBezTo>
                <a:cubicBezTo>
                  <a:pt x="548" y="560"/>
                  <a:pt x="594" y="515"/>
                  <a:pt x="594" y="458"/>
                </a:cubicBezTo>
                <a:cubicBezTo>
                  <a:pt x="594" y="458"/>
                  <a:pt x="594" y="458"/>
                  <a:pt x="594" y="458"/>
                </a:cubicBezTo>
                <a:lnTo>
                  <a:pt x="594" y="458"/>
                </a:lnTo>
                <a:lnTo>
                  <a:pt x="594" y="128"/>
                </a:lnTo>
                <a:lnTo>
                  <a:pt x="594" y="0"/>
                </a:lnTo>
                <a:lnTo>
                  <a:pt x="530" y="0"/>
                </a:lnTo>
                <a:lnTo>
                  <a:pt x="203" y="0"/>
                </a:lnTo>
                <a:lnTo>
                  <a:pt x="139" y="0"/>
                </a:lnTo>
                <a:lnTo>
                  <a:pt x="139" y="128"/>
                </a:lnTo>
                <a:lnTo>
                  <a:pt x="139" y="364"/>
                </a:lnTo>
                <a:cubicBezTo>
                  <a:pt x="128" y="359"/>
                  <a:pt x="115" y="357"/>
                  <a:pt x="101" y="357"/>
                </a:cubicBezTo>
                <a:cubicBezTo>
                  <a:pt x="45" y="357"/>
                  <a:pt x="0" y="402"/>
                  <a:pt x="0" y="458"/>
                </a:cubicBezTo>
                <a:cubicBezTo>
                  <a:pt x="0" y="515"/>
                  <a:pt x="45" y="560"/>
                  <a:pt x="101" y="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598" tIns="91298" rIns="182598" bIns="91298" numCol="1" anchor="t" anchorCtr="0" compatLnSpc="1"/>
          <a:lstStyle/>
          <a:p>
            <a:pPr algn="l" defTabSz="1828800" rtl="0"/>
            <a:endParaRPr lang="en-US" sz="3595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9ADAE37-A2A3-4C99-9C74-2F79CA1A7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943" y="2053173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675E36B-0030-4B08-B715-794507FABC7C}"/>
              </a:ext>
            </a:extLst>
          </p:cNvPr>
          <p:cNvSpPr txBox="1"/>
          <p:nvPr/>
        </p:nvSpPr>
        <p:spPr>
          <a:xfrm>
            <a:off x="1981441" y="1851905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BA2DDCFA-1AA5-4EC1-A0D5-C0FD7C3E4311}"/>
              </a:ext>
            </a:extLst>
          </p:cNvPr>
          <p:cNvSpPr/>
          <p:nvPr/>
        </p:nvSpPr>
        <p:spPr bwMode="auto">
          <a:xfrm>
            <a:off x="1255179" y="3446892"/>
            <a:ext cx="484832" cy="455172"/>
          </a:xfrm>
          <a:custGeom>
            <a:avLst/>
            <a:gdLst>
              <a:gd name="T0" fmla="*/ 101 w 594"/>
              <a:gd name="T1" fmla="*/ 560 h 560"/>
              <a:gd name="T2" fmla="*/ 203 w 594"/>
              <a:gd name="T3" fmla="*/ 458 h 560"/>
              <a:gd name="T4" fmla="*/ 203 w 594"/>
              <a:gd name="T5" fmla="*/ 458 h 560"/>
              <a:gd name="T6" fmla="*/ 203 w 594"/>
              <a:gd name="T7" fmla="*/ 458 h 560"/>
              <a:gd name="T8" fmla="*/ 203 w 594"/>
              <a:gd name="T9" fmla="*/ 128 h 560"/>
              <a:gd name="T10" fmla="*/ 530 w 594"/>
              <a:gd name="T11" fmla="*/ 128 h 560"/>
              <a:gd name="T12" fmla="*/ 530 w 594"/>
              <a:gd name="T13" fmla="*/ 364 h 560"/>
              <a:gd name="T14" fmla="*/ 492 w 594"/>
              <a:gd name="T15" fmla="*/ 357 h 560"/>
              <a:gd name="T16" fmla="*/ 390 w 594"/>
              <a:gd name="T17" fmla="*/ 458 h 560"/>
              <a:gd name="T18" fmla="*/ 492 w 594"/>
              <a:gd name="T19" fmla="*/ 560 h 560"/>
              <a:gd name="T20" fmla="*/ 594 w 594"/>
              <a:gd name="T21" fmla="*/ 458 h 560"/>
              <a:gd name="T22" fmla="*/ 594 w 594"/>
              <a:gd name="T23" fmla="*/ 458 h 560"/>
              <a:gd name="T24" fmla="*/ 594 w 594"/>
              <a:gd name="T25" fmla="*/ 458 h 560"/>
              <a:gd name="T26" fmla="*/ 594 w 594"/>
              <a:gd name="T27" fmla="*/ 128 h 560"/>
              <a:gd name="T28" fmla="*/ 594 w 594"/>
              <a:gd name="T29" fmla="*/ 0 h 560"/>
              <a:gd name="T30" fmla="*/ 530 w 594"/>
              <a:gd name="T31" fmla="*/ 0 h 560"/>
              <a:gd name="T32" fmla="*/ 203 w 594"/>
              <a:gd name="T33" fmla="*/ 0 h 560"/>
              <a:gd name="T34" fmla="*/ 139 w 594"/>
              <a:gd name="T35" fmla="*/ 0 h 560"/>
              <a:gd name="T36" fmla="*/ 139 w 594"/>
              <a:gd name="T37" fmla="*/ 128 h 560"/>
              <a:gd name="T38" fmla="*/ 139 w 594"/>
              <a:gd name="T39" fmla="*/ 364 h 560"/>
              <a:gd name="T40" fmla="*/ 101 w 594"/>
              <a:gd name="T41" fmla="*/ 357 h 560"/>
              <a:gd name="T42" fmla="*/ 0 w 594"/>
              <a:gd name="T43" fmla="*/ 458 h 560"/>
              <a:gd name="T44" fmla="*/ 101 w 594"/>
              <a:gd name="T45" fmla="*/ 56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4" h="560">
                <a:moveTo>
                  <a:pt x="101" y="560"/>
                </a:moveTo>
                <a:cubicBezTo>
                  <a:pt x="158" y="560"/>
                  <a:pt x="203" y="515"/>
                  <a:pt x="203" y="458"/>
                </a:cubicBezTo>
                <a:cubicBezTo>
                  <a:pt x="203" y="458"/>
                  <a:pt x="203" y="458"/>
                  <a:pt x="203" y="458"/>
                </a:cubicBezTo>
                <a:lnTo>
                  <a:pt x="203" y="458"/>
                </a:lnTo>
                <a:lnTo>
                  <a:pt x="203" y="128"/>
                </a:lnTo>
                <a:lnTo>
                  <a:pt x="530" y="128"/>
                </a:lnTo>
                <a:lnTo>
                  <a:pt x="530" y="364"/>
                </a:lnTo>
                <a:cubicBezTo>
                  <a:pt x="518" y="359"/>
                  <a:pt x="506" y="357"/>
                  <a:pt x="492" y="357"/>
                </a:cubicBezTo>
                <a:cubicBezTo>
                  <a:pt x="436" y="357"/>
                  <a:pt x="390" y="402"/>
                  <a:pt x="390" y="458"/>
                </a:cubicBezTo>
                <a:cubicBezTo>
                  <a:pt x="390" y="515"/>
                  <a:pt x="436" y="560"/>
                  <a:pt x="492" y="560"/>
                </a:cubicBezTo>
                <a:cubicBezTo>
                  <a:pt x="548" y="560"/>
                  <a:pt x="594" y="515"/>
                  <a:pt x="594" y="458"/>
                </a:cubicBezTo>
                <a:cubicBezTo>
                  <a:pt x="594" y="458"/>
                  <a:pt x="594" y="458"/>
                  <a:pt x="594" y="458"/>
                </a:cubicBezTo>
                <a:lnTo>
                  <a:pt x="594" y="458"/>
                </a:lnTo>
                <a:lnTo>
                  <a:pt x="594" y="128"/>
                </a:lnTo>
                <a:lnTo>
                  <a:pt x="594" y="0"/>
                </a:lnTo>
                <a:lnTo>
                  <a:pt x="530" y="0"/>
                </a:lnTo>
                <a:lnTo>
                  <a:pt x="203" y="0"/>
                </a:lnTo>
                <a:lnTo>
                  <a:pt x="139" y="0"/>
                </a:lnTo>
                <a:lnTo>
                  <a:pt x="139" y="128"/>
                </a:lnTo>
                <a:lnTo>
                  <a:pt x="139" y="364"/>
                </a:lnTo>
                <a:cubicBezTo>
                  <a:pt x="128" y="359"/>
                  <a:pt x="115" y="357"/>
                  <a:pt x="101" y="357"/>
                </a:cubicBezTo>
                <a:cubicBezTo>
                  <a:pt x="45" y="357"/>
                  <a:pt x="0" y="402"/>
                  <a:pt x="0" y="458"/>
                </a:cubicBezTo>
                <a:cubicBezTo>
                  <a:pt x="0" y="515"/>
                  <a:pt x="45" y="560"/>
                  <a:pt x="101" y="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598" tIns="91298" rIns="182598" bIns="91298" numCol="1" anchor="t" anchorCtr="0" compatLnSpc="1"/>
          <a:lstStyle/>
          <a:p>
            <a:pPr algn="l" defTabSz="1828800" rtl="0"/>
            <a:endParaRPr lang="en-US" sz="3595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0CFAC4D-E197-4C85-A1A6-550330198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943" y="3509172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FFD7C84-6B5B-4C84-8CFA-41788923743F}"/>
              </a:ext>
            </a:extLst>
          </p:cNvPr>
          <p:cNvSpPr txBox="1"/>
          <p:nvPr/>
        </p:nvSpPr>
        <p:spPr>
          <a:xfrm>
            <a:off x="1981441" y="3307904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2E81E556-3873-4315-9FAD-60887DA4D6D5}"/>
              </a:ext>
            </a:extLst>
          </p:cNvPr>
          <p:cNvSpPr/>
          <p:nvPr/>
        </p:nvSpPr>
        <p:spPr bwMode="auto">
          <a:xfrm>
            <a:off x="1255179" y="4864766"/>
            <a:ext cx="484832" cy="455172"/>
          </a:xfrm>
          <a:custGeom>
            <a:avLst/>
            <a:gdLst>
              <a:gd name="T0" fmla="*/ 101 w 594"/>
              <a:gd name="T1" fmla="*/ 560 h 560"/>
              <a:gd name="T2" fmla="*/ 203 w 594"/>
              <a:gd name="T3" fmla="*/ 458 h 560"/>
              <a:gd name="T4" fmla="*/ 203 w 594"/>
              <a:gd name="T5" fmla="*/ 458 h 560"/>
              <a:gd name="T6" fmla="*/ 203 w 594"/>
              <a:gd name="T7" fmla="*/ 458 h 560"/>
              <a:gd name="T8" fmla="*/ 203 w 594"/>
              <a:gd name="T9" fmla="*/ 128 h 560"/>
              <a:gd name="T10" fmla="*/ 530 w 594"/>
              <a:gd name="T11" fmla="*/ 128 h 560"/>
              <a:gd name="T12" fmla="*/ 530 w 594"/>
              <a:gd name="T13" fmla="*/ 364 h 560"/>
              <a:gd name="T14" fmla="*/ 492 w 594"/>
              <a:gd name="T15" fmla="*/ 357 h 560"/>
              <a:gd name="T16" fmla="*/ 390 w 594"/>
              <a:gd name="T17" fmla="*/ 458 h 560"/>
              <a:gd name="T18" fmla="*/ 492 w 594"/>
              <a:gd name="T19" fmla="*/ 560 h 560"/>
              <a:gd name="T20" fmla="*/ 594 w 594"/>
              <a:gd name="T21" fmla="*/ 458 h 560"/>
              <a:gd name="T22" fmla="*/ 594 w 594"/>
              <a:gd name="T23" fmla="*/ 458 h 560"/>
              <a:gd name="T24" fmla="*/ 594 w 594"/>
              <a:gd name="T25" fmla="*/ 458 h 560"/>
              <a:gd name="T26" fmla="*/ 594 w 594"/>
              <a:gd name="T27" fmla="*/ 128 h 560"/>
              <a:gd name="T28" fmla="*/ 594 w 594"/>
              <a:gd name="T29" fmla="*/ 0 h 560"/>
              <a:gd name="T30" fmla="*/ 530 w 594"/>
              <a:gd name="T31" fmla="*/ 0 h 560"/>
              <a:gd name="T32" fmla="*/ 203 w 594"/>
              <a:gd name="T33" fmla="*/ 0 h 560"/>
              <a:gd name="T34" fmla="*/ 139 w 594"/>
              <a:gd name="T35" fmla="*/ 0 h 560"/>
              <a:gd name="T36" fmla="*/ 139 w 594"/>
              <a:gd name="T37" fmla="*/ 128 h 560"/>
              <a:gd name="T38" fmla="*/ 139 w 594"/>
              <a:gd name="T39" fmla="*/ 364 h 560"/>
              <a:gd name="T40" fmla="*/ 101 w 594"/>
              <a:gd name="T41" fmla="*/ 357 h 560"/>
              <a:gd name="T42" fmla="*/ 0 w 594"/>
              <a:gd name="T43" fmla="*/ 458 h 560"/>
              <a:gd name="T44" fmla="*/ 101 w 594"/>
              <a:gd name="T45" fmla="*/ 56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4" h="560">
                <a:moveTo>
                  <a:pt x="101" y="560"/>
                </a:moveTo>
                <a:cubicBezTo>
                  <a:pt x="158" y="560"/>
                  <a:pt x="203" y="515"/>
                  <a:pt x="203" y="458"/>
                </a:cubicBezTo>
                <a:cubicBezTo>
                  <a:pt x="203" y="458"/>
                  <a:pt x="203" y="458"/>
                  <a:pt x="203" y="458"/>
                </a:cubicBezTo>
                <a:lnTo>
                  <a:pt x="203" y="458"/>
                </a:lnTo>
                <a:lnTo>
                  <a:pt x="203" y="128"/>
                </a:lnTo>
                <a:lnTo>
                  <a:pt x="530" y="128"/>
                </a:lnTo>
                <a:lnTo>
                  <a:pt x="530" y="364"/>
                </a:lnTo>
                <a:cubicBezTo>
                  <a:pt x="518" y="359"/>
                  <a:pt x="506" y="357"/>
                  <a:pt x="492" y="357"/>
                </a:cubicBezTo>
                <a:cubicBezTo>
                  <a:pt x="436" y="357"/>
                  <a:pt x="390" y="402"/>
                  <a:pt x="390" y="458"/>
                </a:cubicBezTo>
                <a:cubicBezTo>
                  <a:pt x="390" y="515"/>
                  <a:pt x="436" y="560"/>
                  <a:pt x="492" y="560"/>
                </a:cubicBezTo>
                <a:cubicBezTo>
                  <a:pt x="548" y="560"/>
                  <a:pt x="594" y="515"/>
                  <a:pt x="594" y="458"/>
                </a:cubicBezTo>
                <a:cubicBezTo>
                  <a:pt x="594" y="458"/>
                  <a:pt x="594" y="458"/>
                  <a:pt x="594" y="458"/>
                </a:cubicBezTo>
                <a:lnTo>
                  <a:pt x="594" y="458"/>
                </a:lnTo>
                <a:lnTo>
                  <a:pt x="594" y="128"/>
                </a:lnTo>
                <a:lnTo>
                  <a:pt x="594" y="0"/>
                </a:lnTo>
                <a:lnTo>
                  <a:pt x="530" y="0"/>
                </a:lnTo>
                <a:lnTo>
                  <a:pt x="203" y="0"/>
                </a:lnTo>
                <a:lnTo>
                  <a:pt x="139" y="0"/>
                </a:lnTo>
                <a:lnTo>
                  <a:pt x="139" y="128"/>
                </a:lnTo>
                <a:lnTo>
                  <a:pt x="139" y="364"/>
                </a:lnTo>
                <a:cubicBezTo>
                  <a:pt x="128" y="359"/>
                  <a:pt x="115" y="357"/>
                  <a:pt x="101" y="357"/>
                </a:cubicBezTo>
                <a:cubicBezTo>
                  <a:pt x="45" y="357"/>
                  <a:pt x="0" y="402"/>
                  <a:pt x="0" y="458"/>
                </a:cubicBezTo>
                <a:cubicBezTo>
                  <a:pt x="0" y="515"/>
                  <a:pt x="45" y="560"/>
                  <a:pt x="101" y="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598" tIns="91298" rIns="182598" bIns="91298" numCol="1" anchor="t" anchorCtr="0" compatLnSpc="1"/>
          <a:lstStyle/>
          <a:p>
            <a:pPr algn="l" defTabSz="1828800" rtl="0"/>
            <a:endParaRPr lang="en-US" sz="3595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314C19D-9D8E-4FF6-8171-8335E550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943" y="4927046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C1A01B4-F93C-4526-9E5B-8B96C35A5DE4}"/>
              </a:ext>
            </a:extLst>
          </p:cNvPr>
          <p:cNvSpPr txBox="1"/>
          <p:nvPr/>
        </p:nvSpPr>
        <p:spPr>
          <a:xfrm>
            <a:off x="1981441" y="4725778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248022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594D360-457D-4918-8296-D4F9B5725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7" name="TextBox 31">
            <a:extLst>
              <a:ext uri="{FF2B5EF4-FFF2-40B4-BE49-F238E27FC236}">
                <a16:creationId xmlns:a16="http://schemas.microsoft.com/office/drawing/2014/main" id="{D8EAAF5E-D39A-4006-951B-D0C90209CFC3}"/>
              </a:ext>
            </a:extLst>
          </p:cNvPr>
          <p:cNvSpPr txBox="1"/>
          <p:nvPr/>
        </p:nvSpPr>
        <p:spPr>
          <a:xfrm>
            <a:off x="3711501" y="626639"/>
            <a:ext cx="1530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02</a:t>
            </a:r>
            <a:endParaRPr lang="zh-CN" altLang="en-US" sz="7200" dirty="0">
              <a:ln w="3175">
                <a:solidFill>
                  <a:schemeClr val="bg1"/>
                </a:solidFill>
              </a:ln>
              <a:blipFill>
                <a:blip r:embed="rId5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C9F6F908-A238-40A9-A42A-1337FB9D80A8}"/>
              </a:ext>
            </a:extLst>
          </p:cNvPr>
          <p:cNvSpPr txBox="1"/>
          <p:nvPr/>
        </p:nvSpPr>
        <p:spPr>
          <a:xfrm>
            <a:off x="1708875" y="1967349"/>
            <a:ext cx="5571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27号-布丁体" panose="00000500000000000000" pitchFamily="2" charset="-122"/>
                <a:ea typeface="字魂27号-布丁体" panose="00000500000000000000" pitchFamily="2" charset="-122"/>
                <a:cs typeface="字魂59号-创粗黑" panose="00000500000000000000" charset="-122"/>
              </a:rPr>
              <a:t>输入标题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A311618-983C-4F8D-AD0D-C4711DCCB3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/>
        </p:blipFill>
        <p:spPr>
          <a:xfrm>
            <a:off x="8015148" y="79320"/>
            <a:ext cx="3442448" cy="22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主题班会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2827</Words>
  <PresentationFormat>Màn hình rộng</PresentationFormat>
  <Paragraphs>181</Paragraphs>
  <Slides>26</Slides>
  <Notes>25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26</vt:i4>
      </vt:variant>
    </vt:vector>
  </HeadingPairs>
  <TitlesOfParts>
    <vt:vector size="36" baseType="lpstr">
      <vt:lpstr>等线</vt:lpstr>
      <vt:lpstr>等线 Light</vt:lpstr>
      <vt:lpstr>字魂27号-布丁体</vt:lpstr>
      <vt:lpstr>字魂58号-创中黑</vt:lpstr>
      <vt:lpstr>字魂59号-创粗黑</vt:lpstr>
      <vt:lpstr>Arial</vt:lpstr>
      <vt:lpstr>Calibri</vt:lpstr>
      <vt:lpstr>Calibri Light</vt:lpstr>
      <vt:lpstr>Office 主题​​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2019-07-29T02:38:00Z</dcterms:created>
  <dcterms:modified xsi:type="dcterms:W3CDTF">2023-09-16T11:39:36Z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