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j1vrZVJLkrMavrotp3s1L9TVlM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7500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4631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8002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96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347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10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5117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1769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2255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740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443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5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813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6253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8095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909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066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564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357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5275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712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1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3150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9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55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l="7472" t="2274" r="6314"/>
          <a:stretch/>
        </p:blipFill>
        <p:spPr>
          <a:xfrm>
            <a:off x="487067" y="1972488"/>
            <a:ext cx="4594123" cy="4519958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91693" y="1398528"/>
            <a:ext cx="102086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sentences with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</p:txBody>
      </p:sp>
      <p:pic>
        <p:nvPicPr>
          <p:cNvPr id="213" name="Google Shape;213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5808" y="3736301"/>
            <a:ext cx="1489679" cy="86040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 txBox="1"/>
          <p:nvPr/>
        </p:nvSpPr>
        <p:spPr>
          <a:xfrm>
            <a:off x="6494203" y="210677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It is about 700 metres from my flat to the Youth Club.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6494203" y="2977963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It is about 5 kilometres from my village to the nearest town.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6494203" y="3847747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3. It is about 120 km from Ho Chi Minh City to Vung Tau.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6494203" y="4717531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4. It is about 384,400 km from the Earth to the Moon.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6494203" y="5587315"/>
            <a:ext cx="543109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5. It is not very far from Ha Noi centre to Noi Bai Airport. </a:t>
            </a:r>
            <a:endParaRPr sz="2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l="11661" t="5365" r="48771" b="41721"/>
          <a:stretch/>
        </p:blipFill>
        <p:spPr>
          <a:xfrm>
            <a:off x="4888289" y="1475504"/>
            <a:ext cx="6017603" cy="536501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27" name="Google Shape;22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983" y="2155157"/>
            <a:ext cx="4113212" cy="41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1"/>
          <p:cNvSpPr/>
          <p:nvPr/>
        </p:nvSpPr>
        <p:spPr>
          <a:xfrm>
            <a:off x="9077600" y="2134250"/>
            <a:ext cx="161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about 1 kilometre.</a:t>
            </a:r>
            <a:endParaRPr sz="2200" b="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629299" y="2134259"/>
            <a:ext cx="1789871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supermarket? </a:t>
            </a:r>
            <a:endParaRPr/>
          </a:p>
        </p:txBody>
      </p:sp>
      <p:sp>
        <p:nvSpPr>
          <p:cNvPr id="232" name="Google Shape;232;p11"/>
          <p:cNvSpPr txBox="1"/>
          <p:nvPr/>
        </p:nvSpPr>
        <p:spPr>
          <a:xfrm>
            <a:off x="1082904" y="1179198"/>
            <a:ext cx="799469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distances in your neighbourhood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"/>
          <p:cNvSpPr txBox="1"/>
          <p:nvPr/>
        </p:nvSpPr>
        <p:spPr>
          <a:xfrm>
            <a:off x="1078420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39" name="Google Shape;239;p1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41" name="Google Shape;24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2"/>
          <p:cNvPicPr preferRelativeResize="0"/>
          <p:nvPr/>
        </p:nvPicPr>
        <p:blipFill rotWithShape="1">
          <a:blip r:embed="rId4">
            <a:alphaModFix/>
          </a:blip>
          <a:srcRect l="4034" t="-224" r="7346" b="4298"/>
          <a:stretch/>
        </p:blipFill>
        <p:spPr>
          <a:xfrm>
            <a:off x="2791540" y="1896217"/>
            <a:ext cx="5104685" cy="4660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/>
          <p:nvPr/>
        </p:nvSpPr>
        <p:spPr>
          <a:xfrm>
            <a:off x="865930" y="2145815"/>
            <a:ext cx="9905181" cy="3679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read it.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be more careful.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go swimming right after eating.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eat less. He’s becoming overweight.</a:t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(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400" b="0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drive so fast.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3"/>
          <p:cNvSpPr txBox="1"/>
          <p:nvPr/>
        </p:nvSpPr>
        <p:spPr>
          <a:xfrm>
            <a:off x="1087945" y="13128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correct option in brackets.</a:t>
            </a: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3"/>
          <p:cNvSpPr/>
          <p:nvPr/>
        </p:nvSpPr>
        <p:spPr>
          <a:xfrm>
            <a:off x="5154642" y="2211037"/>
            <a:ext cx="960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3"/>
          <p:cNvSpPr/>
          <p:nvPr/>
        </p:nvSpPr>
        <p:spPr>
          <a:xfrm>
            <a:off x="6115050" y="2935543"/>
            <a:ext cx="9240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3105150" y="4381320"/>
            <a:ext cx="9525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/>
          <p:nvPr/>
        </p:nvSpPr>
        <p:spPr>
          <a:xfrm>
            <a:off x="2790625" y="3656814"/>
            <a:ext cx="13623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6886575" y="5147335"/>
            <a:ext cx="1219200" cy="430800"/>
          </a:xfrm>
          <a:prstGeom prst="ellipse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"/>
          <p:cNvSpPr txBox="1"/>
          <p:nvPr/>
        </p:nvSpPr>
        <p:spPr>
          <a:xfrm>
            <a:off x="1026018" y="1896217"/>
            <a:ext cx="990518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 txBox="1"/>
          <p:nvPr/>
        </p:nvSpPr>
        <p:spPr>
          <a:xfrm>
            <a:off x="1078420" y="132238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each sentence,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67" name="Google Shape;267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269" name="Google Shape;26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4"/>
          <p:cNvSpPr/>
          <p:nvPr/>
        </p:nvSpPr>
        <p:spPr>
          <a:xfrm>
            <a:off x="3273149" y="334526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2052892" y="2597008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876662" y="1896231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2090992" y="4055994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3896971" y="4794267"/>
            <a:ext cx="10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2983836" y="5515000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290" name="Google Shape;290;p15"/>
          <p:cNvCxnSpPr>
            <a:stCxn id="282" idx="3"/>
            <a:endCxn id="283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1" name="Google Shape;291;p15"/>
          <p:cNvCxnSpPr>
            <a:stCxn id="283" idx="1"/>
            <a:endCxn id="284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2" name="Google Shape;292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cxnSp>
        <p:nvCxnSpPr>
          <p:cNvPr id="295" name="Google Shape;295;p15"/>
          <p:cNvCxnSpPr>
            <a:stCxn id="284" idx="3"/>
            <a:endCxn id="285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06" name="Google Shape;306;p16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He shouldn’t waste water when washing the dishes. 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Google Shape;3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6"/>
          <p:cNvPicPr preferRelativeResize="0"/>
          <p:nvPr/>
        </p:nvPicPr>
        <p:blipFill rotWithShape="1">
          <a:blip r:embed="rId5">
            <a:alphaModFix/>
          </a:blip>
          <a:srcRect l="6756" t="4469" r="2702"/>
          <a:stretch/>
        </p:blipFill>
        <p:spPr>
          <a:xfrm>
            <a:off x="628983" y="2432765"/>
            <a:ext cx="4745102" cy="3196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 r="7962"/>
          <a:stretch/>
        </p:blipFill>
        <p:spPr>
          <a:xfrm>
            <a:off x="487067" y="2269037"/>
            <a:ext cx="5189833" cy="352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7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20" name="Google Shape;320;p17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 wear their helmets when riding bikes.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0" name="Google Shape;33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32" name="Google Shape;332;p18"/>
          <p:cNvSpPr txBox="1"/>
          <p:nvPr/>
        </p:nvSpPr>
        <p:spPr>
          <a:xfrm>
            <a:off x="7419032" y="3123905"/>
            <a:ext cx="43665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She should be more careful.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3" name="Google Shape;33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8"/>
          <p:cNvPicPr preferRelativeResize="0"/>
          <p:nvPr/>
        </p:nvPicPr>
        <p:blipFill rotWithShape="1">
          <a:blip r:embed="rId5">
            <a:alphaModFix/>
          </a:blip>
          <a:srcRect r="5212" b="5542"/>
          <a:stretch/>
        </p:blipFill>
        <p:spPr>
          <a:xfrm>
            <a:off x="576198" y="2171477"/>
            <a:ext cx="4968991" cy="339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43" name="Google Shape;34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45" name="Google Shape;345;p19"/>
          <p:cNvSpPr txBox="1"/>
          <p:nvPr/>
        </p:nvSpPr>
        <p:spPr>
          <a:xfrm>
            <a:off x="7419032" y="3123905"/>
            <a:ext cx="434116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play football on the pavement.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9"/>
          <p:cNvPicPr preferRelativeResize="0"/>
          <p:nvPr/>
        </p:nvPicPr>
        <p:blipFill rotWithShape="1">
          <a:blip r:embed="rId5">
            <a:alphaModFix/>
          </a:blip>
          <a:srcRect l="5709" r="3918"/>
          <a:stretch/>
        </p:blipFill>
        <p:spPr>
          <a:xfrm>
            <a:off x="487067" y="2344737"/>
            <a:ext cx="515620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5426558" y="2490294"/>
            <a:ext cx="5020837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3185650" y="237701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sp>
        <p:nvSpPr>
          <p:cNvPr id="104" name="Google Shape;104;p2" descr="The Rules of Connectors in Bangla | BD English Schoo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214" y="2576757"/>
            <a:ext cx="4142070" cy="3722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"/>
          <p:cNvSpPr txBox="1"/>
          <p:nvPr/>
        </p:nvSpPr>
        <p:spPr>
          <a:xfrm>
            <a:off x="1093987" y="1320761"/>
            <a:ext cx="105516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 pictures. Make sentences, using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/ shouldn’t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/>
          </a:p>
        </p:txBody>
      </p:sp>
      <p:sp>
        <p:nvSpPr>
          <p:cNvPr id="358" name="Google Shape;358;p20"/>
          <p:cNvSpPr txBox="1"/>
          <p:nvPr/>
        </p:nvSpPr>
        <p:spPr>
          <a:xfrm>
            <a:off x="7419032" y="3123905"/>
            <a:ext cx="422656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They shouldn’t ride their bikes dangerously.</a:t>
            </a:r>
            <a:endParaRPr sz="28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1598" y="3170757"/>
            <a:ext cx="1489679" cy="86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20"/>
          <p:cNvPicPr preferRelativeResize="0"/>
          <p:nvPr/>
        </p:nvPicPr>
        <p:blipFill rotWithShape="1">
          <a:blip r:embed="rId5">
            <a:alphaModFix/>
          </a:blip>
          <a:srcRect l="3813" t="4023" r="6373" b="1484"/>
          <a:stretch/>
        </p:blipFill>
        <p:spPr>
          <a:xfrm>
            <a:off x="506243" y="2424612"/>
            <a:ext cx="4927600" cy="32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1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1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1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1"/>
          <p:cNvSpPr/>
          <p:nvPr/>
        </p:nvSpPr>
        <p:spPr>
          <a:xfrm>
            <a:off x="2691054" y="4848654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1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372" name="Google Shape;372;p21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374" name="Google Shape;374;p21"/>
          <p:cNvCxnSpPr>
            <a:stCxn id="366" idx="3"/>
            <a:endCxn id="3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5" name="Google Shape;375;p21"/>
          <p:cNvCxnSpPr>
            <a:stCxn id="367" idx="1"/>
            <a:endCxn id="368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76" name="Google Shape;376;p21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21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0" name="Google Shape;380;p21"/>
          <p:cNvCxnSpPr>
            <a:stCxn id="369" idx="1"/>
            <a:endCxn id="379" idx="0"/>
          </p:cNvCxnSpPr>
          <p:nvPr/>
        </p:nvCxnSpPr>
        <p:spPr>
          <a:xfrm flipH="1">
            <a:off x="1913754" y="5160396"/>
            <a:ext cx="777300" cy="422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81" name="Google Shape;381;p21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2" name="Google Shape;382;p21"/>
          <p:cNvCxnSpPr>
            <a:stCxn id="368" idx="3"/>
            <a:endCxn id="369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2"/>
          <p:cNvSpPr txBox="1"/>
          <p:nvPr/>
        </p:nvSpPr>
        <p:spPr>
          <a:xfrm>
            <a:off x="10737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827500" y="2538582"/>
            <a:ext cx="4846320" cy="302844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2"/>
          <p:cNvSpPr txBox="1"/>
          <p:nvPr/>
        </p:nvSpPr>
        <p:spPr>
          <a:xfrm>
            <a:off x="6219038" y="3021753"/>
            <a:ext cx="502083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GRAMMAR: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32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320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3200" b="1" i="1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3"/>
          <p:cNvSpPr txBox="1"/>
          <p:nvPr/>
        </p:nvSpPr>
        <p:spPr>
          <a:xfrm>
            <a:off x="1086444" y="13192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1" name="Google Shape;401;p23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3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3" name="Google Shape;4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3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workbook.</a:t>
            </a:r>
            <a:endParaRPr/>
          </a:p>
        </p:txBody>
      </p:sp>
      <p:pic>
        <p:nvPicPr>
          <p:cNvPr id="406" name="Google Shape;40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3738" y="2943997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24"/>
          <p:cNvSpPr/>
          <p:nvPr/>
        </p:nvSpPr>
        <p:spPr>
          <a:xfrm>
            <a:off x="2969941" y="590479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1535276" y="2026175"/>
            <a:ext cx="102939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use: </a:t>
            </a:r>
            <a:endParaRPr/>
          </a:p>
          <a:p>
            <a:pPr marL="457200" marR="0" lvl="1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 -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691067" y="4848729"/>
            <a:ext cx="1950600" cy="6234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5574527" y="2945320"/>
            <a:ext cx="5503500" cy="18123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4317" y="4819167"/>
            <a:ext cx="5483790" cy="76197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Look at the pictures. Make sentences,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cues.</a:t>
            </a:r>
            <a:endParaRPr/>
          </a:p>
        </p:txBody>
      </p:sp>
      <p:cxnSp>
        <p:nvCxnSpPr>
          <p:cNvPr id="127" name="Google Shape;127;p4"/>
          <p:cNvCxnSpPr>
            <a:stCxn id="119" idx="3"/>
            <a:endCxn id="120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8" name="Google Shape;128;p4"/>
          <p:cNvCxnSpPr>
            <a:stCxn id="120" idx="1"/>
            <a:endCxn id="121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9" name="Google Shape;129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971990" y="5582949"/>
            <a:ext cx="1883767" cy="653745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4"/>
          <p:cNvCxnSpPr>
            <a:stCxn id="122" idx="1"/>
            <a:endCxn id="132" idx="0"/>
          </p:cNvCxnSpPr>
          <p:nvPr/>
        </p:nvCxnSpPr>
        <p:spPr>
          <a:xfrm flipH="1">
            <a:off x="1913767" y="5160429"/>
            <a:ext cx="777300" cy="422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" name="Google Shape;134;p4"/>
          <p:cNvSpPr/>
          <p:nvPr/>
        </p:nvSpPr>
        <p:spPr>
          <a:xfrm>
            <a:off x="5612928" y="5642546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1" idx="3"/>
            <a:endCxn id="122" idx="0"/>
          </p:cNvCxnSpPr>
          <p:nvPr/>
        </p:nvCxnSpPr>
        <p:spPr>
          <a:xfrm>
            <a:off x="2855757" y="3763315"/>
            <a:ext cx="810600" cy="1085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4863418" y="2921256"/>
            <a:ext cx="707458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grammar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6889" y="1933722"/>
            <a:ext cx="3912312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85545"/>
            <a:ext cx="5569184" cy="556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5">
            <a:alphaModFix/>
          </a:blip>
          <a:srcRect l="77028" t="70931" r="3724" b="10732"/>
          <a:stretch/>
        </p:blipFill>
        <p:spPr>
          <a:xfrm>
            <a:off x="9819157" y="1083307"/>
            <a:ext cx="2243850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5">
            <a:alphaModFix/>
          </a:blip>
          <a:srcRect l="39321" t="31046" r="33208" b="43654"/>
          <a:stretch/>
        </p:blipFill>
        <p:spPr>
          <a:xfrm>
            <a:off x="9780641" y="4501190"/>
            <a:ext cx="2320883" cy="228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/>
          <p:cNvPicPr preferRelativeResize="0"/>
          <p:nvPr/>
        </p:nvPicPr>
        <p:blipFill rotWithShape="1">
          <a:blip r:embed="rId5">
            <a:alphaModFix/>
          </a:blip>
          <a:srcRect l="71912" t="31443" b="44831"/>
          <a:stretch/>
        </p:blipFill>
        <p:spPr>
          <a:xfrm>
            <a:off x="5685060" y="4517207"/>
            <a:ext cx="2456766" cy="222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/>
          <p:cNvPicPr preferRelativeResize="0"/>
          <p:nvPr/>
        </p:nvPicPr>
        <p:blipFill rotWithShape="1">
          <a:blip r:embed="rId5">
            <a:alphaModFix/>
          </a:blip>
          <a:srcRect l="2448" t="73253" r="67414" b="9194"/>
          <a:stretch/>
        </p:blipFill>
        <p:spPr>
          <a:xfrm>
            <a:off x="6095998" y="1288816"/>
            <a:ext cx="2382885" cy="148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l="40350" t="71684" r="35539" b="9403"/>
          <a:stretch/>
        </p:blipFill>
        <p:spPr>
          <a:xfrm>
            <a:off x="7670510" y="2825852"/>
            <a:ext cx="2189669" cy="187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cxnSp>
        <p:nvCxnSpPr>
          <p:cNvPr id="170" name="Google Shape;170;p7"/>
          <p:cNvCxnSpPr>
            <a:stCxn id="166" idx="3"/>
            <a:endCxn id="167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1" name="Google Shape;171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/>
          </a:p>
        </p:txBody>
      </p:sp>
      <p:sp>
        <p:nvSpPr>
          <p:cNvPr id="181" name="Google Shape;181;p8"/>
          <p:cNvSpPr txBox="1"/>
          <p:nvPr/>
        </p:nvSpPr>
        <p:spPr>
          <a:xfrm>
            <a:off x="5833243" y="1922214"/>
            <a:ext cx="601489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does the sentences tell us about?</a:t>
            </a:r>
            <a:endParaRPr/>
          </a:p>
        </p:txBody>
      </p:sp>
      <p:sp>
        <p:nvSpPr>
          <p:cNvPr id="182" name="Google Shape;182;p8"/>
          <p:cNvSpPr txBox="1"/>
          <p:nvPr/>
        </p:nvSpPr>
        <p:spPr>
          <a:xfrm>
            <a:off x="575041" y="1801824"/>
            <a:ext cx="49078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32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– INDICATING DISTANCE</a:t>
            </a:r>
            <a:endParaRPr/>
          </a:p>
        </p:txBody>
      </p:sp>
      <p:sp>
        <p:nvSpPr>
          <p:cNvPr id="183" name="Google Shape;183;p8"/>
          <p:cNvSpPr txBox="1"/>
          <p:nvPr/>
        </p:nvSpPr>
        <p:spPr>
          <a:xfrm>
            <a:off x="5833243" y="2605087"/>
            <a:ext cx="652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What is the structure used in the sentence?</a:t>
            </a:r>
            <a:endParaRPr/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0883" y="3478390"/>
            <a:ext cx="3402619" cy="2663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8137" y="2605087"/>
            <a:ext cx="538162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/>
          <p:nvPr/>
        </p:nvSpPr>
        <p:spPr>
          <a:xfrm>
            <a:off x="9719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2691055" y="2151895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971990" y="3442533"/>
            <a:ext cx="1883767" cy="64156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5588838" y="1234448"/>
            <a:ext cx="5470657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Slap the board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/>
          <p:nvPr/>
        </p:nvSpPr>
        <p:spPr>
          <a:xfrm>
            <a:off x="5571062" y="2089884"/>
            <a:ext cx="5507045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indicate distance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5574527" y="2945320"/>
            <a:ext cx="5503580" cy="181244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Write sentences with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Use these cues.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distances in your neighbourhood.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Choose the correct option in brackets.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each sentence, using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should/ shouldn’t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7" name="Google Shape;197;p9"/>
          <p:cNvCxnSpPr>
            <a:stCxn id="191" idx="3"/>
            <a:endCxn id="192" idx="0"/>
          </p:cNvCxnSpPr>
          <p:nvPr/>
        </p:nvCxnSpPr>
        <p:spPr>
          <a:xfrm>
            <a:off x="2855757" y="1557058"/>
            <a:ext cx="810600" cy="5949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8" name="Google Shape;198;p9"/>
          <p:cNvCxnSpPr>
            <a:stCxn id="192" idx="1"/>
            <a:endCxn id="193" idx="0"/>
          </p:cNvCxnSpPr>
          <p:nvPr/>
        </p:nvCxnSpPr>
        <p:spPr>
          <a:xfrm flipH="1">
            <a:off x="1913755" y="2479597"/>
            <a:ext cx="777300" cy="9630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3: A CLOSER LOOK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PresentationFormat>Widescreen</PresentationFormat>
  <Paragraphs>165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Noto Sans Symbols</vt:lpstr>
      <vt:lpstr>Arial</vt:lpstr>
      <vt:lpstr>Courier New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2023-04-19T04:06:48Z</dcterms:modified>
</cp:coreProperties>
</file>