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3"/>
  </p:notesMasterIdLst>
  <p:sldIdLst>
    <p:sldId id="269" r:id="rId2"/>
    <p:sldId id="286" r:id="rId3"/>
    <p:sldId id="258" r:id="rId4"/>
    <p:sldId id="302" r:id="rId5"/>
    <p:sldId id="303" r:id="rId6"/>
    <p:sldId id="304" r:id="rId7"/>
    <p:sldId id="305" r:id="rId8"/>
    <p:sldId id="306" r:id="rId9"/>
    <p:sldId id="307" r:id="rId10"/>
    <p:sldId id="308" r:id="rId11"/>
    <p:sldId id="310" r:id="rId12"/>
    <p:sldId id="309" r:id="rId13"/>
    <p:sldId id="312" r:id="rId14"/>
    <p:sldId id="298" r:id="rId15"/>
    <p:sldId id="299" r:id="rId16"/>
    <p:sldId id="313" r:id="rId17"/>
    <p:sldId id="314" r:id="rId18"/>
    <p:sldId id="316" r:id="rId19"/>
    <p:sldId id="315" r:id="rId20"/>
    <p:sldId id="276" r:id="rId21"/>
    <p:sldId id="282" r:id="rId22"/>
  </p:sldIdLst>
  <p:sldSz cx="9144000" cy="6858000" type="screen4x3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1BE"/>
    <a:srgbClr val="ECB2CB"/>
    <a:srgbClr val="E9A5C2"/>
    <a:srgbClr val="008A3E"/>
    <a:srgbClr val="E183AB"/>
    <a:srgbClr val="FFFF66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2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92" y="29497"/>
            <a:ext cx="8632508" cy="6629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416005"/>
            <a:ext cx="8763000" cy="175431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74746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0322" cy="68616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144" y="42507"/>
            <a:ext cx="9269584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2551430" algn="l"/>
              </a:tabLst>
            </a:pP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 2 </a:t>
            </a:r>
            <a:endParaRPr lang="en-GB" sz="4000" b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720834"/>
            <a:ext cx="9183746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2551430" algn="l"/>
              </a:tabLst>
            </a:pP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Một số biển báo và đèn tín hiệu giao thông. </a:t>
            </a:r>
            <a:endParaRPr lang="en-GB" sz="3200" b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933"/>
            <a:ext cx="9183746" cy="38790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70" y="5147988"/>
            <a:ext cx="9248991" cy="170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1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0322" cy="68616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9873" y="0"/>
            <a:ext cx="9183746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2551430" algn="l"/>
              </a:tabLst>
            </a:pP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Có những biển báo và đèn tín hiệu giao thông nào ?</a:t>
            </a:r>
            <a:endParaRPr lang="en-GB" sz="2400" b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933"/>
            <a:ext cx="9183746" cy="38790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70" y="5147988"/>
            <a:ext cx="9248991" cy="17044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873" y="408473"/>
            <a:ext cx="9183746" cy="9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2551430" algn="l"/>
              </a:tabLst>
            </a:pP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Khi gặp những biển báo và đèn tín hiệu giao thông đó , em phải làm </a:t>
            </a: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gì?</a:t>
            </a:r>
            <a:endParaRPr lang="en-GB" sz="2400" b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71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0" y="21951"/>
            <a:ext cx="9220322" cy="681915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2801" y="21951"/>
            <a:ext cx="92695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Ngoài </a:t>
            </a: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biến báo đó , khi đi trên đường em nhìn thấy những biển báo nào ? Chúng cho em biết điều gì ? </a:t>
            </a:r>
            <a:endParaRPr lang="en-GB" sz="3600" b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010" y="2657719"/>
            <a:ext cx="92695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Khi đi trên đường em nhìn thấy những biển báo nào?</a:t>
            </a:r>
            <a:endParaRPr lang="en-GB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7432" y="5029200"/>
            <a:ext cx="9269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Những biển báo đó cho em biết điều gì?</a:t>
            </a:r>
            <a:endParaRPr lang="en-GB" sz="3600" b="1">
              <a:solidFill>
                <a:srgbClr val="DF31B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01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0" y="21951"/>
            <a:ext cx="9220322" cy="681915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87115" y="1600200"/>
            <a:ext cx="9089752" cy="37338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2551430" algn="l"/>
              </a:tabLst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Hãy nhớ: Khi đèn có tín hiệu màu xanh bạn và xe được phép đi; khi đèn có tín hiệu màu đỏ, bạn và xe phải dừng lại.</a:t>
            </a:r>
            <a:endParaRPr lang="en-GB" sz="40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96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24-hinh-nen-powerpoint-tuyet-dep-danh-cho-cac-be-mam-non-1487092771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"/>
            <a:ext cx="9144000" cy="685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38400" y="152400"/>
            <a:ext cx="502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mtClean="0">
                <a:solidFill>
                  <a:srgbClr val="FF0000"/>
                </a:solidFill>
                <a:latin typeface="UTM Avo" pitchFamily="18" charset="0"/>
              </a:rPr>
              <a:t>Thư giãn</a:t>
            </a:r>
            <a:endParaRPr lang="vi-VN" sz="8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87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ững Bài Hát Tiếng Anh Bé Yêu Thích - If You Are Happy - Nhạc Thiếu Nhi Tiếng Anh Vui Nhộ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5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0" y="21951"/>
            <a:ext cx="9220322" cy="681915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62792" y="32751"/>
            <a:ext cx="9269584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2551430" algn="l"/>
              </a:tabLst>
            </a:pP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  <a:endParaRPr lang="en-GB" sz="4000" b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557" y="533400"/>
            <a:ext cx="9269584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2551430" algn="l"/>
              </a:tabLst>
            </a:pP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Đi bộ qua đường.</a:t>
            </a:r>
            <a:endParaRPr lang="en-GB" sz="3200" b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7" y="1081498"/>
            <a:ext cx="9220322" cy="577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81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0" y="21951"/>
            <a:ext cx="9220322" cy="681915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830" y="368129"/>
            <a:ext cx="9269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Khi đi bộ qua đường, em cần lưu ý điều gì?</a:t>
            </a:r>
            <a:endParaRPr lang="en-GB" sz="3600" b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52400" y="1371601"/>
            <a:ext cx="4267200" cy="4953000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14401" y="2190693"/>
            <a:ext cx="2895599" cy="341631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bộ 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 có đèn tín hiệu giao thông dành cho người đi bộ .</a:t>
            </a:r>
            <a:endParaRPr lang="en-US" sz="3600" b="1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876800" y="1371602"/>
            <a:ext cx="4267200" cy="5054494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562600" y="2190693"/>
            <a:ext cx="3276600" cy="341631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Đi bộ qua đường 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có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đèn tín hiệu giao thông dành cho người đi bộ .</a:t>
            </a:r>
            <a:endParaRPr lang="en-US" sz="3600" b="1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59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  <p:bldP spid="7" grpId="1" animBg="1"/>
      <p:bldP spid="9" grpId="0"/>
      <p:bldP spid="9" grpId="1"/>
      <p:bldP spid="10" grpId="0" animBg="1"/>
      <p:bldP spid="10" grpId="1" animBg="1"/>
      <p:bldP spid="11" grpId="0"/>
      <p:bldP spid="1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0" y="21951"/>
            <a:ext cx="9220322" cy="681915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830" y="152400"/>
            <a:ext cx="9269584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2551430" algn="l"/>
              </a:tabLst>
            </a:pP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 đi bộ qua đường an toàn</a:t>
            </a:r>
            <a:endParaRPr lang="en-GB" sz="4000" b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2" y="961176"/>
            <a:ext cx="9269583" cy="589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45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0" y="21951"/>
            <a:ext cx="9220322" cy="681915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33400" y="1066800"/>
            <a:ext cx="8534400" cy="5108648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76400" y="2189967"/>
            <a:ext cx="6553200" cy="286231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“ Chúng ta cần phải thực hiện những quy định về trật tự an toàn giao thông để đảm bảo an toàn cho bản thân và người khác ” </a:t>
            </a:r>
            <a:endParaRPr lang="en-US" sz="32300" b="1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77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44" y="-21336"/>
            <a:ext cx="9137904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000" b="1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n Toàn Giao Thông - Bé Bảo An - Nhạc Thiếu Nhi Hay Nhất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096" y="1063934"/>
            <a:ext cx="9144000" cy="57940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44" y="663833"/>
            <a:ext cx="9134856" cy="400101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20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Nhún nhảy và hát theo</a:t>
            </a:r>
            <a:endParaRPr lang="en-US" sz="2000" b="1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04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4111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388620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Củng cố</a:t>
            </a:r>
            <a:endParaRPr lang="en-US" sz="6600" b="1"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  <p:pic>
        <p:nvPicPr>
          <p:cNvPr id="4" name="Picture 3" descr="unnamed">
            <a:extLst>
              <a:ext uri="{FF2B5EF4-FFF2-40B4-BE49-F238E27FC236}">
                <a16:creationId xmlns="" xmlns:a16="http://schemas.microsoft.com/office/drawing/2014/main" id="{20AFA93D-CF9D-4E11-982F-7F2697CA7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67" y="-114359"/>
            <a:ext cx="1296073" cy="876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738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25401" y="0"/>
            <a:ext cx="9143999" cy="66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1447800"/>
            <a:ext cx="541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smtClean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Dặn dò</a:t>
            </a:r>
            <a:endParaRPr lang="en-US" sz="9600" b="1"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  <p:pic>
        <p:nvPicPr>
          <p:cNvPr id="6" name="Picture 5" descr="unnamed">
            <a:extLst>
              <a:ext uri="{FF2B5EF4-FFF2-40B4-BE49-F238E27FC236}">
                <a16:creationId xmlns="" xmlns:a16="http://schemas.microsoft.com/office/drawing/2014/main" id="{20AFA93D-CF9D-4E11-982F-7F2697CA7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67" y="-114359"/>
            <a:ext cx="1296073" cy="876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0" y="21951"/>
            <a:ext cx="9220322" cy="6819156"/>
          </a:xfrm>
          <a:prstGeom prst="rect">
            <a:avLst/>
          </a:prstGeom>
        </p:spPr>
      </p:pic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-228599" y="-223543"/>
            <a:ext cx="9601200" cy="7310143"/>
            <a:chOff x="0" y="192"/>
            <a:chExt cx="5760" cy="3936"/>
          </a:xfrm>
        </p:grpSpPr>
        <p:grpSp>
          <p:nvGrpSpPr>
            <p:cNvPr id="9" name="Group 6"/>
            <p:cNvGrpSpPr>
              <a:grpSpLocks/>
            </p:cNvGrpSpPr>
            <p:nvPr/>
          </p:nvGrpSpPr>
          <p:grpSpPr bwMode="auto">
            <a:xfrm>
              <a:off x="0" y="270"/>
              <a:ext cx="5760" cy="3766"/>
              <a:chOff x="0" y="270"/>
              <a:chExt cx="5760" cy="3766"/>
            </a:xfrm>
          </p:grpSpPr>
          <p:pic>
            <p:nvPicPr>
              <p:cNvPr id="12" name="Picture 7" descr="n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984"/>
                <a:ext cx="5760" cy="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8" descr="n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70"/>
                <a:ext cx="5760" cy="1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0" name="Picture 9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1848" y="2136"/>
              <a:ext cx="3936" cy="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0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671" y="2135"/>
              <a:ext cx="3936" cy="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Rectangle 15"/>
          <p:cNvSpPr/>
          <p:nvPr/>
        </p:nvSpPr>
        <p:spPr>
          <a:xfrm>
            <a:off x="380666" y="777206"/>
            <a:ext cx="85026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Bài 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hát các </a:t>
            </a:r>
            <a:r>
              <a:rPr lang="en-US" alt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vừa nghe nói về </a:t>
            </a:r>
            <a:r>
              <a:rPr lang="en-US" alt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 gì? </a:t>
            </a:r>
            <a:endParaRPr lang="en-US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13973" y="2884237"/>
            <a:ext cx="4775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hát </a:t>
            </a:r>
            <a:r>
              <a:rPr lang="en-US" alt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 ý nghĩa gì?</a:t>
            </a:r>
            <a:endParaRPr lang="en-US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0818" y="1788841"/>
            <a:ext cx="886973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30811" y="3863327"/>
            <a:ext cx="84497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</a:t>
            </a:r>
            <a:r>
              <a:rPr lang="en-US" alt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 chúng ta nên tham gia giao thông an toàn.</a:t>
            </a:r>
            <a:endParaRPr lang="en-US" alt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14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8" grpId="1"/>
      <p:bldP spid="19" grpId="0"/>
      <p:bldP spid="1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0" y="21951"/>
            <a:ext cx="9220322" cy="6819156"/>
          </a:xfrm>
          <a:prstGeom prst="rect">
            <a:avLst/>
          </a:prstGeom>
        </p:spPr>
      </p:pic>
      <p:sp>
        <p:nvSpPr>
          <p:cNvPr id="4" name="Cloud"/>
          <p:cNvSpPr>
            <a:spLocks noChangeAspect="1" noEditPoints="1" noChangeArrowheads="1"/>
          </p:cNvSpPr>
          <p:nvPr/>
        </p:nvSpPr>
        <p:spPr bwMode="auto">
          <a:xfrm>
            <a:off x="1423987" y="890586"/>
            <a:ext cx="5610225" cy="2209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n-US" altLang="en-US" sz="2800" b="1" i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đến trường bằng phương tiện gì?</a:t>
            </a:r>
            <a:endParaRPr lang="en-US" altLang="en-US" sz="2800" b="1" i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800" b="1" i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loud"/>
          <p:cNvSpPr>
            <a:spLocks noChangeAspect="1" noEditPoints="1" noChangeArrowheads="1"/>
          </p:cNvSpPr>
          <p:nvPr/>
        </p:nvSpPr>
        <p:spPr bwMode="auto">
          <a:xfrm>
            <a:off x="1219200" y="1137082"/>
            <a:ext cx="6934200" cy="1981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n-US" altLang="en-US" sz="2800" b="1" i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 những người nào có hành động không an toàn? Vì sao? </a:t>
            </a:r>
            <a:endParaRPr lang="en-US" altLang="en-US" sz="2800" b="1" i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800" b="1" i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609600" y="177662"/>
            <a:ext cx="754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Trên đương đến trường.</a:t>
            </a:r>
            <a:endParaRPr lang="en-US" altLang="en-US" sz="2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29000"/>
            <a:ext cx="2895599" cy="34121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429000"/>
            <a:ext cx="1828800" cy="34121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411104"/>
            <a:ext cx="1905492" cy="34595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891" y="3429000"/>
            <a:ext cx="2634089" cy="3412106"/>
          </a:xfrm>
          <a:prstGeom prst="rect">
            <a:avLst/>
          </a:prstGeom>
        </p:spPr>
      </p:pic>
      <p:sp>
        <p:nvSpPr>
          <p:cNvPr id="11" name="Cloud"/>
          <p:cNvSpPr>
            <a:spLocks noChangeAspect="1" noEditPoints="1" noChangeArrowheads="1"/>
          </p:cNvSpPr>
          <p:nvPr/>
        </p:nvSpPr>
        <p:spPr bwMode="auto">
          <a:xfrm>
            <a:off x="1371600" y="1289482"/>
            <a:ext cx="6934200" cy="1981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khuyên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một số bạn HS có hành động không đảm bảo an toàn điều gì ?</a:t>
            </a:r>
            <a:endParaRPr lang="en-GB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800" b="1" i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65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0" y="21951"/>
            <a:ext cx="9220322" cy="6819156"/>
          </a:xfrm>
          <a:prstGeom prst="rect">
            <a:avLst/>
          </a:prstGeom>
        </p:spPr>
      </p:pic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-3629" y="5791200"/>
            <a:ext cx="947075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1 trang 58 : Hai bạn HS thò tay và đầu ra ngoài cửa xe ô tô ; một bạn HS ngồi sau xe máy không đội mũ bảo hiểm . </a:t>
            </a:r>
            <a:endParaRPr lang="en-GB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34"/>
          <p:cNvSpPr txBox="1">
            <a:spLocks noChangeArrowheads="1"/>
          </p:cNvSpPr>
          <p:nvPr/>
        </p:nvSpPr>
        <p:spPr bwMode="auto">
          <a:xfrm>
            <a:off x="762000" y="990600"/>
            <a:ext cx="754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An toàn khi đi các phương tiện giao thông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365"/>
            <a:ext cx="9242152" cy="558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8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0" y="21951"/>
            <a:ext cx="9220322" cy="68191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1" y="0"/>
            <a:ext cx="9263924" cy="60379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260" y="6037936"/>
            <a:ext cx="9110740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2551430" algn="l"/>
              </a:tabLst>
            </a:pPr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2 trang 59 : Hai HS đi ra giữa đường ; </a:t>
            </a:r>
            <a:endParaRPr lang="en-GB" sz="2000" b="1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16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0" y="21951"/>
            <a:ext cx="9220322" cy="68191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0" y="21951"/>
            <a:ext cx="9220322" cy="576924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260" y="6037936"/>
            <a:ext cx="9110740" cy="916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2551430" algn="l"/>
              </a:tabLst>
            </a:pPr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3 trang 59 : Một HS đứng trên thuyền , một HS thò tay nghịch nước </a:t>
            </a:r>
            <a:endParaRPr lang="en-GB" sz="2800" b="1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38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0" y="21951"/>
            <a:ext cx="9220322" cy="681915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26670" y="21951"/>
            <a:ext cx="9110740" cy="1054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2551430" algn="l"/>
              </a:tabLst>
            </a:pP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 đi trên đường, em cần làm gì để đảm bảo an toàn giao thông?</a:t>
            </a:r>
            <a:endParaRPr lang="en-GB" sz="3200" b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242152" cy="577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1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0" y="21951"/>
            <a:ext cx="9220322" cy="681915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27432" y="2057400"/>
            <a:ext cx="9269584" cy="1315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2551430" algn="l"/>
              </a:tabLst>
            </a:pP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cần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lưu ý 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 gì khi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đi trên đường để đảm bảo an 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toàn?</a:t>
            </a:r>
            <a:endParaRPr lang="en-GB" sz="4000" b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9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1497</TotalTime>
  <Words>446</Words>
  <Application>Microsoft Office PowerPoint</Application>
  <PresentationFormat>On-screen Show (4:3)</PresentationFormat>
  <Paragraphs>38</Paragraphs>
  <Slides>21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CtrlSoft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111</cp:revision>
  <dcterms:created xsi:type="dcterms:W3CDTF">2020-05-18T12:48:51Z</dcterms:created>
  <dcterms:modified xsi:type="dcterms:W3CDTF">2020-08-31T14:45:32Z</dcterms:modified>
</cp:coreProperties>
</file>