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3" r:id="rId3"/>
    <p:sldId id="269" r:id="rId4"/>
    <p:sldId id="271" r:id="rId5"/>
    <p:sldId id="270" r:id="rId6"/>
    <p:sldId id="272" r:id="rId7"/>
    <p:sldId id="275" r:id="rId8"/>
    <p:sldId id="274" r:id="rId9"/>
    <p:sldId id="259" r:id="rId10"/>
    <p:sldId id="277" r:id="rId11"/>
    <p:sldId id="265" r:id="rId12"/>
    <p:sldId id="276" r:id="rId13"/>
    <p:sldId id="266" r:id="rId14"/>
    <p:sldId id="26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7BFD-456A-4288-A99F-F0D44BF8BA5A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DEF43-5CDB-4514-85CD-E43AA1F27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065B8-A3AD-4565-B5E9-4037538CAA4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E4DA-B6AD-4435-A6D7-FED803CD4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wmf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U%20LIEU\GI&#193;O%20&#193;N%20PH&#431;&#416;NG\L&#7898;P%201\T&#192;I%20LI&#7878;U\phu_am_ghep_tieng_viet_do_tuyet_nhi_official_music_video_8138134317246164409.mp3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1" descr="Pict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31550" flipH="1"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Pictur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51075" flipH="1">
            <a:off x="73152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 descr="partly_sunny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star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4" y="2"/>
            <a:ext cx="16859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GV: Nguyễn Thị Uyên Phương</a:t>
            </a:r>
            <a:endParaRPr lang="en-US" sz="3600" b="1" kern="10" dirty="0">
              <a:ln w="19050">
                <a:solidFill>
                  <a:srgbClr val="99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" name="Picture 14" descr="2012_10_14_15_45_14_856_scienc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3266"/>
          <a:stretch>
            <a:fillRect/>
          </a:stretch>
        </p:blipFill>
        <p:spPr bwMode="auto">
          <a:xfrm rot="-364711">
            <a:off x="-5940" y="3967170"/>
            <a:ext cx="312420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litter_star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4485589" y="1991411"/>
            <a:ext cx="2839823" cy="49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590804"/>
            <a:ext cx="90678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57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MÔN </a:t>
            </a:r>
            <a:r>
              <a:rPr lang="en-GB" sz="57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TOÁN LỚP 1C</a:t>
            </a:r>
            <a:endParaRPr lang="en-GB" sz="57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82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</a:t>
            </a:r>
          </a:p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QUÝ THẦY CÔ VỀ DỰ GIỜ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o da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 XUAT H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676400"/>
            <a:ext cx="533400" cy="609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1752600"/>
            <a:ext cx="1143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743200"/>
            <a:ext cx="1295400" cy="1151467"/>
          </a:xfrm>
          <a:prstGeom prst="rect">
            <a:avLst/>
          </a:prstGeom>
        </p:spPr>
      </p:pic>
      <p:pic>
        <p:nvPicPr>
          <p:cNvPr id="17" name="Picture 16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734733"/>
            <a:ext cx="1295400" cy="1151467"/>
          </a:xfrm>
          <a:prstGeom prst="rect">
            <a:avLst/>
          </a:prstGeom>
        </p:spPr>
      </p:pic>
      <p:pic>
        <p:nvPicPr>
          <p:cNvPr id="18" name="Picture 17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2743200"/>
            <a:ext cx="1295400" cy="1151467"/>
          </a:xfrm>
          <a:prstGeom prst="rect">
            <a:avLst/>
          </a:prstGeom>
        </p:spPr>
      </p:pic>
      <p:pic>
        <p:nvPicPr>
          <p:cNvPr id="19" name="Picture 18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19200" y="4030133"/>
            <a:ext cx="1295400" cy="1151467"/>
          </a:xfrm>
          <a:prstGeom prst="rect">
            <a:avLst/>
          </a:prstGeom>
        </p:spPr>
      </p:pic>
      <p:pic>
        <p:nvPicPr>
          <p:cNvPr id="20" name="Picture 19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67000" y="4021666"/>
            <a:ext cx="1295400" cy="1151467"/>
          </a:xfrm>
          <a:prstGeom prst="rect">
            <a:avLst/>
          </a:prstGeom>
        </p:spPr>
      </p:pic>
      <p:pic>
        <p:nvPicPr>
          <p:cNvPr id="21" name="Picture 20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114800" y="4030133"/>
            <a:ext cx="1295400" cy="1151467"/>
          </a:xfrm>
          <a:prstGeom prst="rect">
            <a:avLst/>
          </a:prstGeom>
        </p:spPr>
      </p:pic>
      <p:pic>
        <p:nvPicPr>
          <p:cNvPr id="22" name="Picture 21" descr="png-clipart-sailing-ship-sail-cartoon-vehicl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62600" y="4038600"/>
            <a:ext cx="1295400" cy="115146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28194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386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340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48200" y="5486400"/>
            <a:ext cx="609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=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29000" y="5486400"/>
            <a:ext cx="609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8194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3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386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4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340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7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33400" y="26771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b)</a:t>
            </a:r>
          </a:p>
        </p:txBody>
      </p:sp>
      <p:sp>
        <p:nvSpPr>
          <p:cNvPr id="43" name="Oval 42"/>
          <p:cNvSpPr/>
          <p:nvPr/>
        </p:nvSpPr>
        <p:spPr>
          <a:xfrm>
            <a:off x="1600200" y="3124200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24200" y="3124200"/>
            <a:ext cx="457200" cy="53340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495800" y="3124200"/>
            <a:ext cx="457200" cy="53340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676400" y="4343400"/>
            <a:ext cx="457200" cy="53340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48000" y="4343400"/>
            <a:ext cx="457200" cy="53340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95800" y="4343400"/>
            <a:ext cx="457200" cy="53340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019800" y="4343400"/>
            <a:ext cx="457200" cy="53340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24600" y="4267200"/>
            <a:ext cx="2819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5800" y="-7315200"/>
            <a:ext cx="10744200" cy="15392400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 rot="280329">
            <a:off x="519542" y="2408461"/>
            <a:ext cx="763350" cy="990600"/>
          </a:xfrm>
          <a:custGeom>
            <a:avLst/>
            <a:gdLst>
              <a:gd name="connsiteX0" fmla="*/ 464233 w 731520"/>
              <a:gd name="connsiteY0" fmla="*/ 0 h 1109004"/>
              <a:gd name="connsiteX1" fmla="*/ 28135 w 731520"/>
              <a:gd name="connsiteY1" fmla="*/ 618979 h 1109004"/>
              <a:gd name="connsiteX2" fmla="*/ 633046 w 731520"/>
              <a:gd name="connsiteY2" fmla="*/ 1041010 h 1109004"/>
              <a:gd name="connsiteX3" fmla="*/ 618978 w 731520"/>
              <a:gd name="connsiteY3" fmla="*/ 1026942 h 110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1109004">
                <a:moveTo>
                  <a:pt x="464233" y="0"/>
                </a:moveTo>
                <a:cubicBezTo>
                  <a:pt x="232116" y="222738"/>
                  <a:pt x="0" y="445477"/>
                  <a:pt x="28135" y="618979"/>
                </a:cubicBezTo>
                <a:cubicBezTo>
                  <a:pt x="56270" y="792481"/>
                  <a:pt x="534572" y="973016"/>
                  <a:pt x="633046" y="1041010"/>
                </a:cubicBezTo>
                <a:cubicBezTo>
                  <a:pt x="731520" y="1109004"/>
                  <a:pt x="675249" y="1067973"/>
                  <a:pt x="618978" y="10269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257735" y="4191000"/>
            <a:ext cx="886265" cy="1969477"/>
          </a:xfrm>
          <a:custGeom>
            <a:avLst/>
            <a:gdLst>
              <a:gd name="connsiteX0" fmla="*/ 506437 w 886265"/>
              <a:gd name="connsiteY0" fmla="*/ 1969477 h 1969477"/>
              <a:gd name="connsiteX1" fmla="*/ 801859 w 886265"/>
              <a:gd name="connsiteY1" fmla="*/ 1139483 h 1969477"/>
              <a:gd name="connsiteX2" fmla="*/ 0 w 886265"/>
              <a:gd name="connsiteY2" fmla="*/ 0 h 196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265" h="1969477">
                <a:moveTo>
                  <a:pt x="506437" y="1969477"/>
                </a:moveTo>
                <a:cubicBezTo>
                  <a:pt x="696351" y="1718603"/>
                  <a:pt x="886265" y="1467729"/>
                  <a:pt x="801859" y="1139483"/>
                </a:cubicBezTo>
                <a:cubicBezTo>
                  <a:pt x="717453" y="811237"/>
                  <a:pt x="358726" y="405618"/>
                  <a:pt x="0" y="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91200" y="2133600"/>
            <a:ext cx="1066800" cy="961292"/>
          </a:xfrm>
          <a:custGeom>
            <a:avLst/>
            <a:gdLst>
              <a:gd name="connsiteX0" fmla="*/ 0 w 998806"/>
              <a:gd name="connsiteY0" fmla="*/ 0 h 970670"/>
              <a:gd name="connsiteX1" fmla="*/ 815926 w 998806"/>
              <a:gd name="connsiteY1" fmla="*/ 337624 h 970670"/>
              <a:gd name="connsiteX2" fmla="*/ 998806 w 998806"/>
              <a:gd name="connsiteY2" fmla="*/ 970670 h 97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806" h="970670">
                <a:moveTo>
                  <a:pt x="0" y="0"/>
                </a:moveTo>
                <a:cubicBezTo>
                  <a:pt x="324729" y="87923"/>
                  <a:pt x="649458" y="175846"/>
                  <a:pt x="815926" y="337624"/>
                </a:cubicBezTo>
                <a:cubicBezTo>
                  <a:pt x="982394" y="499402"/>
                  <a:pt x="990600" y="735036"/>
                  <a:pt x="998806" y="97067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638800" y="2209800"/>
            <a:ext cx="1427871" cy="926123"/>
          </a:xfrm>
          <a:custGeom>
            <a:avLst/>
            <a:gdLst>
              <a:gd name="connsiteX0" fmla="*/ 1427871 w 1427871"/>
              <a:gd name="connsiteY0" fmla="*/ 7033 h 926123"/>
              <a:gd name="connsiteX1" fmla="*/ 541606 w 1427871"/>
              <a:gd name="connsiteY1" fmla="*/ 133643 h 926123"/>
              <a:gd name="connsiteX2" fmla="*/ 77372 w 1427871"/>
              <a:gd name="connsiteY2" fmla="*/ 808892 h 926123"/>
              <a:gd name="connsiteX3" fmla="*/ 77372 w 1427871"/>
              <a:gd name="connsiteY3" fmla="*/ 837027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871" h="926123">
                <a:moveTo>
                  <a:pt x="1427871" y="7033"/>
                </a:moveTo>
                <a:cubicBezTo>
                  <a:pt x="1097280" y="3516"/>
                  <a:pt x="766689" y="0"/>
                  <a:pt x="541606" y="133643"/>
                </a:cubicBezTo>
                <a:cubicBezTo>
                  <a:pt x="316523" y="267286"/>
                  <a:pt x="154744" y="691661"/>
                  <a:pt x="77372" y="808892"/>
                </a:cubicBezTo>
                <a:cubicBezTo>
                  <a:pt x="0" y="926123"/>
                  <a:pt x="38686" y="881575"/>
                  <a:pt x="77372" y="83702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874499" y="4206240"/>
            <a:ext cx="1327052" cy="1788942"/>
          </a:xfrm>
          <a:custGeom>
            <a:avLst/>
            <a:gdLst>
              <a:gd name="connsiteX0" fmla="*/ 9378 w 1327052"/>
              <a:gd name="connsiteY0" fmla="*/ 0 h 1788942"/>
              <a:gd name="connsiteX1" fmla="*/ 9378 w 1327052"/>
              <a:gd name="connsiteY1" fmla="*/ 365760 h 1788942"/>
              <a:gd name="connsiteX2" fmla="*/ 65649 w 1327052"/>
              <a:gd name="connsiteY2" fmla="*/ 661182 h 1788942"/>
              <a:gd name="connsiteX3" fmla="*/ 135987 w 1327052"/>
              <a:gd name="connsiteY3" fmla="*/ 970671 h 1788942"/>
              <a:gd name="connsiteX4" fmla="*/ 290732 w 1327052"/>
              <a:gd name="connsiteY4" fmla="*/ 1266092 h 1788942"/>
              <a:gd name="connsiteX5" fmla="*/ 543950 w 1327052"/>
              <a:gd name="connsiteY5" fmla="*/ 1547446 h 1788942"/>
              <a:gd name="connsiteX6" fmla="*/ 811236 w 1327052"/>
              <a:gd name="connsiteY6" fmla="*/ 1688123 h 1788942"/>
              <a:gd name="connsiteX7" fmla="*/ 1134793 w 1327052"/>
              <a:gd name="connsiteY7" fmla="*/ 1772529 h 1788942"/>
              <a:gd name="connsiteX8" fmla="*/ 1303606 w 1327052"/>
              <a:gd name="connsiteY8" fmla="*/ 1786597 h 1788942"/>
              <a:gd name="connsiteX9" fmla="*/ 1275470 w 1327052"/>
              <a:gd name="connsiteY9" fmla="*/ 1786597 h 178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7052" h="1788942">
                <a:moveTo>
                  <a:pt x="9378" y="0"/>
                </a:moveTo>
                <a:cubicBezTo>
                  <a:pt x="4689" y="127781"/>
                  <a:pt x="0" y="255563"/>
                  <a:pt x="9378" y="365760"/>
                </a:cubicBezTo>
                <a:cubicBezTo>
                  <a:pt x="18757" y="475957"/>
                  <a:pt x="44548" y="560364"/>
                  <a:pt x="65649" y="661182"/>
                </a:cubicBezTo>
                <a:cubicBezTo>
                  <a:pt x="86751" y="762001"/>
                  <a:pt x="98473" y="869853"/>
                  <a:pt x="135987" y="970671"/>
                </a:cubicBezTo>
                <a:cubicBezTo>
                  <a:pt x="173501" y="1071489"/>
                  <a:pt x="222738" y="1169963"/>
                  <a:pt x="290732" y="1266092"/>
                </a:cubicBezTo>
                <a:cubicBezTo>
                  <a:pt x="358726" y="1362221"/>
                  <a:pt x="457199" y="1477108"/>
                  <a:pt x="543950" y="1547446"/>
                </a:cubicBezTo>
                <a:cubicBezTo>
                  <a:pt x="630701" y="1617784"/>
                  <a:pt x="712762" y="1650609"/>
                  <a:pt x="811236" y="1688123"/>
                </a:cubicBezTo>
                <a:cubicBezTo>
                  <a:pt x="909710" y="1725637"/>
                  <a:pt x="1052731" y="1756117"/>
                  <a:pt x="1134793" y="1772529"/>
                </a:cubicBezTo>
                <a:cubicBezTo>
                  <a:pt x="1216855" y="1788941"/>
                  <a:pt x="1280160" y="1784252"/>
                  <a:pt x="1303606" y="1786597"/>
                </a:cubicBezTo>
                <a:cubicBezTo>
                  <a:pt x="1327052" y="1788942"/>
                  <a:pt x="1301261" y="1787769"/>
                  <a:pt x="1275470" y="1786597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514600" y="4191000"/>
            <a:ext cx="1237957" cy="1659988"/>
          </a:xfrm>
          <a:custGeom>
            <a:avLst/>
            <a:gdLst>
              <a:gd name="connsiteX0" fmla="*/ 0 w 1237957"/>
              <a:gd name="connsiteY0" fmla="*/ 1659988 h 1659988"/>
              <a:gd name="connsiteX1" fmla="*/ 956603 w 1237957"/>
              <a:gd name="connsiteY1" fmla="*/ 717453 h 1659988"/>
              <a:gd name="connsiteX2" fmla="*/ 1237957 w 1237957"/>
              <a:gd name="connsiteY2" fmla="*/ 0 h 1659988"/>
              <a:gd name="connsiteX3" fmla="*/ 1237957 w 1237957"/>
              <a:gd name="connsiteY3" fmla="*/ 0 h 165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57" h="1659988">
                <a:moveTo>
                  <a:pt x="0" y="1659988"/>
                </a:moveTo>
                <a:cubicBezTo>
                  <a:pt x="375138" y="1327053"/>
                  <a:pt x="750277" y="994118"/>
                  <a:pt x="956603" y="717453"/>
                </a:cubicBezTo>
                <a:cubicBezTo>
                  <a:pt x="1162929" y="440788"/>
                  <a:pt x="1237957" y="0"/>
                  <a:pt x="1237957" y="0"/>
                </a:cubicBezTo>
                <a:lnTo>
                  <a:pt x="1237957" y="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124200" y="4191000"/>
            <a:ext cx="1219200" cy="1876865"/>
          </a:xfrm>
          <a:custGeom>
            <a:avLst/>
            <a:gdLst>
              <a:gd name="connsiteX0" fmla="*/ 0 w 1317674"/>
              <a:gd name="connsiteY0" fmla="*/ 0 h 1800665"/>
              <a:gd name="connsiteX1" fmla="*/ 28136 w 1317674"/>
              <a:gd name="connsiteY1" fmla="*/ 548640 h 1800665"/>
              <a:gd name="connsiteX2" fmla="*/ 56271 w 1317674"/>
              <a:gd name="connsiteY2" fmla="*/ 815926 h 1800665"/>
              <a:gd name="connsiteX3" fmla="*/ 211016 w 1317674"/>
              <a:gd name="connsiteY3" fmla="*/ 1153551 h 1800665"/>
              <a:gd name="connsiteX4" fmla="*/ 436099 w 1317674"/>
              <a:gd name="connsiteY4" fmla="*/ 1406770 h 1800665"/>
              <a:gd name="connsiteX5" fmla="*/ 801859 w 1317674"/>
              <a:gd name="connsiteY5" fmla="*/ 1645920 h 1800665"/>
              <a:gd name="connsiteX6" fmla="*/ 1055077 w 1317674"/>
              <a:gd name="connsiteY6" fmla="*/ 1758462 h 1800665"/>
              <a:gd name="connsiteX7" fmla="*/ 1280160 w 1317674"/>
              <a:gd name="connsiteY7" fmla="*/ 1786597 h 1800665"/>
              <a:gd name="connsiteX8" fmla="*/ 1280160 w 1317674"/>
              <a:gd name="connsiteY8" fmla="*/ 1800665 h 18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674" h="1800665">
                <a:moveTo>
                  <a:pt x="0" y="0"/>
                </a:moveTo>
                <a:cubicBezTo>
                  <a:pt x="9378" y="206326"/>
                  <a:pt x="18757" y="412652"/>
                  <a:pt x="28136" y="548640"/>
                </a:cubicBezTo>
                <a:cubicBezTo>
                  <a:pt x="37515" y="684628"/>
                  <a:pt x="25791" y="715108"/>
                  <a:pt x="56271" y="815926"/>
                </a:cubicBezTo>
                <a:cubicBezTo>
                  <a:pt x="86751" y="916745"/>
                  <a:pt x="147711" y="1055077"/>
                  <a:pt x="211016" y="1153551"/>
                </a:cubicBezTo>
                <a:cubicBezTo>
                  <a:pt x="274321" y="1252025"/>
                  <a:pt x="337625" y="1324709"/>
                  <a:pt x="436099" y="1406770"/>
                </a:cubicBezTo>
                <a:cubicBezTo>
                  <a:pt x="534573" y="1488831"/>
                  <a:pt x="698696" y="1587305"/>
                  <a:pt x="801859" y="1645920"/>
                </a:cubicBezTo>
                <a:cubicBezTo>
                  <a:pt x="905022" y="1704535"/>
                  <a:pt x="975360" y="1735016"/>
                  <a:pt x="1055077" y="1758462"/>
                </a:cubicBezTo>
                <a:cubicBezTo>
                  <a:pt x="1134794" y="1781908"/>
                  <a:pt x="1242646" y="1779563"/>
                  <a:pt x="1280160" y="1786597"/>
                </a:cubicBezTo>
                <a:cubicBezTo>
                  <a:pt x="1317674" y="1793631"/>
                  <a:pt x="1298917" y="1797148"/>
                  <a:pt x="1280160" y="1800665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" y="152400"/>
            <a:ext cx="533400" cy="609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4400" y="228600"/>
            <a:ext cx="4191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Tìm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chuồng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cho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thỏ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Content Placeholder 2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2438400"/>
            <a:ext cx="2438400" cy="990600"/>
          </a:xfrm>
          <a:prstGeom prst="rect">
            <a:avLst/>
          </a:prstGeom>
        </p:spPr>
      </p:pic>
      <p:pic>
        <p:nvPicPr>
          <p:cNvPr id="9" name="Content Placeholder 2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438400"/>
            <a:ext cx="2438400" cy="990600"/>
          </a:xfrm>
          <a:prstGeom prst="rect">
            <a:avLst/>
          </a:prstGeom>
        </p:spPr>
      </p:pic>
      <p:pic>
        <p:nvPicPr>
          <p:cNvPr id="10" name="Picture 9" descr="cartoon-appl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872" y="1981199"/>
            <a:ext cx="962528" cy="914400"/>
          </a:xfrm>
          <a:prstGeom prst="rect">
            <a:avLst/>
          </a:prstGeom>
        </p:spPr>
      </p:pic>
      <p:pic>
        <p:nvPicPr>
          <p:cNvPr id="11" name="Picture 10" descr="cartoon-appl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273" y="1828800"/>
            <a:ext cx="962528" cy="962528"/>
          </a:xfrm>
          <a:prstGeom prst="rect">
            <a:avLst/>
          </a:prstGeom>
        </p:spPr>
      </p:pic>
      <p:pic>
        <p:nvPicPr>
          <p:cNvPr id="12" name="Picture 11" descr="cartoon-appl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472" y="2209799"/>
            <a:ext cx="914402" cy="914402"/>
          </a:xfrm>
          <a:prstGeom prst="rect">
            <a:avLst/>
          </a:prstGeom>
        </p:spPr>
      </p:pic>
      <p:pic>
        <p:nvPicPr>
          <p:cNvPr id="13" name="Picture 12" descr="cartoon-appl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272" y="2209799"/>
            <a:ext cx="914402" cy="9144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19800" y="2579594"/>
            <a:ext cx="21336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 + 0 = 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1b9d6d0e362dc548908fa559ba755ab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0539" y="4724400"/>
            <a:ext cx="723461" cy="823633"/>
          </a:xfrm>
          <a:prstGeom prst="rect">
            <a:avLst/>
          </a:prstGeom>
        </p:spPr>
      </p:pic>
      <p:pic>
        <p:nvPicPr>
          <p:cNvPr id="17" name="Picture 16" descr="cute-blue-bird-cartoon_160606-35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3339" y="5050491"/>
            <a:ext cx="451879" cy="588309"/>
          </a:xfrm>
          <a:prstGeom prst="rect">
            <a:avLst/>
          </a:prstGeom>
        </p:spPr>
      </p:pic>
      <p:pic>
        <p:nvPicPr>
          <p:cNvPr id="18" name="Picture 17" descr="unnamed (1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657600"/>
            <a:ext cx="3505200" cy="2525806"/>
          </a:xfrm>
          <a:prstGeom prst="rect">
            <a:avLst/>
          </a:prstGeom>
        </p:spPr>
      </p:pic>
      <p:pic>
        <p:nvPicPr>
          <p:cNvPr id="19" name="Picture 18" descr="unnamed (1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7600"/>
            <a:ext cx="3505200" cy="252580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43600" y="4800600"/>
            <a:ext cx="21336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 + 2 = 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a)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57200" y="374398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24600" y="4267200"/>
            <a:ext cx="2819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0" y="-7239000"/>
            <a:ext cx="10744200" cy="15392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3429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PHIẾU BÀI TẬP</a:t>
            </a:r>
          </a:p>
          <a:p>
            <a:pPr algn="ctr"/>
            <a:r>
              <a:rPr lang="en-US" sz="3000" b="1" dirty="0" err="1" smtClean="0"/>
              <a:t>Nhóm</a:t>
            </a:r>
            <a:r>
              <a:rPr lang="en-US" sz="3000" b="1" dirty="0" smtClean="0"/>
              <a:t>: </a:t>
            </a:r>
            <a:r>
              <a:rPr lang="en-US" sz="1500" b="1" dirty="0" smtClean="0"/>
              <a:t>………………………………….….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24600" y="4267200"/>
            <a:ext cx="2819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0" y="-7239000"/>
            <a:ext cx="10744200" cy="15392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0"/>
            <a:ext cx="3429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PHIẾU BÀI TẬP</a:t>
            </a:r>
          </a:p>
          <a:p>
            <a:pPr algn="ctr"/>
            <a:r>
              <a:rPr lang="en-US" sz="3000" b="1" dirty="0" err="1" smtClean="0"/>
              <a:t>Nhóm</a:t>
            </a:r>
            <a:r>
              <a:rPr lang="en-US" sz="3000" b="1" dirty="0" smtClean="0"/>
              <a:t>: </a:t>
            </a:r>
            <a:r>
              <a:rPr lang="en-US" sz="1500" b="1" dirty="0" smtClean="0"/>
              <a:t>………………………………….….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Wave 8"/>
          <p:cNvSpPr/>
          <p:nvPr/>
        </p:nvSpPr>
        <p:spPr>
          <a:xfrm>
            <a:off x="1066800" y="1295400"/>
            <a:ext cx="6781800" cy="2819400"/>
          </a:xfrm>
          <a:prstGeom prst="wav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Thư</a:t>
            </a:r>
            <a:r>
              <a:rPr lang="en-US" sz="1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0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giãn</a:t>
            </a:r>
            <a:endParaRPr lang="en-US" sz="10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hu_am_ghep_tieng_viet_do_tuyet_nhi_official_music_video_81381343172461644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600200"/>
            <a:ext cx="304800" cy="304800"/>
          </a:xfrm>
          <a:prstGeom prst="rect">
            <a:avLst/>
          </a:prstGeom>
        </p:spPr>
      </p:pic>
      <p:pic>
        <p:nvPicPr>
          <p:cNvPr id="11" name="Picture 10" descr="glitter_star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41360">
            <a:off x="1048407" y="2039283"/>
            <a:ext cx="39624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litter_star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93216">
            <a:off x="4588351" y="226896"/>
            <a:ext cx="39624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5791200" y="266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38200" y="3894892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6 + 1 =</a:t>
            </a:r>
            <a:endParaRPr lang="en-US" sz="3800" b="1" dirty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362200" y="3894892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7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505200" y="3894892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7 + 2 =</a:t>
            </a:r>
            <a:endParaRPr lang="en-US" sz="3800" b="1" dirty="0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5029200" y="3894892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9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6096000" y="3894892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8 + 2 =</a:t>
            </a:r>
            <a:endParaRPr lang="en-US" sz="3800" b="1" dirty="0"/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7620000" y="3894892"/>
            <a:ext cx="68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10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90600" y="2751892"/>
            <a:ext cx="1143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</a:rPr>
              <a:t> 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0600" y="1676400"/>
            <a:ext cx="3429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Kiểm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cũ</a:t>
            </a:r>
            <a:r>
              <a:rPr lang="en-US" sz="3600" b="1" dirty="0" smtClean="0">
                <a:solidFill>
                  <a:schemeClr val="tx1"/>
                </a:solidFill>
              </a:rPr>
              <a:t>: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6" grpId="0"/>
      <p:bldP spid="62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Content Placeholder 2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2743200"/>
            <a:ext cx="4038600" cy="1439288"/>
          </a:xfrm>
          <a:prstGeom prst="rect">
            <a:avLst/>
          </a:prstGeom>
        </p:spPr>
      </p:pic>
      <p:pic>
        <p:nvPicPr>
          <p:cNvPr id="58" name="Content Placeholder 2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751712"/>
            <a:ext cx="4038600" cy="1439288"/>
          </a:xfrm>
          <a:prstGeom prst="rect">
            <a:avLst/>
          </a:prstGeom>
        </p:spPr>
      </p:pic>
      <p:pic>
        <p:nvPicPr>
          <p:cNvPr id="59" name="Picture 58" descr="41Zak1Sy4oL._AC_SL10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608712"/>
            <a:ext cx="1143000" cy="1471042"/>
          </a:xfrm>
          <a:prstGeom prst="rect">
            <a:avLst/>
          </a:prstGeom>
        </p:spPr>
      </p:pic>
      <p:pic>
        <p:nvPicPr>
          <p:cNvPr id="60" name="Picture 59" descr="41Zak1Sy4oL._AC_SL1000_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837312"/>
            <a:ext cx="1124941" cy="1447800"/>
          </a:xfrm>
          <a:prstGeom prst="rect">
            <a:avLst/>
          </a:prstGeom>
        </p:spPr>
      </p:pic>
      <p:pic>
        <p:nvPicPr>
          <p:cNvPr id="61" name="Picture 60" descr="41Zak1Sy4oL._AC_SL10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209800"/>
            <a:ext cx="1143000" cy="1471042"/>
          </a:xfrm>
          <a:prstGeom prst="rect">
            <a:avLst/>
          </a:prstGeom>
        </p:spPr>
      </p:pic>
      <p:pic>
        <p:nvPicPr>
          <p:cNvPr id="62" name="Picture 61" descr="41Zak1Sy4oL._AC_SL10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209800"/>
            <a:ext cx="1143000" cy="1471042"/>
          </a:xfrm>
          <a:prstGeom prst="rect">
            <a:avLst/>
          </a:prstGeom>
        </p:spPr>
      </p:pic>
      <p:pic>
        <p:nvPicPr>
          <p:cNvPr id="67" name="Picture 66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1676400"/>
            <a:ext cx="1524000" cy="1447799"/>
          </a:xfrm>
          <a:prstGeom prst="rect">
            <a:avLst/>
          </a:prstGeom>
        </p:spPr>
      </p:pic>
      <p:pic>
        <p:nvPicPr>
          <p:cNvPr id="68" name="Picture 67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905000"/>
            <a:ext cx="1524000" cy="1524000"/>
          </a:xfrm>
          <a:prstGeom prst="rect">
            <a:avLst/>
          </a:prstGeom>
        </p:spPr>
      </p:pic>
      <p:pic>
        <p:nvPicPr>
          <p:cNvPr id="69" name="Picture 68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286000"/>
            <a:ext cx="1447800" cy="1447800"/>
          </a:xfrm>
          <a:prstGeom prst="rect">
            <a:avLst/>
          </a:prstGeom>
        </p:spPr>
      </p:pic>
      <p:pic>
        <p:nvPicPr>
          <p:cNvPr id="70" name="Picture 69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286000"/>
            <a:ext cx="1447800" cy="14478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667000" y="5562600"/>
            <a:ext cx="3657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209800" y="41148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96000" y="41148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6400" y="55626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29000" y="55626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+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00600" y="55626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9017E-6 L 0.05417 0.210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0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89017E-6 L -0.2125 0.2108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2" grpId="1"/>
      <p:bldP spid="73" grpId="0"/>
      <p:bldP spid="73" grpId="1"/>
      <p:bldP spid="74" grpId="0"/>
      <p:bldP spid="75" grpId="0"/>
      <p:bldP spid="76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382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1 + 0 =</a:t>
            </a:r>
            <a:endParaRPr lang="en-US" sz="3800" b="1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3622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1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3622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2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3622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3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382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2 + 0 =</a:t>
            </a:r>
            <a:endParaRPr lang="en-US" sz="38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382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3 + 0 =</a:t>
            </a:r>
            <a:endParaRPr lang="en-US" sz="3800" b="1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052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4 + 0 =</a:t>
            </a:r>
            <a:endParaRPr lang="en-US" sz="3800" b="1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0292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4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92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5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0292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6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5 + 0 =</a:t>
            </a:r>
            <a:endParaRPr lang="en-US" sz="3800" b="1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52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6 + 0 =</a:t>
            </a:r>
            <a:endParaRPr lang="en-US" sz="3800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960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7 + 0 =</a:t>
            </a:r>
            <a:endParaRPr lang="en-US" sz="3800" b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6200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7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6200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8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6200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9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0960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8 + 0 =</a:t>
            </a:r>
            <a:endParaRPr lang="en-US" sz="3800" b="1" dirty="0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0960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9 + 0 =</a:t>
            </a:r>
            <a:endParaRPr lang="en-US" sz="3800" b="1" dirty="0"/>
          </a:p>
        </p:txBody>
      </p:sp>
      <p:sp>
        <p:nvSpPr>
          <p:cNvPr id="27" name="Rectangle 26"/>
          <p:cNvSpPr/>
          <p:nvPr/>
        </p:nvSpPr>
        <p:spPr>
          <a:xfrm>
            <a:off x="990600" y="5105400"/>
            <a:ext cx="7010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cộng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</a:rPr>
              <a:t>bằng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chính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</a:rPr>
              <a:t>.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2667000" y="5715000"/>
            <a:ext cx="3657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752600" y="46482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0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781800" y="47244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6400" y="57150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429000" y="57150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+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00600" y="5715000"/>
            <a:ext cx="83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7" name="Picture 26" descr="1b9d6d0e362dc548908fa559ba755ab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743200"/>
            <a:ext cx="1405581" cy="1600200"/>
          </a:xfrm>
          <a:prstGeom prst="rect">
            <a:avLst/>
          </a:prstGeom>
        </p:spPr>
      </p:pic>
      <p:pic>
        <p:nvPicPr>
          <p:cNvPr id="28" name="Picture 27" descr="cute-blue-bird-cartoon_160606-3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3347" y="3200400"/>
            <a:ext cx="877936" cy="1143000"/>
          </a:xfrm>
          <a:prstGeom prst="rect">
            <a:avLst/>
          </a:prstGeom>
        </p:spPr>
      </p:pic>
      <p:pic>
        <p:nvPicPr>
          <p:cNvPr id="30" name="Picture 29" descr="unnamed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219200"/>
            <a:ext cx="5181600" cy="3733800"/>
          </a:xfrm>
          <a:prstGeom prst="rect">
            <a:avLst/>
          </a:prstGeom>
        </p:spPr>
      </p:pic>
      <p:pic>
        <p:nvPicPr>
          <p:cNvPr id="32" name="Picture 31" descr="unnamed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1219200"/>
            <a:ext cx="5181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1503E-6 L 0.09583 0.155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333 L -0.2875 0.144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2" grpId="1"/>
      <p:bldP spid="73" grpId="0"/>
      <p:bldP spid="73" grpId="1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382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+ 1 =</a:t>
            </a:r>
            <a:endParaRPr lang="en-US" sz="3800" b="1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3622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1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3622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2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3622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3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382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+ 2 =</a:t>
            </a:r>
            <a:endParaRPr lang="en-US" sz="38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382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+ 3 =</a:t>
            </a:r>
            <a:endParaRPr lang="en-US" sz="3800" b="1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5052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+ 4 =</a:t>
            </a:r>
            <a:endParaRPr lang="en-US" sz="3800" b="1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0292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4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92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5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0292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6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+ 5 =</a:t>
            </a:r>
            <a:endParaRPr lang="en-US" sz="3800" b="1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5052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+ 6 =</a:t>
            </a:r>
            <a:endParaRPr lang="en-US" sz="3800" b="1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960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+ 7 =</a:t>
            </a:r>
            <a:endParaRPr lang="en-US" sz="3800" b="1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6200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7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6200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8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6200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9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0960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+ 8 =</a:t>
            </a:r>
            <a:endParaRPr lang="en-US" sz="3800" b="1" dirty="0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0960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+ 9 =</a:t>
            </a:r>
            <a:endParaRPr lang="en-US" sz="3800" b="1" dirty="0"/>
          </a:p>
        </p:txBody>
      </p:sp>
      <p:sp>
        <p:nvSpPr>
          <p:cNvPr id="27" name="Rectangle 26"/>
          <p:cNvSpPr/>
          <p:nvPr/>
        </p:nvSpPr>
        <p:spPr>
          <a:xfrm>
            <a:off x="990600" y="5105400"/>
            <a:ext cx="7010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0 </a:t>
            </a:r>
            <a:r>
              <a:rPr lang="en-US" sz="3000" b="1" dirty="0" err="1" smtClean="0">
                <a:solidFill>
                  <a:srgbClr val="FF0000"/>
                </a:solidFill>
              </a:rPr>
              <a:t>cộng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với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bằng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chính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</a:rPr>
              <a:t>.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5791200" y="266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09600" y="18288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</a:rPr>
              <a:t>1.</a:t>
            </a:r>
            <a:r>
              <a:rPr lang="en-US" sz="3200" b="1" u="sng" dirty="0" smtClean="0">
                <a:solidFill>
                  <a:srgbClr val="9900CC"/>
                </a:solidFill>
                <a:latin typeface="Times New Roman" pitchFamily="18" charset="0"/>
              </a:rPr>
              <a:t>Tính </a:t>
            </a:r>
            <a:r>
              <a:rPr lang="en-US" sz="3200" b="1" u="sng" dirty="0" err="1" smtClean="0">
                <a:solidFill>
                  <a:srgbClr val="9900CC"/>
                </a:solidFill>
                <a:latin typeface="Times New Roman" pitchFamily="18" charset="0"/>
              </a:rPr>
              <a:t>nhẩm</a:t>
            </a:r>
            <a:r>
              <a:rPr lang="en-US" sz="2800" dirty="0" smtClean="0">
                <a:solidFill>
                  <a:srgbClr val="9900CC"/>
                </a:solidFill>
              </a:rPr>
              <a:t>: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382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+ 4 =</a:t>
            </a:r>
            <a:endParaRPr lang="en-US" sz="3800" b="1" dirty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3622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4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3622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4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3622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8382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3 + 1 =</a:t>
            </a:r>
            <a:endParaRPr lang="en-US" sz="3800" b="1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8382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2 + 2 =</a:t>
            </a:r>
            <a:endParaRPr lang="en-US" sz="3800" b="1" dirty="0"/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5052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2 + 3 =</a:t>
            </a:r>
            <a:endParaRPr lang="en-US" sz="3800" b="1" dirty="0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50292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5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50292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5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0292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5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5052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0 + 5 =</a:t>
            </a:r>
            <a:endParaRPr lang="en-US" sz="3800" b="1" dirty="0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5052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1 + 4 =</a:t>
            </a:r>
            <a:endParaRPr lang="en-US" sz="3800" b="1" dirty="0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6096000" y="25908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3 + 3 =</a:t>
            </a:r>
            <a:endParaRPr lang="en-US" sz="3800" b="1" dirty="0"/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7620000" y="25908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6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7620000" y="3276600"/>
            <a:ext cx="457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6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7620000" y="3962400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 smtClean="0">
                <a:solidFill>
                  <a:srgbClr val="FF0000"/>
                </a:solidFill>
              </a:rPr>
              <a:t>6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6096000" y="32766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4 + 2 =</a:t>
            </a:r>
            <a:endParaRPr lang="en-US" sz="3800" b="1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6096000" y="3962400"/>
            <a:ext cx="1600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3800" b="1" dirty="0" smtClean="0"/>
              <a:t>6 + 0 =</a:t>
            </a:r>
            <a:endParaRPr lang="en-US" sz="3800" b="1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971800" y="1066800"/>
            <a:ext cx="403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0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9" grpId="0"/>
      <p:bldP spid="41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1676400"/>
            <a:ext cx="533400" cy="609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6400" y="1752600"/>
            <a:ext cx="1143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743200"/>
          <a:ext cx="7315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14400" y="2743200"/>
            <a:ext cx="9144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+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5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2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76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864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4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2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00800" y="2743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1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3429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6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0800" y="41910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7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0" y="5334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</a:rPr>
              <a:t>               </a:t>
            </a:r>
            <a:r>
              <a:rPr lang="en-US" sz="2800" b="1" dirty="0" err="1" smtClean="0">
                <a:latin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</a:rPr>
              <a:t>: 25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</a:rPr>
              <a:t> 11 </a:t>
            </a:r>
            <a:r>
              <a:rPr lang="en-US" sz="2800" b="1" dirty="0" err="1" smtClean="0">
                <a:latin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1066800"/>
            <a:ext cx="411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1676400"/>
            <a:ext cx="533400" cy="609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1752600"/>
            <a:ext cx="11430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Content Placeholder 11" descr="fishtank-no-fish-inside-white-background-illustration-17900396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590799"/>
            <a:ext cx="4191000" cy="2638425"/>
          </a:xfrm>
          <a:prstGeom prst="rect">
            <a:avLst/>
          </a:prstGeom>
        </p:spPr>
      </p:pic>
      <p:pic>
        <p:nvPicPr>
          <p:cNvPr id="15" name="Picture 14" descr="61GYaF2xP-L._AC_SL15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4419600"/>
            <a:ext cx="990600" cy="609600"/>
          </a:xfrm>
          <a:prstGeom prst="rect">
            <a:avLst/>
          </a:prstGeom>
        </p:spPr>
      </p:pic>
      <p:pic>
        <p:nvPicPr>
          <p:cNvPr id="16" name="Picture 15" descr="53-532486_transparent-fishes-png-transparent-background-animated-fish-png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429000"/>
            <a:ext cx="1066800" cy="838200"/>
          </a:xfrm>
          <a:prstGeom prst="rect">
            <a:avLst/>
          </a:prstGeom>
        </p:spPr>
      </p:pic>
      <p:pic>
        <p:nvPicPr>
          <p:cNvPr id="17" name="Picture 16" descr="19583300-golden-fish-cartoo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429000"/>
            <a:ext cx="838200" cy="762000"/>
          </a:xfrm>
          <a:prstGeom prst="rect">
            <a:avLst/>
          </a:prstGeom>
        </p:spPr>
      </p:pic>
      <p:pic>
        <p:nvPicPr>
          <p:cNvPr id="18" name="Picture 17" descr="depositphotos_28529091-stock-illustration-cute-golden-fish-cartoo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6800" y="3505200"/>
            <a:ext cx="1219200" cy="685800"/>
          </a:xfrm>
          <a:prstGeom prst="rect">
            <a:avLst/>
          </a:prstGeom>
        </p:spPr>
      </p:pic>
      <p:pic>
        <p:nvPicPr>
          <p:cNvPr id="27" name="Picture 26" descr="depositphotos_27371719-stock-illustration-cute-fish-cartoo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8200" y="4191000"/>
            <a:ext cx="1295400" cy="914400"/>
          </a:xfrm>
          <a:prstGeom prst="rect">
            <a:avLst/>
          </a:prstGeom>
        </p:spPr>
      </p:pic>
      <p:pic>
        <p:nvPicPr>
          <p:cNvPr id="28" name="Content Placeholder 11" descr="fishtank-no-fish-inside-white-background-illustration-17900396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590800"/>
            <a:ext cx="4191000" cy="2638425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524000" y="350520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43200" y="342900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57600" y="358140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95400" y="434340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4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441960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194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0386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340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48200" y="5486400"/>
            <a:ext cx="609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=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29000" y="5486400"/>
            <a:ext cx="609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96000" y="365760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194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0386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0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334000" y="5486400"/>
            <a:ext cx="609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</a:rPr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40" grpId="0"/>
      <p:bldP spid="41" grpId="0"/>
      <p:bldP spid="43" grpId="0" animBg="1"/>
      <p:bldP spid="43" grpId="1" animBg="1"/>
      <p:bldP spid="44" grpId="0" animBg="1"/>
      <p:bldP spid="45" grpId="0" animBg="1"/>
      <p:bldP spid="46" grpId="0" animBg="1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517</Words>
  <PresentationFormat>On-screen Show (4:3)</PresentationFormat>
  <Paragraphs>191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2020-11-05T13:21:27Z</dcterms:modified>
</cp:coreProperties>
</file>