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 Merkuschew" initials="AM" lastIdx="1" clrIdx="0">
    <p:extLst>
      <p:ext uri="{19B8F6BF-5375-455C-9EA6-DF929625EA0E}">
        <p15:presenceInfo xmlns:p15="http://schemas.microsoft.com/office/powerpoint/2012/main" userId="c4c6276cd45c2a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8C0BF-0B48-4C8E-A331-CB51E443C5E2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3F52-307F-4930-BF95-B2B113182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B3F52-307F-4930-BF95-B2B113182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49799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19656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8396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5980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8713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37696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49131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0847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82629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0215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162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6BB9-A0FE-E141-8355-D44961E9034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1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16165-331A-9442-985F-162127704CC0}"/>
              </a:ext>
            </a:extLst>
          </p:cNvPr>
          <p:cNvSpPr txBox="1"/>
          <p:nvPr/>
        </p:nvSpPr>
        <p:spPr>
          <a:xfrm>
            <a:off x="617584" y="744910"/>
            <a:ext cx="4986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bên trong chiếc đồng hồ?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BF7694F-AC6B-E642-90F9-4AE0D12A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11" y="632328"/>
            <a:ext cx="2432242" cy="3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hlinkClick r:id="rId4" action="ppaction://hlinksldjump"/>
            <a:extLst>
              <a:ext uri="{FF2B5EF4-FFF2-40B4-BE49-F238E27FC236}">
                <a16:creationId xmlns:a16="http://schemas.microsoft.com/office/drawing/2014/main" id="{A551A30D-F2D1-084A-9968-673D3CF9DBC5}"/>
              </a:ext>
            </a:extLst>
          </p:cNvPr>
          <p:cNvSpPr/>
          <p:nvPr/>
        </p:nvSpPr>
        <p:spPr>
          <a:xfrm>
            <a:off x="4722024" y="5576294"/>
            <a:ext cx="2231573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 TẨY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2" descr="White Rubber Eraser clipart">
            <a:extLst>
              <a:ext uri="{FF2B5EF4-FFF2-40B4-BE49-F238E27FC236}">
                <a16:creationId xmlns:a16="http://schemas.microsoft.com/office/drawing/2014/main" id="{9CDE0FD7-99E0-0E40-BC2E-0DFEECA6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56" y="2351158"/>
            <a:ext cx="1182487" cy="104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8569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>
            <a:extLst>
              <a:ext uri="{FF2B5EF4-FFF2-40B4-BE49-F238E27FC236}">
                <a16:creationId xmlns:a16="http://schemas.microsoft.com/office/drawing/2014/main" id="{3356A671-D30C-EF45-8D6B-0582D6A72E27}"/>
              </a:ext>
            </a:extLst>
          </p:cNvPr>
          <p:cNvSpPr/>
          <p:nvPr/>
        </p:nvSpPr>
        <p:spPr>
          <a:xfrm>
            <a:off x="3613356" y="840659"/>
            <a:ext cx="4529160" cy="1893062"/>
          </a:xfrm>
          <a:prstGeom prst="wedgeRoundRectCallout">
            <a:avLst>
              <a:gd name="adj1" fmla="val -60071"/>
              <a:gd name="adj2" fmla="val 14150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9179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pic>
        <p:nvPicPr>
          <p:cNvPr id="9" name="Picture 2" descr="Computer clipart">
            <a:extLst>
              <a:ext uri="{FF2B5EF4-FFF2-40B4-BE49-F238E27FC236}">
                <a16:creationId xmlns:a16="http://schemas.microsoft.com/office/drawing/2014/main" id="{CF5FF0BC-734C-004E-83B6-D3A6D9F5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76" y="2461763"/>
            <a:ext cx="1544016" cy="9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106500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ĐỂ BÀN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19416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12" descr="Scissors clipart">
            <a:extLst>
              <a:ext uri="{FF2B5EF4-FFF2-40B4-BE49-F238E27FC236}">
                <a16:creationId xmlns:a16="http://schemas.microsoft.com/office/drawing/2014/main" id="{6E81C3C9-C4E7-9342-B133-845D2737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62" y="2271252"/>
            <a:ext cx="1233490" cy="12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6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07065" y="2099314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KÉO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57556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6" descr="Book clipart">
            <a:extLst>
              <a:ext uri="{FF2B5EF4-FFF2-40B4-BE49-F238E27FC236}">
                <a16:creationId xmlns:a16="http://schemas.microsoft.com/office/drawing/2014/main" id="{3DAF4C23-E794-804A-9D25-E80A6562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852">
            <a:off x="3949414" y="2317097"/>
            <a:ext cx="1275538" cy="11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6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38962" y="2074677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QUYỂN SÁCH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24068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ĐÈN HỌC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4" descr="Red table lamp clipart">
            <a:extLst>
              <a:ext uri="{FF2B5EF4-FFF2-40B4-BE49-F238E27FC236}">
                <a16:creationId xmlns:a16="http://schemas.microsoft.com/office/drawing/2014/main" id="{A71E3307-2ECE-1648-9005-4103EB5E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12" y="2312789"/>
            <a:ext cx="935719" cy="9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07065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5976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THƯỚC EKE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6" descr="Triangle Ruler clipart">
            <a:extLst>
              <a:ext uri="{FF2B5EF4-FFF2-40B4-BE49-F238E27FC236}">
                <a16:creationId xmlns:a16="http://schemas.microsoft.com/office/drawing/2014/main" id="{FFD014BA-2F48-D044-9C1C-FE3B677D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388">
            <a:off x="4188605" y="2553868"/>
            <a:ext cx="985763" cy="9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6133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 MÀU VẼ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 descr="Black Clear Pencil Cup clipart">
            <a:extLst>
              <a:ext uri="{FF2B5EF4-FFF2-40B4-BE49-F238E27FC236}">
                <a16:creationId xmlns:a16="http://schemas.microsoft.com/office/drawing/2014/main" id="{F4B70EEE-8106-B84E-8CB8-88540EC1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96" y="2294494"/>
            <a:ext cx="844652" cy="12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5756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BÚT MỰC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 descr="Brown Fountain Pen clipart">
            <a:extLst>
              <a:ext uri="{FF2B5EF4-FFF2-40B4-BE49-F238E27FC236}">
                <a16:creationId xmlns:a16="http://schemas.microsoft.com/office/drawing/2014/main" id="{3E98BA0C-C998-A942-B891-28A7240F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31" y="2693568"/>
            <a:ext cx="852737" cy="5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8146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6E98073-A26D-F645-A939-E2B2EDFBA3CE}"/>
              </a:ext>
            </a:extLst>
          </p:cNvPr>
          <p:cNvGrpSpPr/>
          <p:nvPr/>
        </p:nvGrpSpPr>
        <p:grpSpPr>
          <a:xfrm>
            <a:off x="3353602" y="925286"/>
            <a:ext cx="2436797" cy="3370785"/>
            <a:chOff x="2388223" y="408214"/>
            <a:chExt cx="4367553" cy="6041571"/>
          </a:xfrm>
        </p:grpSpPr>
        <p:pic>
          <p:nvPicPr>
            <p:cNvPr id="1026" name="Picture 2" descr="Alarm Clock Red PNG Clip Art | Clock clipart, Clip art, Picture clock">
              <a:extLst>
                <a:ext uri="{FF2B5EF4-FFF2-40B4-BE49-F238E27FC236}">
                  <a16:creationId xmlns:a16="http://schemas.microsoft.com/office/drawing/2014/main" id="{E0DC8DE6-7E98-F344-A1E2-89E85B420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23" y="408214"/>
              <a:ext cx="4367553" cy="60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6965434-A26C-A94B-B8EA-1A0695D97BD3}"/>
                </a:ext>
              </a:extLst>
            </p:cNvPr>
            <p:cNvSpPr/>
            <p:nvPr/>
          </p:nvSpPr>
          <p:spPr>
            <a:xfrm>
              <a:off x="2743200" y="2242456"/>
              <a:ext cx="3712029" cy="3614057"/>
            </a:xfrm>
            <a:prstGeom prst="ellipse">
              <a:avLst/>
            </a:prstGeom>
            <a:solidFill>
              <a:srgbClr val="F60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8ED84B-52C6-F744-A779-E0A57CA7D33D}"/>
              </a:ext>
            </a:extLst>
          </p:cNvPr>
          <p:cNvSpPr/>
          <p:nvPr/>
        </p:nvSpPr>
        <p:spPr>
          <a:xfrm>
            <a:off x="432670" y="649983"/>
            <a:ext cx="1654628" cy="631372"/>
          </a:xfrm>
          <a:prstGeom prst="roundRect">
            <a:avLst/>
          </a:prstGeom>
          <a:solidFill>
            <a:srgbClr val="F60B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003D4-5CB9-5646-B474-585A1BE5BE00}"/>
              </a:ext>
            </a:extLst>
          </p:cNvPr>
          <p:cNvSpPr/>
          <p:nvPr/>
        </p:nvSpPr>
        <p:spPr>
          <a:xfrm>
            <a:off x="7119258" y="649983"/>
            <a:ext cx="1654628" cy="63137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068C9758-EAC3-C74A-A996-8DE8C1A79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46572" y="5350177"/>
            <a:ext cx="911662" cy="9256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3601" y="5319453"/>
            <a:ext cx="4137139" cy="914400"/>
            <a:chOff x="3353601" y="5319453"/>
            <a:chExt cx="4137139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353601" y="5319453"/>
              <a:ext cx="4137139" cy="9144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4387" y="5515043"/>
              <a:ext cx="367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ĐIỆN THOẠI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8" descr="Cell Phone clipart">
            <a:extLst>
              <a:ext uri="{FF2B5EF4-FFF2-40B4-BE49-F238E27FC236}">
                <a16:creationId xmlns:a16="http://schemas.microsoft.com/office/drawing/2014/main" id="{24112921-F915-0441-8219-1303FEAC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70">
            <a:off x="4353113" y="2444430"/>
            <a:ext cx="468143" cy="10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B9E117B7-46AD-AA45-8E91-289BD6F51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2884" r="12364" b="12702"/>
          <a:stretch/>
        </p:blipFill>
        <p:spPr bwMode="auto">
          <a:xfrm>
            <a:off x="3714448" y="2099315"/>
            <a:ext cx="1715104" cy="171510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85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2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o-co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65</Words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2020-08-20T10:53:12Z</dcterms:created>
  <dcterms:modified xsi:type="dcterms:W3CDTF">2021-06-24T13:38:36Z</dcterms:modified>
</cp:coreProperties>
</file>