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6" r:id="rId2"/>
    <p:sldId id="400" r:id="rId3"/>
    <p:sldId id="401" r:id="rId4"/>
    <p:sldId id="402" r:id="rId5"/>
    <p:sldId id="404" r:id="rId6"/>
    <p:sldId id="403" r:id="rId7"/>
    <p:sldId id="409" r:id="rId8"/>
    <p:sldId id="263" r:id="rId9"/>
    <p:sldId id="264" r:id="rId10"/>
    <p:sldId id="265" r:id="rId11"/>
    <p:sldId id="410" r:id="rId12"/>
    <p:sldId id="411" r:id="rId13"/>
    <p:sldId id="406" r:id="rId14"/>
    <p:sldId id="413" r:id="rId15"/>
    <p:sldId id="414" r:id="rId16"/>
    <p:sldId id="415" r:id="rId17"/>
    <p:sldId id="416" r:id="rId18"/>
    <p:sldId id="407" r:id="rId19"/>
    <p:sldId id="408" r:id="rId20"/>
    <p:sldId id="417" r:id="rId21"/>
    <p:sldId id="418" r:id="rId22"/>
    <p:sldId id="419" r:id="rId23"/>
    <p:sldId id="280" r:id="rId24"/>
    <p:sldId id="281"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294" r:id="rId38"/>
    <p:sldId id="295" r:id="rId39"/>
    <p:sldId id="432" r:id="rId40"/>
    <p:sldId id="433" r:id="rId41"/>
    <p:sldId id="434" r:id="rId42"/>
    <p:sldId id="435" r:id="rId43"/>
    <p:sldId id="436" r:id="rId44"/>
    <p:sldId id="437" r:id="rId45"/>
    <p:sldId id="438" r:id="rId46"/>
    <p:sldId id="439" r:id="rId47"/>
    <p:sldId id="440" r:id="rId48"/>
    <p:sldId id="305" r:id="rId49"/>
    <p:sldId id="441" r:id="rId50"/>
    <p:sldId id="307" r:id="rId51"/>
    <p:sldId id="442" r:id="rId52"/>
    <p:sldId id="443" r:id="rId53"/>
    <p:sldId id="444" r:id="rId54"/>
    <p:sldId id="445" r:id="rId55"/>
    <p:sldId id="446" r:id="rId56"/>
    <p:sldId id="447" r:id="rId57"/>
    <p:sldId id="448" r:id="rId58"/>
    <p:sldId id="317" r:id="rId59"/>
    <p:sldId id="449" r:id="rId60"/>
    <p:sldId id="450" r:id="rId61"/>
    <p:sldId id="451" r:id="rId62"/>
    <p:sldId id="452" r:id="rId63"/>
    <p:sldId id="453" r:id="rId64"/>
    <p:sldId id="454" r:id="rId65"/>
    <p:sldId id="455" r:id="rId66"/>
    <p:sldId id="456" r:id="rId67"/>
    <p:sldId id="457" r:id="rId68"/>
    <p:sldId id="458" r:id="rId69"/>
    <p:sldId id="330"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74" r:id="rId86"/>
    <p:sldId id="475" r:id="rId87"/>
    <p:sldId id="476" r:id="rId88"/>
    <p:sldId id="477" r:id="rId89"/>
    <p:sldId id="478" r:id="rId90"/>
    <p:sldId id="479" r:id="rId91"/>
    <p:sldId id="480" r:id="rId92"/>
    <p:sldId id="481" r:id="rId93"/>
    <p:sldId id="482" r:id="rId94"/>
    <p:sldId id="483" r:id="rId95"/>
    <p:sldId id="484" r:id="rId96"/>
    <p:sldId id="485" r:id="rId97"/>
    <p:sldId id="486" r:id="rId98"/>
    <p:sldId id="487" r:id="rId99"/>
    <p:sldId id="488" r:id="rId100"/>
    <p:sldId id="489" r:id="rId101"/>
    <p:sldId id="490" r:id="rId102"/>
    <p:sldId id="491" r:id="rId103"/>
    <p:sldId id="492" r:id="rId104"/>
    <p:sldId id="493" r:id="rId105"/>
    <p:sldId id="373" r:id="rId106"/>
    <p:sldId id="374" r:id="rId107"/>
    <p:sldId id="375" r:id="rId108"/>
    <p:sldId id="376" r:id="rId109"/>
    <p:sldId id="377" r:id="rId110"/>
    <p:sldId id="494" r:id="rId111"/>
    <p:sldId id="379" r:id="rId112"/>
    <p:sldId id="495" r:id="rId113"/>
    <p:sldId id="381" r:id="rId114"/>
    <p:sldId id="496" r:id="rId115"/>
    <p:sldId id="383" r:id="rId116"/>
    <p:sldId id="384" r:id="rId117"/>
    <p:sldId id="385" r:id="rId118"/>
    <p:sldId id="386" r:id="rId119"/>
    <p:sldId id="387" r:id="rId120"/>
    <p:sldId id="388" r:id="rId121"/>
    <p:sldId id="389" r:id="rId122"/>
    <p:sldId id="390" r:id="rId123"/>
    <p:sldId id="391" r:id="rId124"/>
    <p:sldId id="392" r:id="rId125"/>
    <p:sldId id="497" r:id="rId126"/>
    <p:sldId id="498" r:id="rId127"/>
    <p:sldId id="395" r:id="rId128"/>
    <p:sldId id="396" r:id="rId129"/>
    <p:sldId id="397" r:id="rId130"/>
    <p:sldId id="398" r:id="rId131"/>
    <p:sldId id="399" r:id="rId1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p:restoredTop sz="94654"/>
  </p:normalViewPr>
  <p:slideViewPr>
    <p:cSldViewPr snapToGrid="0" snapToObjects="1">
      <p:cViewPr varScale="1">
        <p:scale>
          <a:sx n="58" d="100"/>
          <a:sy n="58" d="100"/>
        </p:scale>
        <p:origin x="320"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9.1066800000000003E-2"/>
          <c:y val="3.9538200000000003E-2"/>
          <c:w val="0.90393299999999999"/>
          <c:h val="0.89050099999999999"/>
        </c:manualLayout>
      </c:layout>
      <c:barChart>
        <c:barDir val="col"/>
        <c:grouping val="clustered"/>
        <c:varyColors val="0"/>
        <c:ser>
          <c:idx val="0"/>
          <c:order val="0"/>
          <c:tx>
            <c:strRef>
              <c:f>Sheet1!$A$2</c:f>
              <c:strCache>
                <c:ptCount val="1"/>
                <c:pt idx="0">
                  <c:v>Onre</c:v>
                </c:pt>
              </c:strCache>
            </c:strRef>
          </c:tx>
          <c:spPr>
            <a:solidFill>
              <a:srgbClr val="929292"/>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FB43-A547-B411-87D17516567F}"/>
            </c:ext>
          </c:extLst>
        </c:ser>
        <c:ser>
          <c:idx val="1"/>
          <c:order val="1"/>
          <c:tx>
            <c:strRef>
              <c:f>Sheet1!$A$3</c:f>
              <c:strCache>
                <c:ptCount val="1"/>
                <c:pt idx="0">
                  <c:v>Two</c:v>
                </c:pt>
              </c:strCache>
            </c:strRef>
          </c:tx>
          <c:spPr>
            <a:solidFill>
              <a:srgbClr val="D6D6D6"/>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FB43-A547-B411-87D17516567F}"/>
            </c:ext>
          </c:extLst>
        </c:ser>
        <c:ser>
          <c:idx val="2"/>
          <c:order val="2"/>
          <c:tx>
            <c:strRef>
              <c:f>Sheet1!$A$4</c:f>
              <c:strCache>
                <c:ptCount val="1"/>
                <c:pt idx="0">
                  <c:v>Three</c:v>
                </c:pt>
              </c:strCache>
            </c:strRef>
          </c:tx>
          <c:spPr>
            <a:solidFill>
              <a:srgbClr val="212121"/>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Sheet1!$B$4:$E$4</c:f>
              <c:numCache>
                <c:formatCode>General</c:formatCode>
                <c:ptCount val="4"/>
                <c:pt idx="0">
                  <c:v>12</c:v>
                </c:pt>
                <c:pt idx="1">
                  <c:v>76</c:v>
                </c:pt>
                <c:pt idx="2">
                  <c:v>32</c:v>
                </c:pt>
                <c:pt idx="3">
                  <c:v>14</c:v>
                </c:pt>
              </c:numCache>
            </c:numRef>
          </c:val>
          <c:extLst>
            <c:ext xmlns:c16="http://schemas.microsoft.com/office/drawing/2014/chart" uri="{C3380CC4-5D6E-409C-BE32-E72D297353CC}">
              <c16:uniqueId val="{00000002-FB43-A547-B411-87D17516567F}"/>
            </c:ext>
          </c:extLst>
        </c:ser>
        <c:dLbls>
          <c:showLegendKey val="0"/>
          <c:showVal val="0"/>
          <c:showCatName val="0"/>
          <c:showSerName val="0"/>
          <c:showPercent val="0"/>
          <c:showBubbleSize val="0"/>
        </c:dLbls>
        <c:gapWidth val="300"/>
        <c:overlap val="-20"/>
        <c:axId val="-2103189328"/>
        <c:axId val="-2103186512"/>
      </c:barChart>
      <c:catAx>
        <c:axId val="-2103189328"/>
        <c:scaling>
          <c:orientation val="minMax"/>
        </c:scaling>
        <c:delete val="0"/>
        <c:axPos val="b"/>
        <c:numFmt formatCode="General" sourceLinked="0"/>
        <c:majorTickMark val="none"/>
        <c:minorTickMark val="none"/>
        <c:tickLblPos val="low"/>
        <c:spPr>
          <a:ln w="12700" cap="flat">
            <a:solidFill>
              <a:srgbClr val="212121"/>
            </a:solidFill>
            <a:prstDash val="solid"/>
            <a:miter lim="400000"/>
          </a:ln>
        </c:spPr>
        <c:txPr>
          <a:bodyPr rot="0"/>
          <a:lstStyle/>
          <a:p>
            <a:pPr>
              <a:defRPr sz="2591" b="0" i="0" u="none" strike="noStrike">
                <a:solidFill>
                  <a:srgbClr val="929292"/>
                </a:solidFill>
                <a:latin typeface="Montserrat Light"/>
              </a:defRPr>
            </a:pPr>
            <a:endParaRPr lang="de-DE"/>
          </a:p>
        </c:txPr>
        <c:crossAx val="-2103186512"/>
        <c:crosses val="autoZero"/>
        <c:auto val="1"/>
        <c:lblAlgn val="ctr"/>
        <c:lblOffset val="100"/>
        <c:noMultiLvlLbl val="1"/>
      </c:catAx>
      <c:valAx>
        <c:axId val="-210318651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591" b="0" i="0" u="none" strike="noStrike">
                <a:solidFill>
                  <a:srgbClr val="929292"/>
                </a:solidFill>
                <a:latin typeface="Montserrat Light"/>
              </a:defRPr>
            </a:pPr>
            <a:endParaRPr lang="de-DE"/>
          </a:p>
        </c:txPr>
        <c:crossAx val="-2103189328"/>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0"/>
            <c:bubble3D val="0"/>
            <c:extLst>
              <c:ext xmlns:c16="http://schemas.microsoft.com/office/drawing/2014/chart" uri="{C3380CC4-5D6E-409C-BE32-E72D297353CC}">
                <c16:uniqueId val="{00000000-21DE-1649-8964-3C5582604E1E}"/>
              </c:ext>
            </c:extLst>
          </c:dPt>
          <c:dPt>
            <c:idx val="1"/>
            <c:bubble3D val="0"/>
            <c:spPr>
              <a:solidFill>
                <a:srgbClr val="CCCDCB"/>
              </a:solidFill>
              <a:ln w="12700" cap="flat">
                <a:noFill/>
                <a:miter lim="400000"/>
              </a:ln>
              <a:effectLst/>
            </c:spPr>
            <c:extLst>
              <c:ext xmlns:c16="http://schemas.microsoft.com/office/drawing/2014/chart" uri="{C3380CC4-5D6E-409C-BE32-E72D297353CC}">
                <c16:uniqueId val="{00000002-21DE-1649-8964-3C5582604E1E}"/>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4-21DE-1649-8964-3C5582604E1E}"/>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6-21DE-1649-8964-3C5582604E1E}"/>
              </c:ext>
            </c:extLst>
          </c:dPt>
          <c:cat>
            <c:strRef>
              <c:f>Sheet1!$B$1:$E$1</c:f>
              <c:strCache>
                <c:ptCount val="4"/>
                <c:pt idx="0">
                  <c:v>One</c:v>
                </c:pt>
                <c:pt idx="1">
                  <c:v>Two</c:v>
                </c:pt>
                <c:pt idx="2">
                  <c:v>Three</c:v>
                </c:pt>
                <c:pt idx="3">
                  <c:v>Four</c:v>
                </c:pt>
              </c:strCache>
            </c:strRef>
          </c:cat>
          <c:val>
            <c:numRef>
              <c:f>Sheet1!$B$2:$E$2</c:f>
              <c:numCache>
                <c:formatCode>General</c:formatCode>
                <c:ptCount val="4"/>
                <c:pt idx="0">
                  <c:v>91</c:v>
                </c:pt>
                <c:pt idx="1">
                  <c:v>76</c:v>
                </c:pt>
                <c:pt idx="2">
                  <c:v>28</c:v>
                </c:pt>
                <c:pt idx="3">
                  <c:v>26</c:v>
                </c:pt>
              </c:numCache>
            </c:numRef>
          </c:val>
          <c:extLst>
            <c:ext xmlns:c16="http://schemas.microsoft.com/office/drawing/2014/chart" uri="{C3380CC4-5D6E-409C-BE32-E72D297353CC}">
              <c16:uniqueId val="{00000007-21DE-1649-8964-3C5582604E1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0"/>
            <c:bubble3D val="0"/>
            <c:extLst>
              <c:ext xmlns:c16="http://schemas.microsoft.com/office/drawing/2014/chart" uri="{C3380CC4-5D6E-409C-BE32-E72D297353CC}">
                <c16:uniqueId val="{00000000-34BD-7B4D-B35C-8B4D35368D77}"/>
              </c:ext>
            </c:extLst>
          </c:dPt>
          <c:dPt>
            <c:idx val="1"/>
            <c:bubble3D val="0"/>
            <c:spPr>
              <a:solidFill>
                <a:srgbClr val="CCCDCB"/>
              </a:solidFill>
              <a:ln w="12700" cap="flat">
                <a:noFill/>
                <a:miter lim="400000"/>
              </a:ln>
              <a:effectLst/>
            </c:spPr>
            <c:extLst>
              <c:ext xmlns:c16="http://schemas.microsoft.com/office/drawing/2014/chart" uri="{C3380CC4-5D6E-409C-BE32-E72D297353CC}">
                <c16:uniqueId val="{00000002-34BD-7B4D-B35C-8B4D35368D77}"/>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4-34BD-7B4D-B35C-8B4D35368D77}"/>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6-34BD-7B4D-B35C-8B4D35368D77}"/>
              </c:ext>
            </c:extLst>
          </c:dPt>
          <c:cat>
            <c:strRef>
              <c:f>Sheet1!$B$1:$E$1</c:f>
              <c:strCache>
                <c:ptCount val="4"/>
                <c:pt idx="0">
                  <c:v>One</c:v>
                </c:pt>
                <c:pt idx="1">
                  <c:v>Two</c:v>
                </c:pt>
                <c:pt idx="2">
                  <c:v>Three</c:v>
                </c:pt>
                <c:pt idx="3">
                  <c:v>Four</c:v>
                </c:pt>
              </c:strCache>
            </c:strRef>
          </c:cat>
          <c:val>
            <c:numRef>
              <c:f>Sheet1!$B$2:$E$2</c:f>
              <c:numCache>
                <c:formatCode>General</c:formatCode>
                <c:ptCount val="4"/>
                <c:pt idx="0">
                  <c:v>43</c:v>
                </c:pt>
                <c:pt idx="1">
                  <c:v>21</c:v>
                </c:pt>
                <c:pt idx="2">
                  <c:v>44</c:v>
                </c:pt>
                <c:pt idx="3">
                  <c:v>56</c:v>
                </c:pt>
              </c:numCache>
            </c:numRef>
          </c:val>
          <c:extLst>
            <c:ext xmlns:c16="http://schemas.microsoft.com/office/drawing/2014/chart" uri="{C3380CC4-5D6E-409C-BE32-E72D297353CC}">
              <c16:uniqueId val="{00000007-34BD-7B4D-B35C-8B4D35368D7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0.143841"/>
          <c:y val="4.4831900000000001E-2"/>
          <c:w val="0.81573300000000004"/>
          <c:h val="0.877911"/>
        </c:manualLayout>
      </c:layout>
      <c:barChart>
        <c:barDir val="bar"/>
        <c:grouping val="stacked"/>
        <c:varyColors val="0"/>
        <c:ser>
          <c:idx val="0"/>
          <c:order val="0"/>
          <c:tx>
            <c:strRef>
              <c:f>Sheet1!$A$2</c:f>
              <c:strCache>
                <c:ptCount val="1"/>
                <c:pt idx="0">
                  <c:v>Region 1</c:v>
                </c:pt>
              </c:strCache>
            </c:strRef>
          </c:tx>
          <c:spPr>
            <a:solidFill>
              <a:srgbClr val="D6D6D6"/>
            </a:solidFill>
            <a:ln w="12700" cap="flat">
              <a:noFill/>
              <a:miter lim="400000"/>
            </a:ln>
            <a:effectLst/>
          </c:spPr>
          <c:invertIfNegative val="0"/>
          <c:cat>
            <c:strRef>
              <c:f>Sheet1!$B$1:$E$1</c:f>
              <c:strCache>
                <c:ptCount val="4"/>
                <c:pt idx="0">
                  <c:v>One</c:v>
                </c:pt>
                <c:pt idx="1">
                  <c:v>Two</c:v>
                </c:pt>
                <c:pt idx="2">
                  <c:v>Three</c:v>
                </c:pt>
                <c:pt idx="3">
                  <c:v>Four</c:v>
                </c:pt>
              </c:strCache>
            </c:strRef>
          </c:cat>
          <c:val>
            <c:numRef>
              <c:f>Sheet1!$B$2:$E$2</c:f>
              <c:numCache>
                <c:formatCode>General</c:formatCode>
                <c:ptCount val="4"/>
                <c:pt idx="0">
                  <c:v>27</c:v>
                </c:pt>
                <c:pt idx="1">
                  <c:v>36</c:v>
                </c:pt>
                <c:pt idx="2">
                  <c:v>63</c:v>
                </c:pt>
                <c:pt idx="3">
                  <c:v>143</c:v>
                </c:pt>
              </c:numCache>
            </c:numRef>
          </c:val>
          <c:extLst>
            <c:ext xmlns:c16="http://schemas.microsoft.com/office/drawing/2014/chart" uri="{C3380CC4-5D6E-409C-BE32-E72D297353CC}">
              <c16:uniqueId val="{00000000-E7E6-9640-A1CB-2DCDFDE39BD2}"/>
            </c:ext>
          </c:extLst>
        </c:ser>
        <c:ser>
          <c:idx val="1"/>
          <c:order val="1"/>
          <c:tx>
            <c:strRef>
              <c:f>Sheet1!$A$3</c:f>
              <c:strCache>
                <c:ptCount val="1"/>
                <c:pt idx="0">
                  <c:v>Region 2</c:v>
                </c:pt>
              </c:strCache>
            </c:strRef>
          </c:tx>
          <c:spPr>
            <a:solidFill>
              <a:srgbClr val="212121"/>
            </a:solidFill>
            <a:ln w="12700" cap="flat">
              <a:noFill/>
              <a:miter lim="400000"/>
            </a:ln>
            <a:effectLst/>
          </c:spPr>
          <c:invertIfNegative val="0"/>
          <c:cat>
            <c:strRef>
              <c:f>Sheet1!$B$1:$E$1</c:f>
              <c:strCache>
                <c:ptCount val="4"/>
                <c:pt idx="0">
                  <c:v>One</c:v>
                </c:pt>
                <c:pt idx="1">
                  <c:v>Two</c:v>
                </c:pt>
                <c:pt idx="2">
                  <c:v>Three</c:v>
                </c:pt>
                <c:pt idx="3">
                  <c:v>Four</c:v>
                </c:pt>
              </c:strCache>
            </c:strRef>
          </c:cat>
          <c:val>
            <c:numRef>
              <c:f>Sheet1!$B$3:$E$3</c:f>
              <c:numCache>
                <c:formatCode>General</c:formatCode>
                <c:ptCount val="4"/>
                <c:pt idx="0">
                  <c:v>55</c:v>
                </c:pt>
                <c:pt idx="1">
                  <c:v>43</c:v>
                </c:pt>
                <c:pt idx="2">
                  <c:v>80</c:v>
                </c:pt>
                <c:pt idx="3">
                  <c:v>48</c:v>
                </c:pt>
              </c:numCache>
            </c:numRef>
          </c:val>
          <c:extLst>
            <c:ext xmlns:c16="http://schemas.microsoft.com/office/drawing/2014/chart" uri="{C3380CC4-5D6E-409C-BE32-E72D297353CC}">
              <c16:uniqueId val="{00000001-E7E6-9640-A1CB-2DCDFDE39BD2}"/>
            </c:ext>
          </c:extLst>
        </c:ser>
        <c:dLbls>
          <c:showLegendKey val="0"/>
          <c:showVal val="0"/>
          <c:showCatName val="0"/>
          <c:showSerName val="0"/>
          <c:showPercent val="0"/>
          <c:showBubbleSize val="0"/>
        </c:dLbls>
        <c:gapWidth val="40"/>
        <c:overlap val="100"/>
        <c:axId val="-2102973824"/>
        <c:axId val="-2102971024"/>
      </c:barChart>
      <c:catAx>
        <c:axId val="-2102973824"/>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sz="3000" b="0" i="0" u="none" strike="noStrike">
                <a:solidFill>
                  <a:srgbClr val="5E5E5E"/>
                </a:solidFill>
                <a:latin typeface="Montserrat Light"/>
              </a:defRPr>
            </a:pPr>
            <a:endParaRPr lang="de-DE"/>
          </a:p>
        </c:txPr>
        <c:crossAx val="-2102971024"/>
        <c:crosses val="autoZero"/>
        <c:auto val="1"/>
        <c:lblAlgn val="ctr"/>
        <c:lblOffset val="100"/>
        <c:noMultiLvlLbl val="1"/>
      </c:catAx>
      <c:valAx>
        <c:axId val="-2102971024"/>
        <c:scaling>
          <c:orientation val="minMax"/>
        </c:scaling>
        <c:delete val="0"/>
        <c:axPos val="t"/>
        <c:majorGridlines>
          <c:spPr>
            <a:ln w="12700" cap="flat">
              <a:solidFill>
                <a:srgbClr val="929292"/>
              </a:solidFill>
              <a:custDash>
                <a:ds d="200000" sp="200000"/>
              </a:custDash>
              <a:miter lim="400000"/>
            </a:ln>
          </c:spPr>
        </c:majorGridlines>
        <c:numFmt formatCode="General" sourceLinked="0"/>
        <c:majorTickMark val="none"/>
        <c:minorTickMark val="none"/>
        <c:tickLblPos val="high"/>
        <c:spPr>
          <a:ln w="12700" cap="flat">
            <a:noFill/>
            <a:prstDash val="solid"/>
            <a:miter lim="400000"/>
          </a:ln>
        </c:spPr>
        <c:txPr>
          <a:bodyPr rot="0"/>
          <a:lstStyle/>
          <a:p>
            <a:pPr>
              <a:defRPr sz="3000" b="0" i="0" u="none" strike="noStrike">
                <a:solidFill>
                  <a:srgbClr val="5E5E5E"/>
                </a:solidFill>
                <a:latin typeface="Montserrat Light"/>
              </a:defRPr>
            </a:pPr>
            <a:endParaRPr lang="de-DE"/>
          </a:p>
        </c:txPr>
        <c:crossAx val="-2102973824"/>
        <c:crosses val="autoZero"/>
        <c:crossBetween val="between"/>
        <c:majorUnit val="50"/>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0.29006399999999999"/>
          <c:y val="0.245505"/>
          <c:w val="0.41987200000000002"/>
          <c:h val="0.74199499999999996"/>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0"/>
            <c:bubble3D val="0"/>
            <c:extLst>
              <c:ext xmlns:c16="http://schemas.microsoft.com/office/drawing/2014/chart" uri="{C3380CC4-5D6E-409C-BE32-E72D297353CC}">
                <c16:uniqueId val="{00000000-DA65-B547-9AD8-7C089BCB2DD2}"/>
              </c:ext>
            </c:extLst>
          </c:dPt>
          <c:dPt>
            <c:idx val="1"/>
            <c:bubble3D val="0"/>
            <c:spPr>
              <a:solidFill>
                <a:srgbClr val="CCCDCB"/>
              </a:solidFill>
              <a:ln w="12700" cap="flat">
                <a:noFill/>
                <a:miter lim="400000"/>
              </a:ln>
              <a:effectLst/>
            </c:spPr>
            <c:extLst>
              <c:ext xmlns:c16="http://schemas.microsoft.com/office/drawing/2014/chart" uri="{C3380CC4-5D6E-409C-BE32-E72D297353CC}">
                <c16:uniqueId val="{00000002-DA65-B547-9AD8-7C089BCB2DD2}"/>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4-DA65-B547-9AD8-7C089BCB2DD2}"/>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6-DA65-B547-9AD8-7C089BCB2DD2}"/>
              </c:ext>
            </c:extLst>
          </c:dPt>
          <c:dPt>
            <c:idx val="4"/>
            <c:bubble3D val="0"/>
            <c:spPr>
              <a:solidFill>
                <a:srgbClr val="000000"/>
              </a:solidFill>
              <a:ln w="12700" cap="flat">
                <a:noFill/>
                <a:miter lim="400000"/>
              </a:ln>
              <a:effectLst/>
            </c:spPr>
            <c:extLst>
              <c:ext xmlns:c16="http://schemas.microsoft.com/office/drawing/2014/chart" uri="{C3380CC4-5D6E-409C-BE32-E72D297353CC}">
                <c16:uniqueId val="{00000008-DA65-B547-9AD8-7C089BCB2DD2}"/>
              </c:ext>
            </c:extLst>
          </c:dPt>
          <c:dPt>
            <c:idx val="5"/>
            <c:bubble3D val="0"/>
            <c:spPr>
              <a:solidFill>
                <a:srgbClr val="5B5C5B"/>
              </a:solidFill>
              <a:ln w="12700" cap="flat">
                <a:noFill/>
                <a:miter lim="400000"/>
              </a:ln>
              <a:effectLst/>
            </c:spPr>
            <c:extLst>
              <c:ext xmlns:c16="http://schemas.microsoft.com/office/drawing/2014/chart" uri="{C3380CC4-5D6E-409C-BE32-E72D297353CC}">
                <c16:uniqueId val="{0000000A-DA65-B547-9AD8-7C089BCB2DD2}"/>
              </c:ext>
            </c:extLst>
          </c:dPt>
          <c:dLbls>
            <c:dLbl>
              <c:idx val="0"/>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0-DA65-B547-9AD8-7C089BCB2DD2}"/>
                </c:ext>
              </c:extLst>
            </c:dLbl>
            <c:dLbl>
              <c:idx val="1"/>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2-DA65-B547-9AD8-7C089BCB2DD2}"/>
                </c:ext>
              </c:extLst>
            </c:dLbl>
            <c:dLbl>
              <c:idx val="2"/>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4-DA65-B547-9AD8-7C089BCB2DD2}"/>
                </c:ext>
              </c:extLst>
            </c:dLbl>
            <c:dLbl>
              <c:idx val="3"/>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6-DA65-B547-9AD8-7C089BCB2DD2}"/>
                </c:ext>
              </c:extLst>
            </c:dLbl>
            <c:dLbl>
              <c:idx val="4"/>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8-DA65-B547-9AD8-7C089BCB2DD2}"/>
                </c:ext>
              </c:extLst>
            </c:dLbl>
            <c:dLbl>
              <c:idx val="5"/>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A-DA65-B547-9AD8-7C089BCB2DD2}"/>
                </c:ext>
              </c:extLst>
            </c:dLbl>
            <c:numFmt formatCode="#,##0%" sourceLinked="0"/>
            <c:spPr>
              <a:noFill/>
              <a:ln>
                <a:noFill/>
              </a:ln>
              <a:effectLst/>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Sheet1!$B$1:$G$1</c:f>
              <c:strCache>
                <c:ptCount val="6"/>
                <c:pt idx="0">
                  <c:v>April</c:v>
                </c:pt>
                <c:pt idx="1">
                  <c:v>Mai</c:v>
                </c:pt>
                <c:pt idx="2">
                  <c:v>Juni</c:v>
                </c:pt>
                <c:pt idx="3">
                  <c:v>Juli</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B-DA65-B547-9AD8-7C089BCB2DD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t"/>
      <c:layout>
        <c:manualLayout>
          <c:xMode val="edge"/>
          <c:yMode val="edge"/>
          <c:x val="0"/>
          <c:y val="0"/>
          <c:w val="1"/>
          <c:h val="6.6497200000000006E-2"/>
        </c:manualLayout>
      </c:layout>
      <c:overlay val="1"/>
      <c:spPr>
        <a:noFill/>
        <a:ln w="12700" cap="flat">
          <a:noFill/>
          <a:miter lim="400000"/>
        </a:ln>
        <a:effectLst/>
      </c:spPr>
      <c:txPr>
        <a:bodyPr rot="0"/>
        <a:lstStyle/>
        <a:p>
          <a:pPr>
            <a:defRPr sz="1817" b="0" i="0" u="none" strike="noStrike">
              <a:solidFill>
                <a:srgbClr val="000000"/>
              </a:solidFill>
              <a:latin typeface="Montserrat"/>
            </a:defRPr>
          </a:pPr>
          <a:endParaRPr lang="de-DE"/>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3.8714999999999999E-2"/>
          <c:y val="6.5596500000000002E-2"/>
          <c:w val="0.94843699999999997"/>
          <c:h val="0.82668299999999995"/>
        </c:manualLayout>
      </c:layout>
      <c:lineChart>
        <c:grouping val="standard"/>
        <c:varyColors val="0"/>
        <c:ser>
          <c:idx val="0"/>
          <c:order val="0"/>
          <c:tx>
            <c:strRef>
              <c:f>Sheet1!$A$2</c:f>
              <c:strCache>
                <c:ptCount val="1"/>
                <c:pt idx="0">
                  <c:v>Region 1</c:v>
                </c:pt>
              </c:strCache>
            </c:strRef>
          </c:tx>
          <c:spPr>
            <a:ln w="50800" cap="flat">
              <a:solidFill>
                <a:srgbClr val="929292"/>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2A9A-F841-A1CE-84E11A68F26B}"/>
            </c:ext>
          </c:extLst>
        </c:ser>
        <c:ser>
          <c:idx val="1"/>
          <c:order val="1"/>
          <c:tx>
            <c:strRef>
              <c:f>Sheet1!$A$3</c:f>
              <c:strCache>
                <c:ptCount val="1"/>
                <c:pt idx="0">
                  <c:v>Region 2</c:v>
                </c:pt>
              </c:strCache>
            </c:strRef>
          </c:tx>
          <c:spPr>
            <a:ln w="50800" cap="flat">
              <a:solidFill>
                <a:srgbClr val="212121"/>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2A9A-F841-A1CE-84E11A68F26B}"/>
            </c:ext>
          </c:extLst>
        </c:ser>
        <c:ser>
          <c:idx val="2"/>
          <c:order val="2"/>
          <c:tx>
            <c:strRef>
              <c:f>Sheet1!$A$4</c:f>
              <c:strCache>
                <c:ptCount val="1"/>
                <c:pt idx="0">
                  <c:v>Region 3</c:v>
                </c:pt>
              </c:strCache>
            </c:strRef>
          </c:tx>
          <c:spPr>
            <a:ln w="50800" cap="flat">
              <a:solidFill>
                <a:srgbClr val="5E5E5E"/>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Sheet1!$B$4:$E$4</c:f>
              <c:numCache>
                <c:formatCode>General</c:formatCode>
                <c:ptCount val="4"/>
                <c:pt idx="0">
                  <c:v>34</c:v>
                </c:pt>
                <c:pt idx="1">
                  <c:v>21</c:v>
                </c:pt>
                <c:pt idx="2">
                  <c:v>18</c:v>
                </c:pt>
                <c:pt idx="3">
                  <c:v>66</c:v>
                </c:pt>
              </c:numCache>
            </c:numRef>
          </c:val>
          <c:smooth val="0"/>
          <c:extLst>
            <c:ext xmlns:c16="http://schemas.microsoft.com/office/drawing/2014/chart" uri="{C3380CC4-5D6E-409C-BE32-E72D297353CC}">
              <c16:uniqueId val="{00000002-2A9A-F841-A1CE-84E11A68F26B}"/>
            </c:ext>
          </c:extLst>
        </c:ser>
        <c:dLbls>
          <c:showLegendKey val="0"/>
          <c:showVal val="0"/>
          <c:showCatName val="0"/>
          <c:showSerName val="0"/>
          <c:showPercent val="0"/>
          <c:showBubbleSize val="0"/>
        </c:dLbls>
        <c:smooth val="0"/>
        <c:axId val="-2102834640"/>
        <c:axId val="-2102831776"/>
      </c:lineChart>
      <c:catAx>
        <c:axId val="-2102834640"/>
        <c:scaling>
          <c:orientation val="minMax"/>
        </c:scaling>
        <c:delete val="0"/>
        <c:axPos val="b"/>
        <c:numFmt formatCode="General" sourceLinked="0"/>
        <c:majorTickMark val="none"/>
        <c:minorTickMark val="none"/>
        <c:tickLblPos val="low"/>
        <c:spPr>
          <a:ln w="12700" cap="flat">
            <a:solidFill>
              <a:srgbClr val="D6D6D6"/>
            </a:solidFill>
            <a:prstDash val="solid"/>
            <a:miter lim="400000"/>
          </a:ln>
        </c:spPr>
        <c:txPr>
          <a:bodyPr rot="0"/>
          <a:lstStyle/>
          <a:p>
            <a:pPr>
              <a:defRPr sz="2432" b="0" i="0" u="none" strike="noStrike">
                <a:solidFill>
                  <a:srgbClr val="929292"/>
                </a:solidFill>
                <a:latin typeface="Montserrat Light"/>
              </a:defRPr>
            </a:pPr>
            <a:endParaRPr lang="de-DE"/>
          </a:p>
        </c:txPr>
        <c:crossAx val="-2102831776"/>
        <c:crosses val="autoZero"/>
        <c:auto val="1"/>
        <c:lblAlgn val="ctr"/>
        <c:lblOffset val="100"/>
        <c:noMultiLvlLbl val="1"/>
      </c:catAx>
      <c:valAx>
        <c:axId val="-210283177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32" b="0" i="0" u="none" strike="noStrike">
                <a:solidFill>
                  <a:srgbClr val="929292"/>
                </a:solidFill>
                <a:latin typeface="Montserrat Light"/>
              </a:defRPr>
            </a:pPr>
            <a:endParaRPr lang="de-DE"/>
          </a:p>
        </c:txPr>
        <c:crossAx val="-210283464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0.15088699999999999"/>
          <c:y val="6.40569E-2"/>
          <c:w val="0.81291000000000002"/>
          <c:h val="0.83091599999999999"/>
        </c:manualLayout>
      </c:layout>
      <c:barChart>
        <c:barDir val="bar"/>
        <c:grouping val="stacked"/>
        <c:varyColors val="0"/>
        <c:ser>
          <c:idx val="0"/>
          <c:order val="0"/>
          <c:tx>
            <c:strRef>
              <c:f>Sheet1!$A$2</c:f>
              <c:strCache>
                <c:ptCount val="1"/>
                <c:pt idx="0">
                  <c:v>Region 1</c:v>
                </c:pt>
              </c:strCache>
            </c:strRef>
          </c:tx>
          <c:spPr>
            <a:solidFill>
              <a:srgbClr val="D6D6D6"/>
            </a:solidFill>
            <a:ln w="12700" cap="flat">
              <a:noFill/>
              <a:miter lim="400000"/>
            </a:ln>
            <a:effectLst/>
          </c:spPr>
          <c:invertIfNegative val="0"/>
          <c:cat>
            <c:strRef>
              <c:f>Sheet1!$B$1:$F$1</c:f>
              <c:strCache>
                <c:ptCount val="5"/>
                <c:pt idx="0">
                  <c:v>One</c:v>
                </c:pt>
                <c:pt idx="1">
                  <c:v>Two</c:v>
                </c:pt>
                <c:pt idx="2">
                  <c:v>Three</c:v>
                </c:pt>
                <c:pt idx="3">
                  <c:v>Four</c:v>
                </c:pt>
                <c:pt idx="4">
                  <c:v>Five</c:v>
                </c:pt>
              </c:strCache>
            </c:strRef>
          </c:cat>
          <c:val>
            <c:numRef>
              <c:f>Sheet1!$B$2:$F$2</c:f>
              <c:numCache>
                <c:formatCode>General</c:formatCode>
                <c:ptCount val="5"/>
                <c:pt idx="0">
                  <c:v>27</c:v>
                </c:pt>
                <c:pt idx="1">
                  <c:v>36</c:v>
                </c:pt>
                <c:pt idx="2">
                  <c:v>63</c:v>
                </c:pt>
                <c:pt idx="3">
                  <c:v>43</c:v>
                </c:pt>
                <c:pt idx="4">
                  <c:v>34</c:v>
                </c:pt>
              </c:numCache>
            </c:numRef>
          </c:val>
          <c:extLst>
            <c:ext xmlns:c16="http://schemas.microsoft.com/office/drawing/2014/chart" uri="{C3380CC4-5D6E-409C-BE32-E72D297353CC}">
              <c16:uniqueId val="{00000000-A892-314F-9DE5-73887A55C2A4}"/>
            </c:ext>
          </c:extLst>
        </c:ser>
        <c:ser>
          <c:idx val="1"/>
          <c:order val="1"/>
          <c:tx>
            <c:strRef>
              <c:f>Sheet1!$A$3</c:f>
              <c:strCache>
                <c:ptCount val="1"/>
                <c:pt idx="0">
                  <c:v>Region 2</c:v>
                </c:pt>
              </c:strCache>
            </c:strRef>
          </c:tx>
          <c:spPr>
            <a:solidFill>
              <a:srgbClr val="929292"/>
            </a:solidFill>
            <a:ln w="12700" cap="flat">
              <a:noFill/>
              <a:miter lim="400000"/>
            </a:ln>
            <a:effectLst/>
          </c:spPr>
          <c:invertIfNegative val="0"/>
          <c:cat>
            <c:strRef>
              <c:f>Sheet1!$B$1:$F$1</c:f>
              <c:strCache>
                <c:ptCount val="5"/>
                <c:pt idx="0">
                  <c:v>One</c:v>
                </c:pt>
                <c:pt idx="1">
                  <c:v>Two</c:v>
                </c:pt>
                <c:pt idx="2">
                  <c:v>Three</c:v>
                </c:pt>
                <c:pt idx="3">
                  <c:v>Four</c:v>
                </c:pt>
                <c:pt idx="4">
                  <c:v>Five</c:v>
                </c:pt>
              </c:strCache>
            </c:strRef>
          </c:cat>
          <c:val>
            <c:numRef>
              <c:f>Sheet1!$B$3:$F$3</c:f>
              <c:numCache>
                <c:formatCode>General</c:formatCode>
                <c:ptCount val="5"/>
                <c:pt idx="0">
                  <c:v>55</c:v>
                </c:pt>
                <c:pt idx="1">
                  <c:v>43</c:v>
                </c:pt>
                <c:pt idx="2">
                  <c:v>80</c:v>
                </c:pt>
                <c:pt idx="3">
                  <c:v>67</c:v>
                </c:pt>
                <c:pt idx="4">
                  <c:v>89</c:v>
                </c:pt>
              </c:numCache>
            </c:numRef>
          </c:val>
          <c:extLst>
            <c:ext xmlns:c16="http://schemas.microsoft.com/office/drawing/2014/chart" uri="{C3380CC4-5D6E-409C-BE32-E72D297353CC}">
              <c16:uniqueId val="{00000001-A892-314F-9DE5-73887A55C2A4}"/>
            </c:ext>
          </c:extLst>
        </c:ser>
        <c:dLbls>
          <c:showLegendKey val="0"/>
          <c:showVal val="0"/>
          <c:showCatName val="0"/>
          <c:showSerName val="0"/>
          <c:showPercent val="0"/>
          <c:showBubbleSize val="0"/>
        </c:dLbls>
        <c:gapWidth val="90"/>
        <c:overlap val="100"/>
        <c:axId val="1806546816"/>
        <c:axId val="1806548224"/>
      </c:barChart>
      <c:catAx>
        <c:axId val="1806546816"/>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sz="3000" b="0" i="0" u="none" strike="noStrike">
                <a:solidFill>
                  <a:srgbClr val="5E5E5E"/>
                </a:solidFill>
                <a:latin typeface="Montserrat Light"/>
              </a:defRPr>
            </a:pPr>
            <a:endParaRPr lang="de-DE"/>
          </a:p>
        </c:txPr>
        <c:crossAx val="1806548224"/>
        <c:crosses val="autoZero"/>
        <c:auto val="1"/>
        <c:lblAlgn val="ctr"/>
        <c:lblOffset val="100"/>
        <c:noMultiLvlLbl val="1"/>
      </c:catAx>
      <c:valAx>
        <c:axId val="1806548224"/>
        <c:scaling>
          <c:orientation val="minMax"/>
        </c:scaling>
        <c:delete val="0"/>
        <c:axPos val="t"/>
        <c:majorGridlines>
          <c:spPr>
            <a:ln w="12700" cap="flat">
              <a:solidFill>
                <a:srgbClr val="929292"/>
              </a:solidFill>
              <a:custDash>
                <a:ds d="200000" sp="200000"/>
              </a:custDash>
              <a:miter lim="400000"/>
            </a:ln>
          </c:spPr>
        </c:majorGridlines>
        <c:numFmt formatCode="General" sourceLinked="0"/>
        <c:majorTickMark val="none"/>
        <c:minorTickMark val="none"/>
        <c:tickLblPos val="high"/>
        <c:spPr>
          <a:ln w="12700" cap="flat">
            <a:noFill/>
            <a:prstDash val="solid"/>
            <a:miter lim="400000"/>
          </a:ln>
        </c:spPr>
        <c:txPr>
          <a:bodyPr rot="0"/>
          <a:lstStyle/>
          <a:p>
            <a:pPr>
              <a:defRPr sz="3000" b="0" i="0" u="none" strike="noStrike">
                <a:solidFill>
                  <a:srgbClr val="5E5E5E"/>
                </a:solidFill>
                <a:latin typeface="Montserrat Light"/>
              </a:defRPr>
            </a:pPr>
            <a:endParaRPr lang="de-DE"/>
          </a:p>
        </c:txPr>
        <c:crossAx val="1806546816"/>
        <c:crosses val="autoZero"/>
        <c:crossBetween val="between"/>
        <c:majorUnit val="40"/>
        <c:minorUnit val="2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9.5782599999999996E-2"/>
          <c:y val="0.21290400000000001"/>
          <c:w val="0.839453"/>
          <c:h val="0.69670200000000004"/>
        </c:manualLayout>
      </c:layout>
      <c:scatterChart>
        <c:scatterStyle val="lineMarker"/>
        <c:varyColors val="0"/>
        <c:ser>
          <c:idx val="0"/>
          <c:order val="0"/>
          <c:tx>
            <c:strRef>
              <c:f>Sheet1!$B$1</c:f>
              <c:strCache>
                <c:ptCount val="1"/>
                <c:pt idx="0">
                  <c:v>Region 1</c:v>
                </c:pt>
              </c:strCache>
            </c:strRef>
          </c:tx>
          <c:spPr>
            <a:ln w="12700" cap="flat">
              <a:noFill/>
              <a:prstDash val="solid"/>
              <a:miter lim="400000"/>
            </a:ln>
            <a:effectLst/>
          </c:spPr>
          <c:marker>
            <c:symbol val="circle"/>
            <c:size val="12"/>
            <c:spPr>
              <a:solidFill>
                <a:srgbClr val="FFFFFF"/>
              </a:solidFill>
              <a:ln w="38100" cap="flat">
                <a:solidFill>
                  <a:schemeClr val="accent1">
                    <a:satOff val="-3355"/>
                    <a:lumOff val="26614"/>
                  </a:schemeClr>
                </a:solidFill>
                <a:prstDash val="solid"/>
                <a:miter lim="400000"/>
              </a:ln>
              <a:effectLst/>
            </c:spPr>
          </c:marker>
          <c:xVal>
            <c:numRef>
              <c:f>Sheet1!$B$2:$B$10</c:f>
              <c:numCache>
                <c:formatCode>General</c:formatCode>
                <c:ptCount val="9"/>
                <c:pt idx="0">
                  <c:v>1</c:v>
                </c:pt>
                <c:pt idx="1">
                  <c:v>3</c:v>
                </c:pt>
                <c:pt idx="2">
                  <c:v>5</c:v>
                </c:pt>
                <c:pt idx="3">
                  <c:v>6</c:v>
                </c:pt>
                <c:pt idx="4">
                  <c:v>8</c:v>
                </c:pt>
                <c:pt idx="5">
                  <c:v>9</c:v>
                </c:pt>
                <c:pt idx="6">
                  <c:v>11</c:v>
                </c:pt>
                <c:pt idx="7">
                  <c:v>12</c:v>
                </c:pt>
                <c:pt idx="8">
                  <c:v>15</c:v>
                </c:pt>
              </c:numCache>
            </c:numRef>
          </c:xVal>
          <c:yVal>
            <c:numRef>
              <c:f>Sheet1!$C$2:$C$10</c:f>
              <c:numCache>
                <c:formatCode>General</c:formatCode>
                <c:ptCount val="9"/>
                <c:pt idx="0">
                  <c:v>2</c:v>
                </c:pt>
                <c:pt idx="1">
                  <c:v>4</c:v>
                </c:pt>
                <c:pt idx="2">
                  <c:v>5</c:v>
                </c:pt>
                <c:pt idx="3">
                  <c:v>8</c:v>
                </c:pt>
                <c:pt idx="4">
                  <c:v>13</c:v>
                </c:pt>
                <c:pt idx="5">
                  <c:v>16</c:v>
                </c:pt>
                <c:pt idx="6">
                  <c:v>18</c:v>
                </c:pt>
                <c:pt idx="7">
                  <c:v>20</c:v>
                </c:pt>
                <c:pt idx="8">
                  <c:v>24</c:v>
                </c:pt>
              </c:numCache>
            </c:numRef>
          </c:yVal>
          <c:smooth val="0"/>
          <c:extLst>
            <c:ext xmlns:c16="http://schemas.microsoft.com/office/drawing/2014/chart" uri="{C3380CC4-5D6E-409C-BE32-E72D297353CC}">
              <c16:uniqueId val="{00000000-FB8F-E745-B062-ADCF08EBECE5}"/>
            </c:ext>
          </c:extLst>
        </c:ser>
        <c:ser>
          <c:idx val="1"/>
          <c:order val="1"/>
          <c:tx>
            <c:strRef>
              <c:f>Sheet1!$C$1</c:f>
              <c:strCache>
                <c:ptCount val="1"/>
                <c:pt idx="0">
                  <c:v>Region 1</c:v>
                </c:pt>
              </c:strCache>
            </c:strRef>
          </c:tx>
          <c:spPr>
            <a:ln w="12700" cap="flat">
              <a:noFill/>
              <a:prstDash val="solid"/>
              <a:miter lim="400000"/>
            </a:ln>
            <a:effectLst/>
          </c:spPr>
          <c:marker>
            <c:symbol val="circle"/>
            <c:size val="12"/>
            <c:spPr>
              <a:solidFill>
                <a:srgbClr val="FFFFFF"/>
              </a:solidFill>
              <a:ln w="38100" cap="flat">
                <a:solidFill>
                  <a:schemeClr val="accent2">
                    <a:hueOff val="-2473793"/>
                    <a:satOff val="-50209"/>
                    <a:lumOff val="23543"/>
                  </a:schemeClr>
                </a:solidFill>
                <a:prstDash val="solid"/>
                <a:miter lim="400000"/>
              </a:ln>
              <a:effectLst/>
            </c:spPr>
          </c:marker>
          <c:xVal>
            <c:numRef>
              <c:f>Sheet1!$D$2:$D$10</c:f>
              <c:numCache>
                <c:formatCode>General</c:formatCode>
                <c:ptCount val="9"/>
                <c:pt idx="0">
                  <c:v>20</c:v>
                </c:pt>
                <c:pt idx="1">
                  <c:v>34</c:v>
                </c:pt>
                <c:pt idx="2">
                  <c:v>12</c:v>
                </c:pt>
                <c:pt idx="3">
                  <c:v>50</c:v>
                </c:pt>
                <c:pt idx="4">
                  <c:v>70</c:v>
                </c:pt>
                <c:pt idx="5">
                  <c:v>35</c:v>
                </c:pt>
                <c:pt idx="6">
                  <c:v>68</c:v>
                </c:pt>
                <c:pt idx="7">
                  <c:v>22</c:v>
                </c:pt>
                <c:pt idx="8">
                  <c:v>35</c:v>
                </c:pt>
              </c:numCache>
            </c:numRef>
          </c:xVal>
          <c:yVal>
            <c:numRef>
              <c:f>Sheet1!$E$2:$E$10</c:f>
              <c:numCache>
                <c:formatCode>General</c:formatCode>
                <c:ptCount val="9"/>
                <c:pt idx="0">
                  <c:v>0</c:v>
                </c:pt>
                <c:pt idx="1">
                  <c:v>11</c:v>
                </c:pt>
                <c:pt idx="2">
                  <c:v>19</c:v>
                </c:pt>
                <c:pt idx="3">
                  <c:v>26</c:v>
                </c:pt>
                <c:pt idx="4">
                  <c:v>33</c:v>
                </c:pt>
                <c:pt idx="5">
                  <c:v>40</c:v>
                </c:pt>
                <c:pt idx="6">
                  <c:v>70</c:v>
                </c:pt>
                <c:pt idx="7">
                  <c:v>51</c:v>
                </c:pt>
                <c:pt idx="8">
                  <c:v>40</c:v>
                </c:pt>
              </c:numCache>
            </c:numRef>
          </c:yVal>
          <c:smooth val="0"/>
          <c:extLst>
            <c:ext xmlns:c16="http://schemas.microsoft.com/office/drawing/2014/chart" uri="{C3380CC4-5D6E-409C-BE32-E72D297353CC}">
              <c16:uniqueId val="{00000001-FB8F-E745-B062-ADCF08EBECE5}"/>
            </c:ext>
          </c:extLst>
        </c:ser>
        <c:ser>
          <c:idx val="2"/>
          <c:order val="2"/>
          <c:tx>
            <c:strRef>
              <c:f>Sheet1!$D$1</c:f>
              <c:strCache>
                <c:ptCount val="1"/>
                <c:pt idx="0">
                  <c:v>Region 1</c:v>
                </c:pt>
              </c:strCache>
            </c:strRef>
          </c:tx>
          <c:spPr>
            <a:ln w="12700" cap="flat">
              <a:noFill/>
              <a:prstDash val="solid"/>
              <a:miter lim="400000"/>
            </a:ln>
            <a:effectLst/>
          </c:spPr>
          <c:marker>
            <c:symbol val="circle"/>
            <c:size val="12"/>
            <c:spPr>
              <a:solidFill>
                <a:srgbClr val="FFFFFF"/>
              </a:solidFill>
              <a:ln w="38100" cap="flat">
                <a:solidFill>
                  <a:schemeClr val="accent3">
                    <a:hueOff val="136527"/>
                    <a:satOff val="23858"/>
                    <a:lumOff val="7773"/>
                  </a:schemeClr>
                </a:solidFill>
                <a:prstDash val="solid"/>
                <a:miter lim="400000"/>
              </a:ln>
              <a:effectLst/>
            </c:spPr>
          </c:marker>
          <c:xVal>
            <c:numRef>
              <c:f>Sheet1!$F$2:$F$10</c:f>
              <c:numCache>
                <c:formatCode>General</c:formatCode>
                <c:ptCount val="9"/>
                <c:pt idx="0">
                  <c:v>12</c:v>
                </c:pt>
                <c:pt idx="1">
                  <c:v>21</c:v>
                </c:pt>
                <c:pt idx="2">
                  <c:v>30</c:v>
                </c:pt>
                <c:pt idx="3">
                  <c:v>28</c:v>
                </c:pt>
                <c:pt idx="4">
                  <c:v>38</c:v>
                </c:pt>
                <c:pt idx="5">
                  <c:v>57</c:v>
                </c:pt>
                <c:pt idx="6">
                  <c:v>66</c:v>
                </c:pt>
                <c:pt idx="7">
                  <c:v>75</c:v>
                </c:pt>
                <c:pt idx="8">
                  <c:v>99</c:v>
                </c:pt>
              </c:numCache>
            </c:numRef>
          </c:xVal>
          <c:yVal>
            <c:numRef>
              <c:f>Sheet1!$G$2:$G$10</c:f>
              <c:numCache>
                <c:formatCode>General</c:formatCode>
                <c:ptCount val="9"/>
                <c:pt idx="0">
                  <c:v>30</c:v>
                </c:pt>
                <c:pt idx="1">
                  <c:v>38</c:v>
                </c:pt>
                <c:pt idx="2">
                  <c:v>20</c:v>
                </c:pt>
                <c:pt idx="3">
                  <c:v>17</c:v>
                </c:pt>
                <c:pt idx="4">
                  <c:v>24</c:v>
                </c:pt>
                <c:pt idx="5">
                  <c:v>31</c:v>
                </c:pt>
                <c:pt idx="6">
                  <c:v>23</c:v>
                </c:pt>
                <c:pt idx="7">
                  <c:v>15</c:v>
                </c:pt>
                <c:pt idx="8">
                  <c:v>6</c:v>
                </c:pt>
              </c:numCache>
            </c:numRef>
          </c:yVal>
          <c:smooth val="0"/>
          <c:extLst>
            <c:ext xmlns:c16="http://schemas.microsoft.com/office/drawing/2014/chart" uri="{C3380CC4-5D6E-409C-BE32-E72D297353CC}">
              <c16:uniqueId val="{00000002-FB8F-E745-B062-ADCF08EBECE5}"/>
            </c:ext>
          </c:extLst>
        </c:ser>
        <c:dLbls>
          <c:showLegendKey val="0"/>
          <c:showVal val="0"/>
          <c:showCatName val="0"/>
          <c:showSerName val="0"/>
          <c:showPercent val="0"/>
          <c:showBubbleSize val="0"/>
        </c:dLbls>
        <c:axId val="-2121853168"/>
        <c:axId val="-2122224992"/>
      </c:scatterChart>
      <c:valAx>
        <c:axId val="-2121853168"/>
        <c:scaling>
          <c:orientation val="minMax"/>
        </c:scaling>
        <c:delete val="0"/>
        <c:axPos val="b"/>
        <c:numFmt formatCode="General" sourceLinked="0"/>
        <c:majorTickMark val="none"/>
        <c:minorTickMark val="none"/>
        <c:tickLblPos val="nextTo"/>
        <c:spPr>
          <a:ln w="12700" cap="flat">
            <a:solidFill>
              <a:srgbClr val="5E5E5E"/>
            </a:solidFill>
            <a:prstDash val="solid"/>
            <a:miter lim="400000"/>
          </a:ln>
        </c:spPr>
        <c:txPr>
          <a:bodyPr rot="0"/>
          <a:lstStyle/>
          <a:p>
            <a:pPr>
              <a:defRPr sz="3200" b="0" i="0" u="none" strike="noStrike">
                <a:solidFill>
                  <a:srgbClr val="000000"/>
                </a:solidFill>
                <a:latin typeface="Helvetica Light"/>
              </a:defRPr>
            </a:pPr>
            <a:endParaRPr lang="de-DE"/>
          </a:p>
        </c:txPr>
        <c:crossAx val="-2122224992"/>
        <c:crosses val="autoZero"/>
        <c:crossBetween val="between"/>
        <c:majorUnit val="25"/>
        <c:minorUnit val="12.5"/>
      </c:valAx>
      <c:valAx>
        <c:axId val="-212222499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3000" b="0" i="0" u="none" strike="noStrike">
                <a:solidFill>
                  <a:srgbClr val="5E5E5E"/>
                </a:solidFill>
                <a:latin typeface="Montserrat Light"/>
              </a:defRPr>
            </a:pPr>
            <a:endParaRPr lang="de-DE"/>
          </a:p>
        </c:txPr>
        <c:crossAx val="-2121853168"/>
        <c:crosses val="autoZero"/>
        <c:crossBetween val="between"/>
        <c:majorUnit val="17.5"/>
        <c:minorUnit val="8.75"/>
      </c:valAx>
      <c:spPr>
        <a:noFill/>
        <a:ln w="12700" cap="flat">
          <a:noFill/>
          <a:miter lim="400000"/>
        </a:ln>
        <a:effectLst/>
      </c:spPr>
    </c:plotArea>
    <c:legend>
      <c:legendPos val="t"/>
      <c:layout>
        <c:manualLayout>
          <c:xMode val="edge"/>
          <c:yMode val="edge"/>
          <c:x val="2.1119099999999998E-2"/>
          <c:y val="0"/>
          <c:w val="0.978881"/>
          <c:h val="7.8412700000000002E-2"/>
        </c:manualLayout>
      </c:layout>
      <c:overlay val="1"/>
      <c:spPr>
        <a:noFill/>
        <a:ln w="12700" cap="flat">
          <a:noFill/>
          <a:miter lim="400000"/>
        </a:ln>
        <a:effectLst/>
      </c:spPr>
      <c:txPr>
        <a:bodyPr rot="0"/>
        <a:lstStyle/>
        <a:p>
          <a:pPr>
            <a:defRPr sz="3000" b="0" i="0" u="none" strike="noStrike">
              <a:solidFill>
                <a:srgbClr val="5E5E5E"/>
              </a:solidFill>
              <a:latin typeface="Montserrat Light"/>
            </a:defRPr>
          </a:pPr>
          <a:endParaRPr lang="de-DE"/>
        </a:p>
      </c:txPr>
    </c:legend>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8.6909600000000004E-2"/>
          <c:y val="6.5596500000000002E-2"/>
          <c:w val="0.88424899999999995"/>
          <c:h val="0.82668299999999995"/>
        </c:manualLayout>
      </c:layout>
      <c:lineChart>
        <c:grouping val="standard"/>
        <c:varyColors val="0"/>
        <c:ser>
          <c:idx val="0"/>
          <c:order val="0"/>
          <c:tx>
            <c:strRef>
              <c:f>Sheet1!$A$2</c:f>
              <c:strCache>
                <c:ptCount val="1"/>
                <c:pt idx="0">
                  <c:v>Region 1</c:v>
                </c:pt>
              </c:strCache>
            </c:strRef>
          </c:tx>
          <c:spPr>
            <a:ln w="50800" cap="flat">
              <a:solidFill>
                <a:srgbClr val="929292"/>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1EC1-A94C-B7D7-C5BA711FD6E4}"/>
            </c:ext>
          </c:extLst>
        </c:ser>
        <c:ser>
          <c:idx val="1"/>
          <c:order val="1"/>
          <c:tx>
            <c:strRef>
              <c:f>Sheet1!$A$3</c:f>
              <c:strCache>
                <c:ptCount val="1"/>
                <c:pt idx="0">
                  <c:v>Region 2</c:v>
                </c:pt>
              </c:strCache>
            </c:strRef>
          </c:tx>
          <c:spPr>
            <a:ln w="50800" cap="flat">
              <a:solidFill>
                <a:srgbClr val="212121"/>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1EC1-A94C-B7D7-C5BA711FD6E4}"/>
            </c:ext>
          </c:extLst>
        </c:ser>
        <c:dLbls>
          <c:showLegendKey val="0"/>
          <c:showVal val="0"/>
          <c:showCatName val="0"/>
          <c:showSerName val="0"/>
          <c:showPercent val="0"/>
          <c:showBubbleSize val="0"/>
        </c:dLbls>
        <c:smooth val="0"/>
        <c:axId val="1796563520"/>
        <c:axId val="1796997520"/>
      </c:lineChart>
      <c:catAx>
        <c:axId val="1796563520"/>
        <c:scaling>
          <c:orientation val="minMax"/>
        </c:scaling>
        <c:delete val="0"/>
        <c:axPos val="b"/>
        <c:numFmt formatCode="General" sourceLinked="0"/>
        <c:majorTickMark val="none"/>
        <c:minorTickMark val="none"/>
        <c:tickLblPos val="low"/>
        <c:spPr>
          <a:ln w="12700" cap="flat">
            <a:solidFill>
              <a:srgbClr val="D6D6D6"/>
            </a:solidFill>
            <a:prstDash val="solid"/>
            <a:miter lim="400000"/>
          </a:ln>
        </c:spPr>
        <c:txPr>
          <a:bodyPr rot="0"/>
          <a:lstStyle/>
          <a:p>
            <a:pPr>
              <a:defRPr sz="2432" b="0" i="0" u="none" strike="noStrike">
                <a:solidFill>
                  <a:srgbClr val="929292"/>
                </a:solidFill>
                <a:latin typeface="Montserrat Light"/>
              </a:defRPr>
            </a:pPr>
            <a:endParaRPr lang="de-DE"/>
          </a:p>
        </c:txPr>
        <c:crossAx val="1796997520"/>
        <c:crosses val="autoZero"/>
        <c:auto val="1"/>
        <c:lblAlgn val="ctr"/>
        <c:lblOffset val="100"/>
        <c:noMultiLvlLbl val="1"/>
      </c:catAx>
      <c:valAx>
        <c:axId val="179699752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32" b="0" i="0" u="none" strike="noStrike">
                <a:solidFill>
                  <a:srgbClr val="929292"/>
                </a:solidFill>
                <a:latin typeface="Montserrat Light"/>
              </a:defRPr>
            </a:pPr>
            <a:endParaRPr lang="de-DE"/>
          </a:p>
        </c:txPr>
        <c:crossAx val="179656352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50" name="Shape 10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88237488"/>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001">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
        <p:nvSpPr>
          <p:cNvPr id="3" name="Shape 39"/>
          <p:cNvSpPr>
            <a:spLocks noGrp="1"/>
          </p:cNvSpPr>
          <p:nvPr>
            <p:ph type="pic" sz="quarter" idx="13" hasCustomPrompt="1"/>
          </p:nvPr>
        </p:nvSpPr>
        <p:spPr>
          <a:xfrm>
            <a:off x="11172396" y="0"/>
            <a:ext cx="13211604" cy="13716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010">
    <p:spTree>
      <p:nvGrpSpPr>
        <p:cNvPr id="1" name=""/>
        <p:cNvGrpSpPr/>
        <p:nvPr/>
      </p:nvGrpSpPr>
      <p:grpSpPr>
        <a:xfrm>
          <a:off x="0" y="0"/>
          <a:ext cx="0" cy="0"/>
          <a:chOff x="0" y="0"/>
          <a:chExt cx="0" cy="0"/>
        </a:xfrm>
      </p:grpSpPr>
      <p:sp>
        <p:nvSpPr>
          <p:cNvPr id="97" name="Shape 9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01" name="Shape 101"/>
          <p:cNvSpPr>
            <a:spLocks noGrp="1"/>
          </p:cNvSpPr>
          <p:nvPr>
            <p:ph type="sldNum" sz="quarter" idx="2"/>
          </p:nvPr>
        </p:nvSpPr>
        <p:spPr>
          <a:prstGeom prst="rect">
            <a:avLst/>
          </a:prstGeom>
        </p:spPr>
        <p:txBody>
          <a:bodyPr/>
          <a:lstStyle/>
          <a:p>
            <a:fld id="{86CB4B4D-7CA3-9044-876B-883B54F8677D}" type="slidenum">
              <a:t>‹Nr.›</a:t>
            </a:fld>
            <a:endParaRPr/>
          </a:p>
        </p:txBody>
      </p:sp>
      <p:sp>
        <p:nvSpPr>
          <p:cNvPr id="15" name="Shape 674"/>
          <p:cNvSpPr>
            <a:spLocks noGrp="1"/>
          </p:cNvSpPr>
          <p:nvPr>
            <p:ph type="pic" sz="quarter" idx="21" hasCustomPrompt="1"/>
          </p:nvPr>
        </p:nvSpPr>
        <p:spPr>
          <a:xfrm>
            <a:off x="3105530" y="5376392"/>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6" name="Shape 674"/>
          <p:cNvSpPr>
            <a:spLocks noGrp="1"/>
          </p:cNvSpPr>
          <p:nvPr>
            <p:ph type="pic" sz="quarter" idx="22" hasCustomPrompt="1"/>
          </p:nvPr>
        </p:nvSpPr>
        <p:spPr>
          <a:xfrm>
            <a:off x="10728009" y="5383969"/>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7" name="Shape 674"/>
          <p:cNvSpPr>
            <a:spLocks noGrp="1"/>
          </p:cNvSpPr>
          <p:nvPr>
            <p:ph type="pic" sz="quarter" idx="23" hasCustomPrompt="1"/>
          </p:nvPr>
        </p:nvSpPr>
        <p:spPr>
          <a:xfrm>
            <a:off x="18375892" y="5350992"/>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011">
    <p:spTree>
      <p:nvGrpSpPr>
        <p:cNvPr id="1" name=""/>
        <p:cNvGrpSpPr/>
        <p:nvPr/>
      </p:nvGrpSpPr>
      <p:grpSpPr>
        <a:xfrm>
          <a:off x="0" y="0"/>
          <a:ext cx="0" cy="0"/>
          <a:chOff x="0" y="0"/>
          <a:chExt cx="0" cy="0"/>
        </a:xfrm>
      </p:grpSpPr>
      <p:sp>
        <p:nvSpPr>
          <p:cNvPr id="108" name="Shape 10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11" name="Shape 111"/>
          <p:cNvSpPr>
            <a:spLocks noGrp="1"/>
          </p:cNvSpPr>
          <p:nvPr>
            <p:ph type="sldNum" sz="quarter" idx="2"/>
          </p:nvPr>
        </p:nvSpPr>
        <p:spPr>
          <a:prstGeom prst="rect">
            <a:avLst/>
          </a:prstGeom>
        </p:spPr>
        <p:txBody>
          <a:bodyPr/>
          <a:lstStyle/>
          <a:p>
            <a:fld id="{86CB4B4D-7CA3-9044-876B-883B54F8677D}" type="slidenum">
              <a:t>‹Nr.›</a:t>
            </a:fld>
            <a:endParaRPr/>
          </a:p>
        </p:txBody>
      </p:sp>
      <p:sp>
        <p:nvSpPr>
          <p:cNvPr id="6" name="Shape 674"/>
          <p:cNvSpPr>
            <a:spLocks noGrp="1"/>
          </p:cNvSpPr>
          <p:nvPr>
            <p:ph type="pic" sz="quarter" idx="21" hasCustomPrompt="1"/>
          </p:nvPr>
        </p:nvSpPr>
        <p:spPr>
          <a:xfrm>
            <a:off x="3105530" y="5376392"/>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 name="Shape 674"/>
          <p:cNvSpPr>
            <a:spLocks noGrp="1"/>
          </p:cNvSpPr>
          <p:nvPr>
            <p:ph type="pic" sz="quarter" idx="22" hasCustomPrompt="1"/>
          </p:nvPr>
        </p:nvSpPr>
        <p:spPr>
          <a:xfrm>
            <a:off x="9292193" y="3944477"/>
            <a:ext cx="5829976" cy="5844902"/>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lide-012">
    <p:spTree>
      <p:nvGrpSpPr>
        <p:cNvPr id="1" name=""/>
        <p:cNvGrpSpPr/>
        <p:nvPr/>
      </p:nvGrpSpPr>
      <p:grpSpPr>
        <a:xfrm>
          <a:off x="0" y="0"/>
          <a:ext cx="0" cy="0"/>
          <a:chOff x="0" y="0"/>
          <a:chExt cx="0" cy="0"/>
        </a:xfrm>
      </p:grpSpPr>
      <p:sp>
        <p:nvSpPr>
          <p:cNvPr id="118" name="Shape 118"/>
          <p:cNvSpPr/>
          <p:nvPr/>
        </p:nvSpPr>
        <p:spPr>
          <a:xfrm>
            <a:off x="5060" y="-1"/>
            <a:ext cx="9787773"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19" name="Shape 11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20" name="Shape 120"/>
          <p:cNvSpPr>
            <a:spLocks noGrp="1"/>
          </p:cNvSpPr>
          <p:nvPr>
            <p:ph type="pic" sz="quarter" idx="13"/>
          </p:nvPr>
        </p:nvSpPr>
        <p:spPr>
          <a:xfrm>
            <a:off x="7765991" y="4661810"/>
            <a:ext cx="3901427" cy="4518185"/>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013">
    <p:spTree>
      <p:nvGrpSpPr>
        <p:cNvPr id="1" name=""/>
        <p:cNvGrpSpPr/>
        <p:nvPr/>
      </p:nvGrpSpPr>
      <p:grpSpPr>
        <a:xfrm>
          <a:off x="0" y="0"/>
          <a:ext cx="0" cy="0"/>
          <a:chOff x="0" y="0"/>
          <a:chExt cx="0" cy="0"/>
        </a:xfrm>
      </p:grpSpPr>
      <p:sp>
        <p:nvSpPr>
          <p:cNvPr id="128" name="Shape 128"/>
          <p:cNvSpPr>
            <a:spLocks noGrp="1"/>
          </p:cNvSpPr>
          <p:nvPr>
            <p:ph type="pic" idx="13"/>
          </p:nvPr>
        </p:nvSpPr>
        <p:spPr>
          <a:xfrm>
            <a:off x="11179673" y="0"/>
            <a:ext cx="13271599" cy="13716001"/>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129" name="Shape 12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30" name="Shape 13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014">
    <p:spTree>
      <p:nvGrpSpPr>
        <p:cNvPr id="1" name=""/>
        <p:cNvGrpSpPr/>
        <p:nvPr/>
      </p:nvGrpSpPr>
      <p:grpSpPr>
        <a:xfrm>
          <a:off x="0" y="0"/>
          <a:ext cx="0" cy="0"/>
          <a:chOff x="0" y="0"/>
          <a:chExt cx="0" cy="0"/>
        </a:xfrm>
      </p:grpSpPr>
      <p:sp>
        <p:nvSpPr>
          <p:cNvPr id="137" name="Shape 13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38" name="Shape 138"/>
          <p:cNvSpPr>
            <a:spLocks noGrp="1"/>
          </p:cNvSpPr>
          <p:nvPr>
            <p:ph type="pic" sz="quarter" idx="13" hasCustomPrompt="1"/>
          </p:nvPr>
        </p:nvSpPr>
        <p:spPr>
          <a:xfrm>
            <a:off x="3481277" y="5946973"/>
            <a:ext cx="2286001" cy="2286001"/>
          </a:xfrm>
          <a:prstGeom prst="ellipse">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a:t>
            </a:r>
            <a:r>
              <a:rPr lang="de-DE" dirty="0" err="1"/>
              <a:t>here</a:t>
            </a:r>
            <a:endParaRPr dirty="0"/>
          </a:p>
        </p:txBody>
      </p:sp>
      <p:sp>
        <p:nvSpPr>
          <p:cNvPr id="139" name="Shape 139"/>
          <p:cNvSpPr>
            <a:spLocks noGrp="1"/>
          </p:cNvSpPr>
          <p:nvPr>
            <p:ph type="pic" sz="quarter" idx="14" hasCustomPrompt="1"/>
          </p:nvPr>
        </p:nvSpPr>
        <p:spPr>
          <a:xfrm>
            <a:off x="11057182" y="5946973"/>
            <a:ext cx="2286001" cy="2286001"/>
          </a:xfrm>
          <a:prstGeom prst="ellipse">
            <a:avLst/>
          </a:prstGeom>
          <a:pattFill prst="pct5">
            <a:fgClr>
              <a:schemeClr val="accent1"/>
            </a:fgClr>
            <a:bgClr>
              <a:schemeClr val="tx2"/>
            </a:bgClr>
          </a:pattFill>
        </p:spPr>
        <p:txBody>
          <a:bodyPr lIns="91439" tIns="45719" rIns="91439" bIns="45719" anchor="t">
            <a:noAutofit/>
          </a:bodyPr>
          <a:lstStyle/>
          <a:p>
            <a:r>
              <a:rPr lang="de-DE" dirty="0" err="1"/>
              <a:t>drophere</a:t>
            </a:r>
            <a:endParaRPr dirty="0"/>
          </a:p>
        </p:txBody>
      </p:sp>
      <p:sp>
        <p:nvSpPr>
          <p:cNvPr id="140" name="Shape 140"/>
          <p:cNvSpPr>
            <a:spLocks noGrp="1"/>
          </p:cNvSpPr>
          <p:nvPr>
            <p:ph type="pic" sz="quarter" idx="15" hasCustomPrompt="1"/>
          </p:nvPr>
        </p:nvSpPr>
        <p:spPr>
          <a:xfrm>
            <a:off x="18674146" y="5946973"/>
            <a:ext cx="2286001" cy="2286001"/>
          </a:xfrm>
          <a:prstGeom prst="ellipse">
            <a:avLst/>
          </a:prstGeom>
          <a:pattFill prst="pct5">
            <a:fgClr>
              <a:schemeClr val="accent1"/>
            </a:fgClr>
            <a:bgClr>
              <a:schemeClr val="tx2"/>
            </a:bgClr>
          </a:pattFill>
        </p:spPr>
        <p:txBody>
          <a:bodyPr lIns="91439" tIns="45719" rIns="91439" bIns="45719" anchor="t">
            <a:noAutofit/>
          </a:bodyPr>
          <a:lstStyle/>
          <a:p>
            <a:r>
              <a:rPr lang="de-DE" dirty="0" err="1"/>
              <a:t>drophere</a:t>
            </a:r>
            <a:endParaRPr dirty="0"/>
          </a:p>
        </p:txBody>
      </p:sp>
      <p:sp>
        <p:nvSpPr>
          <p:cNvPr id="141" name="Shape 14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lide-015">
    <p:spTree>
      <p:nvGrpSpPr>
        <p:cNvPr id="1" name=""/>
        <p:cNvGrpSpPr/>
        <p:nvPr/>
      </p:nvGrpSpPr>
      <p:grpSpPr>
        <a:xfrm>
          <a:off x="0" y="0"/>
          <a:ext cx="0" cy="0"/>
          <a:chOff x="0" y="0"/>
          <a:chExt cx="0" cy="0"/>
        </a:xfrm>
      </p:grpSpPr>
      <p:sp>
        <p:nvSpPr>
          <p:cNvPr id="148" name="Shape 14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49" name="Shape 149"/>
          <p:cNvSpPr>
            <a:spLocks noGrp="1"/>
          </p:cNvSpPr>
          <p:nvPr>
            <p:ph type="pic" sz="quarter" idx="13" hasCustomPrompt="1"/>
          </p:nvPr>
        </p:nvSpPr>
        <p:spPr>
          <a:xfrm>
            <a:off x="9400674" y="5214890"/>
            <a:ext cx="3810001" cy="3810001"/>
          </a:xfrm>
          <a:prstGeom prst="ellipse">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err="1"/>
              <a:t>drop</a:t>
            </a:r>
            <a:r>
              <a:rPr lang="de-DE" dirty="0"/>
              <a:t> Image </a:t>
            </a:r>
            <a:r>
              <a:rPr lang="de-DE" dirty="0" err="1"/>
              <a:t>here</a:t>
            </a:r>
            <a:endParaRPr lang="de-DE" dirty="0"/>
          </a:p>
        </p:txBody>
      </p:sp>
      <p:sp>
        <p:nvSpPr>
          <p:cNvPr id="150" name="Shape 150"/>
          <p:cNvSpPr>
            <a:spLocks noGrp="1"/>
          </p:cNvSpPr>
          <p:nvPr>
            <p:ph type="pic" sz="quarter" idx="14" hasCustomPrompt="1"/>
          </p:nvPr>
        </p:nvSpPr>
        <p:spPr>
          <a:xfrm>
            <a:off x="3426149" y="5946973"/>
            <a:ext cx="2286001" cy="2286001"/>
          </a:xfrm>
          <a:prstGeom prst="ellipse">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a:t>
            </a:r>
            <a:r>
              <a:rPr lang="de-DE" dirty="0" err="1"/>
              <a:t>here</a:t>
            </a:r>
            <a:endParaRPr lang="de-DE" dirty="0"/>
          </a:p>
        </p:txBody>
      </p:sp>
      <p:sp>
        <p:nvSpPr>
          <p:cNvPr id="151" name="Shape 15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lide-016">
    <p:spTree>
      <p:nvGrpSpPr>
        <p:cNvPr id="1" name=""/>
        <p:cNvGrpSpPr/>
        <p:nvPr/>
      </p:nvGrpSpPr>
      <p:grpSpPr>
        <a:xfrm>
          <a:off x="0" y="0"/>
          <a:ext cx="0" cy="0"/>
          <a:chOff x="0" y="0"/>
          <a:chExt cx="0" cy="0"/>
        </a:xfrm>
      </p:grpSpPr>
      <p:sp>
        <p:nvSpPr>
          <p:cNvPr id="158" name="Shape 15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59" name="Shape 159"/>
          <p:cNvSpPr>
            <a:spLocks noGrp="1"/>
          </p:cNvSpPr>
          <p:nvPr>
            <p:ph type="pic" sz="quarter" idx="13" hasCustomPrompt="1"/>
          </p:nvPr>
        </p:nvSpPr>
        <p:spPr>
          <a:xfrm>
            <a:off x="11296732" y="2025848"/>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60" name="Shape 160"/>
          <p:cNvSpPr>
            <a:spLocks noGrp="1"/>
          </p:cNvSpPr>
          <p:nvPr>
            <p:ph type="pic" sz="quarter" idx="14" hasCustomPrompt="1"/>
          </p:nvPr>
        </p:nvSpPr>
        <p:spPr>
          <a:xfrm>
            <a:off x="11290530" y="5776104"/>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61" name="Shape 161"/>
          <p:cNvSpPr>
            <a:spLocks noGrp="1"/>
          </p:cNvSpPr>
          <p:nvPr>
            <p:ph type="pic" sz="quarter" idx="15" hasCustomPrompt="1"/>
          </p:nvPr>
        </p:nvSpPr>
        <p:spPr>
          <a:xfrm>
            <a:off x="11290530" y="9526360"/>
            <a:ext cx="1778001" cy="1778001"/>
          </a:xfrm>
          <a:prstGeom prst="ellipse">
            <a:avLst/>
          </a:prstGeom>
          <a:pattFill prst="pct5">
            <a:fgClr>
              <a:schemeClr val="accent1">
                <a:lumMod val="60000"/>
                <a:lumOff val="40000"/>
              </a:schemeClr>
            </a:fgClr>
            <a:bgClr>
              <a:schemeClr val="tx2"/>
            </a:bgClr>
          </a:pattFill>
        </p:spPr>
        <p:txBody>
          <a:bodyPr lIns="91439" tIns="45719" rIns="91439" bIns="45719" anchor="t">
            <a:noAutofit/>
          </a:bodyPr>
          <a:lstStyle/>
          <a:p>
            <a:r>
              <a:rPr lang="de-DE" dirty="0" err="1"/>
              <a:t>image</a:t>
            </a:r>
            <a:endParaRPr dirty="0"/>
          </a:p>
        </p:txBody>
      </p:sp>
      <p:sp>
        <p:nvSpPr>
          <p:cNvPr id="162" name="Shape 16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lide-017">
    <p:spTree>
      <p:nvGrpSpPr>
        <p:cNvPr id="1" name=""/>
        <p:cNvGrpSpPr/>
        <p:nvPr/>
      </p:nvGrpSpPr>
      <p:grpSpPr>
        <a:xfrm>
          <a:off x="0" y="0"/>
          <a:ext cx="0" cy="0"/>
          <a:chOff x="0" y="0"/>
          <a:chExt cx="0" cy="0"/>
        </a:xfrm>
      </p:grpSpPr>
      <p:sp>
        <p:nvSpPr>
          <p:cNvPr id="169" name="Shape 16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70" name="Shape 170"/>
          <p:cNvSpPr>
            <a:spLocks noGrp="1"/>
          </p:cNvSpPr>
          <p:nvPr>
            <p:ph type="pic" sz="quarter" idx="13" hasCustomPrompt="1"/>
          </p:nvPr>
        </p:nvSpPr>
        <p:spPr>
          <a:xfrm>
            <a:off x="11296732" y="2025848"/>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71" name="Shape 171"/>
          <p:cNvSpPr>
            <a:spLocks noGrp="1"/>
          </p:cNvSpPr>
          <p:nvPr>
            <p:ph type="pic" sz="quarter" idx="14" hasCustomPrompt="1"/>
          </p:nvPr>
        </p:nvSpPr>
        <p:spPr>
          <a:xfrm>
            <a:off x="11290530" y="5776104"/>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72" name="Shape 172"/>
          <p:cNvSpPr>
            <a:spLocks noGrp="1"/>
          </p:cNvSpPr>
          <p:nvPr>
            <p:ph type="pic" sz="quarter" idx="15" hasCustomPrompt="1"/>
          </p:nvPr>
        </p:nvSpPr>
        <p:spPr>
          <a:xfrm>
            <a:off x="11290530" y="9526360"/>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73" name="Shape 17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lide-018">
    <p:spTree>
      <p:nvGrpSpPr>
        <p:cNvPr id="1" name=""/>
        <p:cNvGrpSpPr/>
        <p:nvPr/>
      </p:nvGrpSpPr>
      <p:grpSpPr>
        <a:xfrm>
          <a:off x="0" y="0"/>
          <a:ext cx="0" cy="0"/>
          <a:chOff x="0" y="0"/>
          <a:chExt cx="0" cy="0"/>
        </a:xfrm>
      </p:grpSpPr>
      <p:sp>
        <p:nvSpPr>
          <p:cNvPr id="180" name="Shape 18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81" name="Shape 181"/>
          <p:cNvSpPr>
            <a:spLocks noGrp="1"/>
          </p:cNvSpPr>
          <p:nvPr>
            <p:ph type="pic" idx="13" hasCustomPrompt="1"/>
          </p:nvPr>
        </p:nvSpPr>
        <p:spPr>
          <a:xfrm>
            <a:off x="0" y="0"/>
            <a:ext cx="24384098" cy="13716000"/>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dirty="0"/>
              <a:t>Drop Image </a:t>
            </a:r>
            <a:r>
              <a:rPr lang="de-DE" dirty="0" err="1"/>
              <a:t>here</a:t>
            </a:r>
            <a:endParaRPr dirty="0"/>
          </a:p>
        </p:txBody>
      </p:sp>
      <p:sp>
        <p:nvSpPr>
          <p:cNvPr id="182" name="Shape 18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lide-019">
    <p:spTree>
      <p:nvGrpSpPr>
        <p:cNvPr id="1" name=""/>
        <p:cNvGrpSpPr/>
        <p:nvPr/>
      </p:nvGrpSpPr>
      <p:grpSpPr>
        <a:xfrm>
          <a:off x="0" y="0"/>
          <a:ext cx="0" cy="0"/>
          <a:chOff x="0" y="0"/>
          <a:chExt cx="0" cy="0"/>
        </a:xfrm>
      </p:grpSpPr>
      <p:sp>
        <p:nvSpPr>
          <p:cNvPr id="189" name="Shape 18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90" name="Shape 190"/>
          <p:cNvSpPr>
            <a:spLocks noGrp="1"/>
          </p:cNvSpPr>
          <p:nvPr>
            <p:ph type="pic" sz="half" idx="13"/>
          </p:nvPr>
        </p:nvSpPr>
        <p:spPr>
          <a:xfrm>
            <a:off x="-4303081" y="2715696"/>
            <a:ext cx="12576671" cy="7924900"/>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191" name="Shape 19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lide-002">
    <p:spTree>
      <p:nvGrpSpPr>
        <p:cNvPr id="1" name=""/>
        <p:cNvGrpSpPr/>
        <p:nvPr/>
      </p:nvGrpSpPr>
      <p:grpSpPr>
        <a:xfrm>
          <a:off x="0" y="0"/>
          <a:ext cx="0" cy="0"/>
          <a:chOff x="0" y="0"/>
          <a:chExt cx="0" cy="0"/>
        </a:xfrm>
      </p:grpSpPr>
      <p:sp>
        <p:nvSpPr>
          <p:cNvPr id="20" name="Shape 20"/>
          <p:cNvSpPr>
            <a:spLocks noGrp="1"/>
          </p:cNvSpPr>
          <p:nvPr>
            <p:ph type="pic" sz="quarter" idx="13" hasCustomPrompt="1"/>
          </p:nvPr>
        </p:nvSpPr>
        <p:spPr>
          <a:xfrm>
            <a:off x="2031702" y="6940550"/>
            <a:ext cx="9145554" cy="474872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 name="Shape 2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2" name="Shape 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lide-020">
    <p:spTree>
      <p:nvGrpSpPr>
        <p:cNvPr id="1" name=""/>
        <p:cNvGrpSpPr/>
        <p:nvPr/>
      </p:nvGrpSpPr>
      <p:grpSpPr>
        <a:xfrm>
          <a:off x="0" y="0"/>
          <a:ext cx="0" cy="0"/>
          <a:chOff x="0" y="0"/>
          <a:chExt cx="0" cy="0"/>
        </a:xfrm>
      </p:grpSpPr>
      <p:sp>
        <p:nvSpPr>
          <p:cNvPr id="198" name="Shape 19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99" name="Shape 199"/>
          <p:cNvSpPr>
            <a:spLocks noGrp="1"/>
          </p:cNvSpPr>
          <p:nvPr>
            <p:ph type="pic" sz="quarter" idx="13" hasCustomPrompt="1"/>
          </p:nvPr>
        </p:nvSpPr>
        <p:spPr>
          <a:xfrm>
            <a:off x="7366000" y="2025848"/>
            <a:ext cx="4825999" cy="7112001"/>
          </a:xfrm>
          <a:prstGeom prst="rect">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
        <p:nvSpPr>
          <p:cNvPr id="200" name="Shape 200"/>
          <p:cNvSpPr>
            <a:spLocks noGrp="1"/>
          </p:cNvSpPr>
          <p:nvPr>
            <p:ph type="pic" sz="quarter" idx="14" hasCustomPrompt="1"/>
          </p:nvPr>
        </p:nvSpPr>
        <p:spPr>
          <a:xfrm>
            <a:off x="12450960" y="2025848"/>
            <a:ext cx="4826000" cy="711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01" name="Shape 201"/>
          <p:cNvSpPr>
            <a:spLocks noGrp="1"/>
          </p:cNvSpPr>
          <p:nvPr>
            <p:ph type="pic" sz="quarter" idx="15" hasCustomPrompt="1"/>
          </p:nvPr>
        </p:nvSpPr>
        <p:spPr>
          <a:xfrm>
            <a:off x="17535922" y="2025848"/>
            <a:ext cx="4826000" cy="711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02" name="Shape 20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slide-021">
    <p:spTree>
      <p:nvGrpSpPr>
        <p:cNvPr id="1" name=""/>
        <p:cNvGrpSpPr/>
        <p:nvPr/>
      </p:nvGrpSpPr>
      <p:grpSpPr>
        <a:xfrm>
          <a:off x="0" y="0"/>
          <a:ext cx="0" cy="0"/>
          <a:chOff x="0" y="0"/>
          <a:chExt cx="0" cy="0"/>
        </a:xfrm>
      </p:grpSpPr>
      <p:sp>
        <p:nvSpPr>
          <p:cNvPr id="209" name="Shape 20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10" name="Shape 210"/>
          <p:cNvSpPr>
            <a:spLocks noGrp="1"/>
          </p:cNvSpPr>
          <p:nvPr>
            <p:ph type="pic" sz="quarter" idx="13" hasCustomPrompt="1"/>
          </p:nvPr>
        </p:nvSpPr>
        <p:spPr>
          <a:xfrm>
            <a:off x="2935188" y="4012863"/>
            <a:ext cx="4064001" cy="4064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1" name="Shape 211"/>
          <p:cNvSpPr>
            <a:spLocks noGrp="1"/>
          </p:cNvSpPr>
          <p:nvPr>
            <p:ph type="pic" sz="quarter" idx="14" hasCustomPrompt="1"/>
          </p:nvPr>
        </p:nvSpPr>
        <p:spPr>
          <a:xfrm>
            <a:off x="10172700" y="4012863"/>
            <a:ext cx="4064000" cy="4064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2" name="Shape 212"/>
          <p:cNvSpPr>
            <a:spLocks noGrp="1"/>
          </p:cNvSpPr>
          <p:nvPr>
            <p:ph type="pic" sz="quarter" idx="15" hasCustomPrompt="1"/>
          </p:nvPr>
        </p:nvSpPr>
        <p:spPr>
          <a:xfrm>
            <a:off x="17405548" y="4012863"/>
            <a:ext cx="4064001" cy="4064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3" name="Shape 2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022">
    <p:spTree>
      <p:nvGrpSpPr>
        <p:cNvPr id="1" name=""/>
        <p:cNvGrpSpPr/>
        <p:nvPr/>
      </p:nvGrpSpPr>
      <p:grpSpPr>
        <a:xfrm>
          <a:off x="0" y="0"/>
          <a:ext cx="0" cy="0"/>
          <a:chOff x="0" y="0"/>
          <a:chExt cx="0" cy="0"/>
        </a:xfrm>
      </p:grpSpPr>
      <p:sp>
        <p:nvSpPr>
          <p:cNvPr id="220" name="Shape 22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21" name="Shape 221"/>
          <p:cNvSpPr>
            <a:spLocks noGrp="1"/>
          </p:cNvSpPr>
          <p:nvPr>
            <p:ph type="pic" sz="quarter" idx="13" hasCustomPrompt="1"/>
          </p:nvPr>
        </p:nvSpPr>
        <p:spPr>
          <a:xfrm>
            <a:off x="13195300" y="2025848"/>
            <a:ext cx="2540000"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2" name="Shape 222"/>
          <p:cNvSpPr>
            <a:spLocks noGrp="1"/>
          </p:cNvSpPr>
          <p:nvPr>
            <p:ph type="pic" sz="quarter" idx="14" hasCustomPrompt="1"/>
          </p:nvPr>
        </p:nvSpPr>
        <p:spPr>
          <a:xfrm>
            <a:off x="18800960" y="2025848"/>
            <a:ext cx="2540001"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3" name="Shape 223"/>
          <p:cNvSpPr>
            <a:spLocks noGrp="1"/>
          </p:cNvSpPr>
          <p:nvPr>
            <p:ph type="pic" sz="quarter" idx="15" hasCustomPrompt="1"/>
          </p:nvPr>
        </p:nvSpPr>
        <p:spPr>
          <a:xfrm>
            <a:off x="13195300" y="7574260"/>
            <a:ext cx="2540000"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4" name="Shape 224"/>
          <p:cNvSpPr>
            <a:spLocks noGrp="1"/>
          </p:cNvSpPr>
          <p:nvPr>
            <p:ph type="pic" sz="quarter" idx="16" hasCustomPrompt="1"/>
          </p:nvPr>
        </p:nvSpPr>
        <p:spPr>
          <a:xfrm>
            <a:off x="18800960" y="7574260"/>
            <a:ext cx="2540001"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5" name="Shape 22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023">
    <p:spTree>
      <p:nvGrpSpPr>
        <p:cNvPr id="1" name=""/>
        <p:cNvGrpSpPr/>
        <p:nvPr/>
      </p:nvGrpSpPr>
      <p:grpSpPr>
        <a:xfrm>
          <a:off x="0" y="0"/>
          <a:ext cx="0" cy="0"/>
          <a:chOff x="0" y="0"/>
          <a:chExt cx="0" cy="0"/>
        </a:xfrm>
      </p:grpSpPr>
      <p:sp>
        <p:nvSpPr>
          <p:cNvPr id="232" name="Shape 23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33" name="Shape 233"/>
          <p:cNvSpPr>
            <a:spLocks noGrp="1"/>
          </p:cNvSpPr>
          <p:nvPr>
            <p:ph type="pic" sz="quarter" idx="13" hasCustomPrompt="1"/>
          </p:nvPr>
        </p:nvSpPr>
        <p:spPr>
          <a:xfrm>
            <a:off x="9017000" y="3346106"/>
            <a:ext cx="6350000" cy="635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34" name="Shape 2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024">
    <p:spTree>
      <p:nvGrpSpPr>
        <p:cNvPr id="1" name=""/>
        <p:cNvGrpSpPr/>
        <p:nvPr/>
      </p:nvGrpSpPr>
      <p:grpSpPr>
        <a:xfrm>
          <a:off x="0" y="0"/>
          <a:ext cx="0" cy="0"/>
          <a:chOff x="0" y="0"/>
          <a:chExt cx="0" cy="0"/>
        </a:xfrm>
      </p:grpSpPr>
      <p:sp>
        <p:nvSpPr>
          <p:cNvPr id="241" name="Shape 24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45" name="Shape 245"/>
          <p:cNvSpPr>
            <a:spLocks noGrp="1"/>
          </p:cNvSpPr>
          <p:nvPr>
            <p:ph type="sldNum" sz="quarter" idx="2"/>
          </p:nvPr>
        </p:nvSpPr>
        <p:spPr>
          <a:prstGeom prst="rect">
            <a:avLst/>
          </a:prstGeom>
        </p:spPr>
        <p:txBody>
          <a:bodyPr/>
          <a:lstStyle/>
          <a:p>
            <a:fld id="{86CB4B4D-7CA3-9044-876B-883B54F8677D}" type="slidenum">
              <a:t>‹Nr.›</a:t>
            </a:fld>
            <a:endParaRPr/>
          </a:p>
        </p:txBody>
      </p:sp>
      <p:sp>
        <p:nvSpPr>
          <p:cNvPr id="7" name="Picture Placeholder 3"/>
          <p:cNvSpPr>
            <a:spLocks noGrp="1"/>
          </p:cNvSpPr>
          <p:nvPr>
            <p:ph type="pic" sz="quarter" idx="17" hasCustomPrompt="1"/>
          </p:nvPr>
        </p:nvSpPr>
        <p:spPr>
          <a:xfrm>
            <a:off x="3092446" y="4099603"/>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
        <p:nvSpPr>
          <p:cNvPr id="8" name="Picture Placeholder 3"/>
          <p:cNvSpPr>
            <a:spLocks noGrp="1"/>
          </p:cNvSpPr>
          <p:nvPr>
            <p:ph type="pic" sz="quarter" idx="18" hasCustomPrompt="1"/>
          </p:nvPr>
        </p:nvSpPr>
        <p:spPr>
          <a:xfrm>
            <a:off x="10354338" y="4099603"/>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
        <p:nvSpPr>
          <p:cNvPr id="9" name="Picture Placeholder 3"/>
          <p:cNvSpPr>
            <a:spLocks noGrp="1"/>
          </p:cNvSpPr>
          <p:nvPr>
            <p:ph type="pic" sz="quarter" idx="19" hasCustomPrompt="1"/>
          </p:nvPr>
        </p:nvSpPr>
        <p:spPr>
          <a:xfrm>
            <a:off x="17616230" y="4099603"/>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lide-025">
    <p:spTree>
      <p:nvGrpSpPr>
        <p:cNvPr id="1" name=""/>
        <p:cNvGrpSpPr/>
        <p:nvPr/>
      </p:nvGrpSpPr>
      <p:grpSpPr>
        <a:xfrm>
          <a:off x="0" y="0"/>
          <a:ext cx="0" cy="0"/>
          <a:chOff x="0" y="0"/>
          <a:chExt cx="0" cy="0"/>
        </a:xfrm>
      </p:grpSpPr>
      <p:sp>
        <p:nvSpPr>
          <p:cNvPr id="252" name="Shape 25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53" name="Shape 253"/>
          <p:cNvSpPr>
            <a:spLocks noGrp="1"/>
          </p:cNvSpPr>
          <p:nvPr>
            <p:ph type="pic" idx="13" hasCustomPrompt="1"/>
          </p:nvPr>
        </p:nvSpPr>
        <p:spPr>
          <a:xfrm>
            <a:off x="13213259" y="0"/>
            <a:ext cx="11170741" cy="13716000"/>
          </a:xfrm>
          <a:prstGeom prst="rect">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
        <p:nvSpPr>
          <p:cNvPr id="254" name="Shape 25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lide-026">
    <p:spTree>
      <p:nvGrpSpPr>
        <p:cNvPr id="1" name=""/>
        <p:cNvGrpSpPr/>
        <p:nvPr/>
      </p:nvGrpSpPr>
      <p:grpSpPr>
        <a:xfrm>
          <a:off x="0" y="0"/>
          <a:ext cx="0" cy="0"/>
          <a:chOff x="0" y="0"/>
          <a:chExt cx="0" cy="0"/>
        </a:xfrm>
      </p:grpSpPr>
      <p:sp>
        <p:nvSpPr>
          <p:cNvPr id="261" name="Shape 26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62" name="Shape 262"/>
          <p:cNvSpPr/>
          <p:nvPr/>
        </p:nvSpPr>
        <p:spPr>
          <a:xfrm>
            <a:off x="0" y="-1"/>
            <a:ext cx="6858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63" name="Shape 263"/>
          <p:cNvSpPr>
            <a:spLocks noGrp="1"/>
          </p:cNvSpPr>
          <p:nvPr>
            <p:ph type="pic" sz="half" idx="13" hasCustomPrompt="1"/>
          </p:nvPr>
        </p:nvSpPr>
        <p:spPr>
          <a:xfrm>
            <a:off x="6858000" y="0"/>
            <a:ext cx="6347815" cy="13716001"/>
          </a:xfrm>
          <a:prstGeom prst="rect">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
        <p:nvSpPr>
          <p:cNvPr id="264" name="Shape 26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slide-027">
    <p:spTree>
      <p:nvGrpSpPr>
        <p:cNvPr id="1" name=""/>
        <p:cNvGrpSpPr/>
        <p:nvPr/>
      </p:nvGrpSpPr>
      <p:grpSpPr>
        <a:xfrm>
          <a:off x="0" y="0"/>
          <a:ext cx="0" cy="0"/>
          <a:chOff x="0" y="0"/>
          <a:chExt cx="0" cy="0"/>
        </a:xfrm>
      </p:grpSpPr>
      <p:sp>
        <p:nvSpPr>
          <p:cNvPr id="271" name="Shape 271"/>
          <p:cNvSpPr/>
          <p:nvPr/>
        </p:nvSpPr>
        <p:spPr>
          <a:xfrm>
            <a:off x="0" y="0"/>
            <a:ext cx="11179673" cy="13716000"/>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72" name="Shape 272"/>
          <p:cNvSpPr>
            <a:spLocks noGrp="1"/>
          </p:cNvSpPr>
          <p:nvPr>
            <p:ph type="pic" idx="13" hasCustomPrompt="1"/>
          </p:nvPr>
        </p:nvSpPr>
        <p:spPr>
          <a:xfrm>
            <a:off x="11179672" y="0"/>
            <a:ext cx="13204525" cy="13716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dirty="0"/>
          </a:p>
        </p:txBody>
      </p:sp>
      <p:sp>
        <p:nvSpPr>
          <p:cNvPr id="273" name="Shape 2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74" name="Shape 27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lide-028">
    <p:spTree>
      <p:nvGrpSpPr>
        <p:cNvPr id="1" name=""/>
        <p:cNvGrpSpPr/>
        <p:nvPr/>
      </p:nvGrpSpPr>
      <p:grpSpPr>
        <a:xfrm>
          <a:off x="0" y="0"/>
          <a:ext cx="0" cy="0"/>
          <a:chOff x="0" y="0"/>
          <a:chExt cx="0" cy="0"/>
        </a:xfrm>
      </p:grpSpPr>
      <p:sp>
        <p:nvSpPr>
          <p:cNvPr id="281" name="Shape 28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82" name="Shape 282"/>
          <p:cNvSpPr>
            <a:spLocks noGrp="1"/>
          </p:cNvSpPr>
          <p:nvPr>
            <p:ph type="pic" sz="half" idx="13" hasCustomPrompt="1"/>
          </p:nvPr>
        </p:nvSpPr>
        <p:spPr>
          <a:xfrm>
            <a:off x="-1" y="9148384"/>
            <a:ext cx="24384199" cy="4567617"/>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dirty="0"/>
              <a:t>Drop Image </a:t>
            </a:r>
            <a:r>
              <a:rPr lang="de-DE" dirty="0" err="1"/>
              <a:t>here</a:t>
            </a:r>
            <a:endParaRPr dirty="0"/>
          </a:p>
        </p:txBody>
      </p:sp>
      <p:sp>
        <p:nvSpPr>
          <p:cNvPr id="283" name="Shape 28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lide-029">
    <p:spTree>
      <p:nvGrpSpPr>
        <p:cNvPr id="1" name=""/>
        <p:cNvGrpSpPr/>
        <p:nvPr/>
      </p:nvGrpSpPr>
      <p:grpSpPr>
        <a:xfrm>
          <a:off x="0" y="0"/>
          <a:ext cx="0" cy="0"/>
          <a:chOff x="0" y="0"/>
          <a:chExt cx="0" cy="0"/>
        </a:xfrm>
      </p:grpSpPr>
      <p:sp>
        <p:nvSpPr>
          <p:cNvPr id="290" name="Shape 29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91" name="Shape 291"/>
          <p:cNvSpPr>
            <a:spLocks noGrp="1"/>
          </p:cNvSpPr>
          <p:nvPr>
            <p:ph type="pic" sz="quarter" idx="13" hasCustomPrompt="1"/>
          </p:nvPr>
        </p:nvSpPr>
        <p:spPr>
          <a:xfrm>
            <a:off x="14972619" y="5358307"/>
            <a:ext cx="2798601" cy="32988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92" name="Shape 292"/>
          <p:cNvSpPr>
            <a:spLocks noGrp="1"/>
          </p:cNvSpPr>
          <p:nvPr>
            <p:ph type="pic" sz="quarter" idx="14" hasCustomPrompt="1"/>
          </p:nvPr>
        </p:nvSpPr>
        <p:spPr>
          <a:xfrm>
            <a:off x="18973119" y="5358307"/>
            <a:ext cx="2798601" cy="32988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93" name="Shape 29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lide-003">
    <p:spTree>
      <p:nvGrpSpPr>
        <p:cNvPr id="1" name=""/>
        <p:cNvGrpSpPr/>
        <p:nvPr/>
      </p:nvGrpSpPr>
      <p:grpSpPr>
        <a:xfrm>
          <a:off x="0" y="0"/>
          <a:ext cx="0" cy="0"/>
          <a:chOff x="0" y="0"/>
          <a:chExt cx="0" cy="0"/>
        </a:xfrm>
      </p:grpSpPr>
      <p:sp>
        <p:nvSpPr>
          <p:cNvPr id="29" name="Shape 2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pic>
        <p:nvPicPr>
          <p:cNvPr id="30" name="pasted-image.pdf"/>
          <p:cNvPicPr>
            <a:picLocks noChangeAspect="1"/>
          </p:cNvPicPr>
          <p:nvPr userDrawn="1"/>
        </p:nvPicPr>
        <p:blipFill>
          <a:blip r:embed="rId2">
            <a:extLst/>
          </a:blip>
          <a:srcRect l="15193" t="6006" r="15193" b="3060"/>
          <a:stretch>
            <a:fillRect/>
          </a:stretch>
        </p:blipFill>
        <p:spPr>
          <a:xfrm>
            <a:off x="0" y="0"/>
            <a:ext cx="10160001" cy="13716000"/>
          </a:xfrm>
          <a:prstGeom prst="rect">
            <a:avLst/>
          </a:prstGeom>
          <a:ln w="12700">
            <a:miter lim="400000"/>
          </a:ln>
        </p:spPr>
      </p:pic>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Shape 39"/>
          <p:cNvSpPr>
            <a:spLocks noGrp="1"/>
          </p:cNvSpPr>
          <p:nvPr>
            <p:ph type="pic" sz="quarter" idx="13" hasCustomPrompt="1"/>
          </p:nvPr>
        </p:nvSpPr>
        <p:spPr>
          <a:xfrm>
            <a:off x="0" y="0"/>
            <a:ext cx="10160001" cy="13716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slide-030">
    <p:spTree>
      <p:nvGrpSpPr>
        <p:cNvPr id="1" name=""/>
        <p:cNvGrpSpPr/>
        <p:nvPr/>
      </p:nvGrpSpPr>
      <p:grpSpPr>
        <a:xfrm>
          <a:off x="0" y="0"/>
          <a:ext cx="0" cy="0"/>
          <a:chOff x="0" y="0"/>
          <a:chExt cx="0" cy="0"/>
        </a:xfrm>
      </p:grpSpPr>
      <p:sp>
        <p:nvSpPr>
          <p:cNvPr id="300" name="Shape 30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01" name="Shape 301"/>
          <p:cNvSpPr>
            <a:spLocks noGrp="1"/>
          </p:cNvSpPr>
          <p:nvPr>
            <p:ph type="pic" sz="half" idx="13" hasCustomPrompt="1"/>
          </p:nvPr>
        </p:nvSpPr>
        <p:spPr>
          <a:xfrm>
            <a:off x="2479" y="-1"/>
            <a:ext cx="12187139" cy="9144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02" name="Shape 302"/>
          <p:cNvSpPr>
            <a:spLocks noGrp="1"/>
          </p:cNvSpPr>
          <p:nvPr>
            <p:ph type="pic" sz="half" idx="14" hasCustomPrompt="1"/>
          </p:nvPr>
        </p:nvSpPr>
        <p:spPr>
          <a:xfrm>
            <a:off x="12192000" y="0"/>
            <a:ext cx="12187139" cy="9144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03" name="Shape 3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lide-031">
    <p:spTree>
      <p:nvGrpSpPr>
        <p:cNvPr id="1" name=""/>
        <p:cNvGrpSpPr/>
        <p:nvPr/>
      </p:nvGrpSpPr>
      <p:grpSpPr>
        <a:xfrm>
          <a:off x="0" y="0"/>
          <a:ext cx="0" cy="0"/>
          <a:chOff x="0" y="0"/>
          <a:chExt cx="0" cy="0"/>
        </a:xfrm>
      </p:grpSpPr>
      <p:sp>
        <p:nvSpPr>
          <p:cNvPr id="310" name="Shape 31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11" name="Shape 311"/>
          <p:cNvSpPr>
            <a:spLocks noGrp="1"/>
          </p:cNvSpPr>
          <p:nvPr>
            <p:ph type="pic" idx="13" hasCustomPrompt="1"/>
          </p:nvPr>
        </p:nvSpPr>
        <p:spPr>
          <a:xfrm>
            <a:off x="2479" y="-1"/>
            <a:ext cx="12187139" cy="1371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12" name="Shape 31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slide-032">
    <p:spTree>
      <p:nvGrpSpPr>
        <p:cNvPr id="1" name=""/>
        <p:cNvGrpSpPr/>
        <p:nvPr/>
      </p:nvGrpSpPr>
      <p:grpSpPr>
        <a:xfrm>
          <a:off x="0" y="0"/>
          <a:ext cx="0" cy="0"/>
          <a:chOff x="0" y="0"/>
          <a:chExt cx="0" cy="0"/>
        </a:xfrm>
      </p:grpSpPr>
      <p:sp>
        <p:nvSpPr>
          <p:cNvPr id="319" name="Shape 31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20" name="Shape 320"/>
          <p:cNvSpPr>
            <a:spLocks noGrp="1"/>
          </p:cNvSpPr>
          <p:nvPr>
            <p:ph type="pic" sz="quarter" idx="13" hasCustomPrompt="1"/>
          </p:nvPr>
        </p:nvSpPr>
        <p:spPr>
          <a:xfrm>
            <a:off x="15903585" y="2870200"/>
            <a:ext cx="6007101" cy="79757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21" name="Shape 32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lide-033">
    <p:spTree>
      <p:nvGrpSpPr>
        <p:cNvPr id="1" name=""/>
        <p:cNvGrpSpPr/>
        <p:nvPr/>
      </p:nvGrpSpPr>
      <p:grpSpPr>
        <a:xfrm>
          <a:off x="0" y="0"/>
          <a:ext cx="0" cy="0"/>
          <a:chOff x="0" y="0"/>
          <a:chExt cx="0" cy="0"/>
        </a:xfrm>
      </p:grpSpPr>
      <p:sp>
        <p:nvSpPr>
          <p:cNvPr id="328" name="Shape 328"/>
          <p:cNvSpPr/>
          <p:nvPr/>
        </p:nvSpPr>
        <p:spPr>
          <a:xfrm>
            <a:off x="14736303" y="-1"/>
            <a:ext cx="9647697"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329" name="Shape 329"/>
          <p:cNvSpPr>
            <a:spLocks noGrp="1"/>
          </p:cNvSpPr>
          <p:nvPr>
            <p:ph type="pic" sz="quarter" idx="13" hasCustomPrompt="1"/>
          </p:nvPr>
        </p:nvSpPr>
        <p:spPr>
          <a:xfrm>
            <a:off x="18222174" y="4700029"/>
            <a:ext cx="2654301" cy="47371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30" name="Shape 33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31" name="Shape 3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lide-034">
    <p:spTree>
      <p:nvGrpSpPr>
        <p:cNvPr id="1" name=""/>
        <p:cNvGrpSpPr/>
        <p:nvPr/>
      </p:nvGrpSpPr>
      <p:grpSpPr>
        <a:xfrm>
          <a:off x="0" y="0"/>
          <a:ext cx="0" cy="0"/>
          <a:chOff x="0" y="0"/>
          <a:chExt cx="0" cy="0"/>
        </a:xfrm>
      </p:grpSpPr>
      <p:sp>
        <p:nvSpPr>
          <p:cNvPr id="354" name="Shape 35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55" name="Shape 355"/>
          <p:cNvSpPr>
            <a:spLocks noGrp="1"/>
          </p:cNvSpPr>
          <p:nvPr>
            <p:ph type="pic" sz="quarter" idx="13" hasCustomPrompt="1"/>
          </p:nvPr>
        </p:nvSpPr>
        <p:spPr>
          <a:xfrm>
            <a:off x="2440979" y="2863525"/>
            <a:ext cx="6019702" cy="79756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56" name="Shape 35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lide-035">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9148384"/>
            <a:ext cx="24384199" cy="4567617"/>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64" name="Shape 36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65" name="Shape 36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slide-036">
    <p:spTree>
      <p:nvGrpSpPr>
        <p:cNvPr id="1" name=""/>
        <p:cNvGrpSpPr/>
        <p:nvPr/>
      </p:nvGrpSpPr>
      <p:grpSpPr>
        <a:xfrm>
          <a:off x="0" y="0"/>
          <a:ext cx="0" cy="0"/>
          <a:chOff x="0" y="0"/>
          <a:chExt cx="0" cy="0"/>
        </a:xfrm>
      </p:grpSpPr>
      <p:sp>
        <p:nvSpPr>
          <p:cNvPr id="372" name="Shape 372"/>
          <p:cNvSpPr>
            <a:spLocks noGrp="1"/>
          </p:cNvSpPr>
          <p:nvPr>
            <p:ph type="pic" idx="13" hasCustomPrompt="1"/>
          </p:nvPr>
        </p:nvSpPr>
        <p:spPr>
          <a:xfrm>
            <a:off x="4763" y="0"/>
            <a:ext cx="24374375" cy="13716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73" name="Shape 3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74" name="Shape 37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slide-037">
    <p:spTree>
      <p:nvGrpSpPr>
        <p:cNvPr id="1" name=""/>
        <p:cNvGrpSpPr/>
        <p:nvPr/>
      </p:nvGrpSpPr>
      <p:grpSpPr>
        <a:xfrm>
          <a:off x="0" y="0"/>
          <a:ext cx="0" cy="0"/>
          <a:chOff x="0" y="0"/>
          <a:chExt cx="0" cy="0"/>
        </a:xfrm>
      </p:grpSpPr>
      <p:sp>
        <p:nvSpPr>
          <p:cNvPr id="381" name="Shape 38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82" name="Shape 382"/>
          <p:cNvSpPr>
            <a:spLocks noGrp="1"/>
          </p:cNvSpPr>
          <p:nvPr>
            <p:ph type="pic" sz="quarter" idx="13" hasCustomPrompt="1"/>
          </p:nvPr>
        </p:nvSpPr>
        <p:spPr>
          <a:xfrm>
            <a:off x="2323463" y="2870200"/>
            <a:ext cx="6019702" cy="79756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83" name="Shape 383"/>
          <p:cNvSpPr>
            <a:spLocks noGrp="1"/>
          </p:cNvSpPr>
          <p:nvPr>
            <p:ph type="pic" sz="quarter" idx="14" hasCustomPrompt="1"/>
          </p:nvPr>
        </p:nvSpPr>
        <p:spPr>
          <a:xfrm>
            <a:off x="9119051" y="6153856"/>
            <a:ext cx="2654300" cy="47371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84" name="Shape 38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slide-038">
    <p:spTree>
      <p:nvGrpSpPr>
        <p:cNvPr id="1" name=""/>
        <p:cNvGrpSpPr/>
        <p:nvPr/>
      </p:nvGrpSpPr>
      <p:grpSpPr>
        <a:xfrm>
          <a:off x="0" y="0"/>
          <a:ext cx="0" cy="0"/>
          <a:chOff x="0" y="0"/>
          <a:chExt cx="0" cy="0"/>
        </a:xfrm>
      </p:grpSpPr>
      <p:sp>
        <p:nvSpPr>
          <p:cNvPr id="391" name="Shape 39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92" name="Shape 392"/>
          <p:cNvSpPr>
            <a:spLocks noGrp="1"/>
          </p:cNvSpPr>
          <p:nvPr>
            <p:ph type="pic" sz="quarter" idx="13" hasCustomPrompt="1"/>
          </p:nvPr>
        </p:nvSpPr>
        <p:spPr>
          <a:xfrm>
            <a:off x="1" y="9144000"/>
            <a:ext cx="6096001"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3" name="Shape 393"/>
          <p:cNvSpPr>
            <a:spLocks noGrp="1"/>
          </p:cNvSpPr>
          <p:nvPr>
            <p:ph type="pic" sz="quarter" idx="14" hasCustomPrompt="1"/>
          </p:nvPr>
        </p:nvSpPr>
        <p:spPr>
          <a:xfrm>
            <a:off x="6096000" y="9144000"/>
            <a:ext cx="6096001"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4" name="Shape 394"/>
          <p:cNvSpPr>
            <a:spLocks noGrp="1"/>
          </p:cNvSpPr>
          <p:nvPr>
            <p:ph type="pic" sz="quarter" idx="15" hasCustomPrompt="1"/>
          </p:nvPr>
        </p:nvSpPr>
        <p:spPr>
          <a:xfrm>
            <a:off x="12192000" y="9144000"/>
            <a:ext cx="6096000"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5" name="Shape 395"/>
          <p:cNvSpPr>
            <a:spLocks noGrp="1"/>
          </p:cNvSpPr>
          <p:nvPr>
            <p:ph type="pic" sz="quarter" idx="16" hasCustomPrompt="1"/>
          </p:nvPr>
        </p:nvSpPr>
        <p:spPr>
          <a:xfrm>
            <a:off x="18288000" y="9144000"/>
            <a:ext cx="6096000"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6" name="Shape 39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slide-039">
    <p:spTree>
      <p:nvGrpSpPr>
        <p:cNvPr id="1" name=""/>
        <p:cNvGrpSpPr/>
        <p:nvPr/>
      </p:nvGrpSpPr>
      <p:grpSpPr>
        <a:xfrm>
          <a:off x="0" y="0"/>
          <a:ext cx="0" cy="0"/>
          <a:chOff x="0" y="0"/>
          <a:chExt cx="0" cy="0"/>
        </a:xfrm>
      </p:grpSpPr>
      <p:sp>
        <p:nvSpPr>
          <p:cNvPr id="403" name="Shape 40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04" name="Shape 404"/>
          <p:cNvSpPr>
            <a:spLocks noGrp="1"/>
          </p:cNvSpPr>
          <p:nvPr>
            <p:ph type="pic" sz="quarter" idx="13" hasCustomPrompt="1"/>
          </p:nvPr>
        </p:nvSpPr>
        <p:spPr>
          <a:xfrm>
            <a:off x="15897237" y="2870200"/>
            <a:ext cx="6019702" cy="79756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05" name="Shape 40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lide-004">
    <p:spTree>
      <p:nvGrpSpPr>
        <p:cNvPr id="1" name=""/>
        <p:cNvGrpSpPr/>
        <p:nvPr/>
      </p:nvGrpSpPr>
      <p:grpSpPr>
        <a:xfrm>
          <a:off x="0" y="0"/>
          <a:ext cx="0" cy="0"/>
          <a:chOff x="0" y="0"/>
          <a:chExt cx="0" cy="0"/>
        </a:xfrm>
      </p:grpSpPr>
      <p:sp>
        <p:nvSpPr>
          <p:cNvPr id="38" name="Shape 3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
        <p:nvSpPr>
          <p:cNvPr id="6" name="Picture Placeholder 3"/>
          <p:cNvSpPr txBox="1">
            <a:spLocks/>
          </p:cNvSpPr>
          <p:nvPr userDrawn="1"/>
        </p:nvSpPr>
        <p:spPr>
          <a:xfrm>
            <a:off x="16020307" y="2182486"/>
            <a:ext cx="3521459" cy="3493029"/>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accent1">
                <a:lumMod val="40000"/>
                <a:lumOff val="60000"/>
              </a:schemeClr>
            </a:fgClr>
            <a:bgClr>
              <a:schemeClr val="tx2"/>
            </a:bgClr>
          </a:pattFill>
        </p:spPr>
        <p:txBody>
          <a:bodyPr wrap="square" anchor="ctr">
            <a:noAutofit/>
          </a:bodyPr>
          <a:lstStyle>
            <a:lvl1pPr marL="366346" marR="0" indent="-366346" algn="ctr" defTabSz="825500" latinLnBrk="0">
              <a:lnSpc>
                <a:spcPct val="120000"/>
              </a:lnSpc>
              <a:spcBef>
                <a:spcPts val="5200"/>
              </a:spcBef>
              <a:spcAft>
                <a:spcPts val="0"/>
              </a:spcAft>
              <a:buClrTx/>
              <a:buSzPct val="75000"/>
              <a:buFontTx/>
              <a:buChar char="•"/>
              <a:tabLst/>
              <a:defRPr sz="1600" b="0" i="0" u="none" strike="noStrike" cap="none" spc="0" baseline="0">
                <a:ln>
                  <a:noFill/>
                </a:ln>
                <a:solidFill>
                  <a:srgbClr val="5E5E5E"/>
                </a:solidFill>
                <a:uFillTx/>
                <a:latin typeface="Titillium" charset="0"/>
                <a:ea typeface="Titillium" charset="0"/>
                <a:cs typeface="Titillium" charset="0"/>
                <a:sym typeface="Montserrat Light"/>
              </a:defRPr>
            </a:lvl1pPr>
            <a:lvl2pPr marL="100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2pPr>
            <a:lvl3pPr marL="163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3pPr>
            <a:lvl4pPr marL="227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4pPr>
            <a:lvl5pPr marL="290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5pPr>
            <a:lvl6pPr marL="1416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a:t>Insert Image</a:t>
            </a:r>
          </a:p>
        </p:txBody>
      </p:sp>
      <p:sp>
        <p:nvSpPr>
          <p:cNvPr id="13" name="Picture Placeholder 3"/>
          <p:cNvSpPr>
            <a:spLocks noGrp="1"/>
          </p:cNvSpPr>
          <p:nvPr>
            <p:ph type="pic" sz="quarter" idx="17" hasCustomPrompt="1"/>
          </p:nvPr>
        </p:nvSpPr>
        <p:spPr>
          <a:xfrm>
            <a:off x="15931693" y="2079660"/>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lide-040">
    <p:spTree>
      <p:nvGrpSpPr>
        <p:cNvPr id="1" name=""/>
        <p:cNvGrpSpPr/>
        <p:nvPr/>
      </p:nvGrpSpPr>
      <p:grpSpPr>
        <a:xfrm>
          <a:off x="0" y="0"/>
          <a:ext cx="0" cy="0"/>
          <a:chOff x="0" y="0"/>
          <a:chExt cx="0" cy="0"/>
        </a:xfrm>
      </p:grpSpPr>
      <p:sp>
        <p:nvSpPr>
          <p:cNvPr id="412" name="Shape 412"/>
          <p:cNvSpPr>
            <a:spLocks noGrp="1"/>
          </p:cNvSpPr>
          <p:nvPr>
            <p:ph type="pic" idx="13" hasCustomPrompt="1"/>
          </p:nvPr>
        </p:nvSpPr>
        <p:spPr>
          <a:xfrm>
            <a:off x="-1" y="0"/>
            <a:ext cx="24383801" cy="1371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13" name="Shape 41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14" name="Shape 41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slide-041">
    <p:spTree>
      <p:nvGrpSpPr>
        <p:cNvPr id="1" name=""/>
        <p:cNvGrpSpPr/>
        <p:nvPr/>
      </p:nvGrpSpPr>
      <p:grpSpPr>
        <a:xfrm>
          <a:off x="0" y="0"/>
          <a:ext cx="0" cy="0"/>
          <a:chOff x="0" y="0"/>
          <a:chExt cx="0" cy="0"/>
        </a:xfrm>
      </p:grpSpPr>
      <p:sp>
        <p:nvSpPr>
          <p:cNvPr id="421" name="Shape 421"/>
          <p:cNvSpPr/>
          <p:nvPr/>
        </p:nvSpPr>
        <p:spPr>
          <a:xfrm>
            <a:off x="0" y="0"/>
            <a:ext cx="12192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422" name="Shape 422"/>
          <p:cNvSpPr>
            <a:spLocks noGrp="1"/>
          </p:cNvSpPr>
          <p:nvPr>
            <p:ph type="pic" sz="quarter" idx="13" hasCustomPrompt="1"/>
          </p:nvPr>
        </p:nvSpPr>
        <p:spPr>
          <a:xfrm>
            <a:off x="3098800" y="2870200"/>
            <a:ext cx="6019702" cy="7975600"/>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23" name="Shape 42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24" name="Shape 42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slide-042">
    <p:spTree>
      <p:nvGrpSpPr>
        <p:cNvPr id="1" name=""/>
        <p:cNvGrpSpPr/>
        <p:nvPr/>
      </p:nvGrpSpPr>
      <p:grpSpPr>
        <a:xfrm>
          <a:off x="0" y="0"/>
          <a:ext cx="0" cy="0"/>
          <a:chOff x="0" y="0"/>
          <a:chExt cx="0" cy="0"/>
        </a:xfrm>
      </p:grpSpPr>
      <p:sp>
        <p:nvSpPr>
          <p:cNvPr id="431" name="Shape 43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32" name="Shape 432"/>
          <p:cNvSpPr>
            <a:spLocks noGrp="1"/>
          </p:cNvSpPr>
          <p:nvPr>
            <p:ph type="pic" sz="quarter" idx="13" hasCustomPrompt="1"/>
          </p:nvPr>
        </p:nvSpPr>
        <p:spPr>
          <a:xfrm>
            <a:off x="0" y="0"/>
            <a:ext cx="6096000"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33" name="Shape 433"/>
          <p:cNvSpPr>
            <a:spLocks noGrp="1"/>
          </p:cNvSpPr>
          <p:nvPr>
            <p:ph type="pic" sz="quarter" idx="14" hasCustomPrompt="1"/>
          </p:nvPr>
        </p:nvSpPr>
        <p:spPr>
          <a:xfrm>
            <a:off x="6096000" y="4571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34" name="Shape 434"/>
          <p:cNvSpPr>
            <a:spLocks noGrp="1"/>
          </p:cNvSpPr>
          <p:nvPr>
            <p:ph type="pic" sz="quarter" idx="15" hasCustomPrompt="1"/>
          </p:nvPr>
        </p:nvSpPr>
        <p:spPr>
          <a:xfrm>
            <a:off x="12192000" y="0"/>
            <a:ext cx="6096000" cy="4572000"/>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35" name="Shape 435"/>
          <p:cNvSpPr>
            <a:spLocks noGrp="1"/>
          </p:cNvSpPr>
          <p:nvPr>
            <p:ph type="pic" sz="quarter" idx="16" hasCustomPrompt="1"/>
          </p:nvPr>
        </p:nvSpPr>
        <p:spPr>
          <a:xfrm>
            <a:off x="18288000" y="4571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36" name="Shape 436"/>
          <p:cNvSpPr>
            <a:spLocks noGrp="1"/>
          </p:cNvSpPr>
          <p:nvPr>
            <p:ph type="pic" sz="quarter" idx="17" hasCustomPrompt="1"/>
          </p:nvPr>
        </p:nvSpPr>
        <p:spPr>
          <a:xfrm>
            <a:off x="1219200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37" name="Shape 437"/>
          <p:cNvSpPr>
            <a:spLocks noGrp="1"/>
          </p:cNvSpPr>
          <p:nvPr>
            <p:ph type="pic" sz="quarter" idx="18" hasCustomPrompt="1"/>
          </p:nvPr>
        </p:nvSpPr>
        <p:spPr>
          <a:xfrm>
            <a:off x="-1" y="9143999"/>
            <a:ext cx="6096001"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38" name="Shape 43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slide-042">
    <p:spTree>
      <p:nvGrpSpPr>
        <p:cNvPr id="1" name=""/>
        <p:cNvGrpSpPr/>
        <p:nvPr/>
      </p:nvGrpSpPr>
      <p:grpSpPr>
        <a:xfrm>
          <a:off x="0" y="0"/>
          <a:ext cx="0" cy="0"/>
          <a:chOff x="0" y="0"/>
          <a:chExt cx="0" cy="0"/>
        </a:xfrm>
      </p:grpSpPr>
      <p:sp>
        <p:nvSpPr>
          <p:cNvPr id="445" name="Shape 44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46" name="Shape 446"/>
          <p:cNvSpPr>
            <a:spLocks noGrp="1"/>
          </p:cNvSpPr>
          <p:nvPr>
            <p:ph type="pic" idx="13" hasCustomPrompt="1"/>
          </p:nvPr>
        </p:nvSpPr>
        <p:spPr>
          <a:xfrm>
            <a:off x="-100" y="0"/>
            <a:ext cx="10160001" cy="1371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47" name="Shape 44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slide-043">
    <p:spTree>
      <p:nvGrpSpPr>
        <p:cNvPr id="1" name=""/>
        <p:cNvGrpSpPr/>
        <p:nvPr/>
      </p:nvGrpSpPr>
      <p:grpSpPr>
        <a:xfrm>
          <a:off x="0" y="0"/>
          <a:ext cx="0" cy="0"/>
          <a:chOff x="0" y="0"/>
          <a:chExt cx="0" cy="0"/>
        </a:xfrm>
      </p:grpSpPr>
      <p:sp>
        <p:nvSpPr>
          <p:cNvPr id="454" name="Shape 454"/>
          <p:cNvSpPr/>
          <p:nvPr/>
        </p:nvSpPr>
        <p:spPr>
          <a:xfrm>
            <a:off x="5060" y="-1"/>
            <a:ext cx="9787773"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455" name="Shape 455"/>
          <p:cNvSpPr>
            <a:spLocks noGrp="1"/>
          </p:cNvSpPr>
          <p:nvPr>
            <p:ph type="pic" sz="quarter" idx="13" hasCustomPrompt="1"/>
          </p:nvPr>
        </p:nvSpPr>
        <p:spPr>
          <a:xfrm>
            <a:off x="6789282" y="2870200"/>
            <a:ext cx="6019701" cy="79756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56" name="Shape 45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57" name="Shape 45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sllide-044">
    <p:spTree>
      <p:nvGrpSpPr>
        <p:cNvPr id="1" name=""/>
        <p:cNvGrpSpPr/>
        <p:nvPr/>
      </p:nvGrpSpPr>
      <p:grpSpPr>
        <a:xfrm>
          <a:off x="0" y="0"/>
          <a:ext cx="0" cy="0"/>
          <a:chOff x="0" y="0"/>
          <a:chExt cx="0" cy="0"/>
        </a:xfrm>
      </p:grpSpPr>
      <p:sp>
        <p:nvSpPr>
          <p:cNvPr id="464" name="Shape 46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65" name="Shape 465"/>
          <p:cNvSpPr>
            <a:spLocks noGrp="1"/>
          </p:cNvSpPr>
          <p:nvPr>
            <p:ph type="pic" idx="13" hasCustomPrompt="1"/>
          </p:nvPr>
        </p:nvSpPr>
        <p:spPr>
          <a:xfrm>
            <a:off x="-1" y="0"/>
            <a:ext cx="12197954" cy="137161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66" name="Shape 46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slide-045">
    <p:spTree>
      <p:nvGrpSpPr>
        <p:cNvPr id="1" name=""/>
        <p:cNvGrpSpPr/>
        <p:nvPr/>
      </p:nvGrpSpPr>
      <p:grpSpPr>
        <a:xfrm>
          <a:off x="0" y="0"/>
          <a:ext cx="0" cy="0"/>
          <a:chOff x="0" y="0"/>
          <a:chExt cx="0" cy="0"/>
        </a:xfrm>
      </p:grpSpPr>
      <p:sp>
        <p:nvSpPr>
          <p:cNvPr id="473" name="Shape 4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74" name="Shape 474"/>
          <p:cNvSpPr>
            <a:spLocks noGrp="1"/>
          </p:cNvSpPr>
          <p:nvPr>
            <p:ph type="pic" sz="half" idx="13" hasCustomPrompt="1"/>
          </p:nvPr>
        </p:nvSpPr>
        <p:spPr>
          <a:xfrm>
            <a:off x="0" y="2159124"/>
            <a:ext cx="11689854" cy="939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5" name="Shape 475"/>
          <p:cNvSpPr>
            <a:spLocks noGrp="1"/>
          </p:cNvSpPr>
          <p:nvPr>
            <p:ph type="pic" sz="quarter" idx="14" hasCustomPrompt="1"/>
          </p:nvPr>
        </p:nvSpPr>
        <p:spPr>
          <a:xfrm>
            <a:off x="11938000" y="2159124"/>
            <a:ext cx="6095901" cy="4571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6" name="Shape 476"/>
          <p:cNvSpPr>
            <a:spLocks noGrp="1"/>
          </p:cNvSpPr>
          <p:nvPr>
            <p:ph type="pic" sz="quarter" idx="15" hasCustomPrompt="1"/>
          </p:nvPr>
        </p:nvSpPr>
        <p:spPr>
          <a:xfrm>
            <a:off x="18288000" y="2159124"/>
            <a:ext cx="6095900" cy="4571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7" name="Shape 477"/>
          <p:cNvSpPr>
            <a:spLocks noGrp="1"/>
          </p:cNvSpPr>
          <p:nvPr>
            <p:ph type="pic" sz="quarter" idx="16" hasCustomPrompt="1"/>
          </p:nvPr>
        </p:nvSpPr>
        <p:spPr>
          <a:xfrm>
            <a:off x="18288000" y="6984876"/>
            <a:ext cx="6095900" cy="457185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8" name="Shape 478"/>
          <p:cNvSpPr>
            <a:spLocks noGrp="1"/>
          </p:cNvSpPr>
          <p:nvPr>
            <p:ph type="pic" sz="quarter" idx="17" hasCustomPrompt="1"/>
          </p:nvPr>
        </p:nvSpPr>
        <p:spPr>
          <a:xfrm>
            <a:off x="11938000" y="6984876"/>
            <a:ext cx="6095901" cy="4571853"/>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79" name="Shape 47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slide-046">
    <p:spTree>
      <p:nvGrpSpPr>
        <p:cNvPr id="1" name=""/>
        <p:cNvGrpSpPr/>
        <p:nvPr/>
      </p:nvGrpSpPr>
      <p:grpSpPr>
        <a:xfrm>
          <a:off x="0" y="0"/>
          <a:ext cx="0" cy="0"/>
          <a:chOff x="0" y="0"/>
          <a:chExt cx="0" cy="0"/>
        </a:xfrm>
      </p:grpSpPr>
      <p:sp>
        <p:nvSpPr>
          <p:cNvPr id="486" name="Shape 48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87" name="Shape 487"/>
          <p:cNvSpPr>
            <a:spLocks noGrp="1"/>
          </p:cNvSpPr>
          <p:nvPr>
            <p:ph type="pic" sz="half" idx="13" hasCustomPrompt="1"/>
          </p:nvPr>
        </p:nvSpPr>
        <p:spPr>
          <a:xfrm>
            <a:off x="0" y="2159124"/>
            <a:ext cx="11689854" cy="939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88" name="Shape 488"/>
          <p:cNvSpPr>
            <a:spLocks noGrp="1"/>
          </p:cNvSpPr>
          <p:nvPr>
            <p:ph type="pic" sz="quarter" idx="14" hasCustomPrompt="1"/>
          </p:nvPr>
        </p:nvSpPr>
        <p:spPr>
          <a:xfrm>
            <a:off x="18288000" y="6984876"/>
            <a:ext cx="6095900" cy="4571853"/>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89" name="Shape 489"/>
          <p:cNvSpPr>
            <a:spLocks noGrp="1"/>
          </p:cNvSpPr>
          <p:nvPr>
            <p:ph type="pic" sz="quarter" idx="15" hasCustomPrompt="1"/>
          </p:nvPr>
        </p:nvSpPr>
        <p:spPr>
          <a:xfrm>
            <a:off x="11938000" y="6984876"/>
            <a:ext cx="6095901" cy="4571853"/>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90" name="Shape 4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slide-047">
    <p:spTree>
      <p:nvGrpSpPr>
        <p:cNvPr id="1" name=""/>
        <p:cNvGrpSpPr/>
        <p:nvPr/>
      </p:nvGrpSpPr>
      <p:grpSpPr>
        <a:xfrm>
          <a:off x="0" y="0"/>
          <a:ext cx="0" cy="0"/>
          <a:chOff x="0" y="0"/>
          <a:chExt cx="0" cy="0"/>
        </a:xfrm>
      </p:grpSpPr>
      <p:sp>
        <p:nvSpPr>
          <p:cNvPr id="497" name="Shape 49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99" name="Shape 499"/>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Picture Placeholder 3"/>
          <p:cNvSpPr>
            <a:spLocks noGrp="1"/>
          </p:cNvSpPr>
          <p:nvPr>
            <p:ph type="pic" sz="quarter" idx="17" hasCustomPrompt="1"/>
          </p:nvPr>
        </p:nvSpPr>
        <p:spPr>
          <a:xfrm>
            <a:off x="13225935" y="-238823"/>
            <a:ext cx="14348618" cy="1434860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slide-048">
    <p:spTree>
      <p:nvGrpSpPr>
        <p:cNvPr id="1" name=""/>
        <p:cNvGrpSpPr/>
        <p:nvPr/>
      </p:nvGrpSpPr>
      <p:grpSpPr>
        <a:xfrm>
          <a:off x="0" y="0"/>
          <a:ext cx="0" cy="0"/>
          <a:chOff x="0" y="0"/>
          <a:chExt cx="0" cy="0"/>
        </a:xfrm>
      </p:grpSpPr>
      <p:sp>
        <p:nvSpPr>
          <p:cNvPr id="506" name="Shape 50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07" name="Shape 507"/>
          <p:cNvSpPr>
            <a:spLocks noGrp="1"/>
          </p:cNvSpPr>
          <p:nvPr>
            <p:ph type="pic" sz="quarter" idx="13" hasCustomPrompt="1"/>
          </p:nvPr>
        </p:nvSpPr>
        <p:spPr>
          <a:xfrm>
            <a:off x="13969999" y="0"/>
            <a:ext cx="5080199" cy="7746058"/>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08" name="Shape 508"/>
          <p:cNvSpPr>
            <a:spLocks noGrp="1"/>
          </p:cNvSpPr>
          <p:nvPr>
            <p:ph type="pic" sz="quarter" idx="14" hasCustomPrompt="1"/>
          </p:nvPr>
        </p:nvSpPr>
        <p:spPr>
          <a:xfrm>
            <a:off x="19304000" y="5976198"/>
            <a:ext cx="5080198" cy="774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09" name="Shape 509"/>
          <p:cNvSpPr>
            <a:spLocks noGrp="1"/>
          </p:cNvSpPr>
          <p:nvPr>
            <p:ph type="pic" sz="quarter" idx="15" hasCustomPrompt="1"/>
          </p:nvPr>
        </p:nvSpPr>
        <p:spPr>
          <a:xfrm>
            <a:off x="13970000" y="8005541"/>
            <a:ext cx="5080198" cy="5710487"/>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10" name="Shape 510"/>
          <p:cNvSpPr>
            <a:spLocks noGrp="1"/>
          </p:cNvSpPr>
          <p:nvPr>
            <p:ph type="pic" sz="quarter" idx="16" hasCustomPrompt="1"/>
          </p:nvPr>
        </p:nvSpPr>
        <p:spPr>
          <a:xfrm>
            <a:off x="19304000" y="6228"/>
            <a:ext cx="5080198" cy="5710486"/>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11" name="Shape 5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lide-005">
    <p:spTree>
      <p:nvGrpSpPr>
        <p:cNvPr id="1" name=""/>
        <p:cNvGrpSpPr/>
        <p:nvPr/>
      </p:nvGrpSpPr>
      <p:grpSpPr>
        <a:xfrm>
          <a:off x="0" y="0"/>
          <a:ext cx="0" cy="0"/>
          <a:chOff x="0" y="0"/>
          <a:chExt cx="0" cy="0"/>
        </a:xfrm>
      </p:grpSpPr>
      <p:sp>
        <p:nvSpPr>
          <p:cNvPr id="47" name="Shape 4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0" name="Shape 50"/>
          <p:cNvSpPr>
            <a:spLocks noGrp="1"/>
          </p:cNvSpPr>
          <p:nvPr>
            <p:ph type="sldNum" sz="quarter" idx="2"/>
          </p:nvPr>
        </p:nvSpPr>
        <p:spPr>
          <a:prstGeom prst="rect">
            <a:avLst/>
          </a:prstGeom>
        </p:spPr>
        <p:txBody>
          <a:bodyPr/>
          <a:lstStyle/>
          <a:p>
            <a:fld id="{86CB4B4D-7CA3-9044-876B-883B54F8677D}" type="slidenum">
              <a:t>‹Nr.›</a:t>
            </a:fld>
            <a:endParaRPr/>
          </a:p>
        </p:txBody>
      </p:sp>
      <p:sp>
        <p:nvSpPr>
          <p:cNvPr id="8" name="Shape 39"/>
          <p:cNvSpPr>
            <a:spLocks noGrp="1"/>
          </p:cNvSpPr>
          <p:nvPr>
            <p:ph type="pic" sz="quarter" idx="14" hasCustomPrompt="1"/>
          </p:nvPr>
        </p:nvSpPr>
        <p:spPr>
          <a:xfrm>
            <a:off x="17856000" y="2033489"/>
            <a:ext cx="6528000" cy="9649022"/>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effectLst>
                  <a:glow>
                    <a:schemeClr val="accent1">
                      <a:alpha val="40000"/>
                    </a:schemeClr>
                  </a:glow>
                </a:effect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slide-049">
    <p:spTree>
      <p:nvGrpSpPr>
        <p:cNvPr id="1" name=""/>
        <p:cNvGrpSpPr/>
        <p:nvPr/>
      </p:nvGrpSpPr>
      <p:grpSpPr>
        <a:xfrm>
          <a:off x="0" y="0"/>
          <a:ext cx="0" cy="0"/>
          <a:chOff x="0" y="0"/>
          <a:chExt cx="0" cy="0"/>
        </a:xfrm>
      </p:grpSpPr>
      <p:sp>
        <p:nvSpPr>
          <p:cNvPr id="518" name="Shape 51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19" name="Shape 519"/>
          <p:cNvSpPr>
            <a:spLocks noGrp="1"/>
          </p:cNvSpPr>
          <p:nvPr>
            <p:ph type="pic" sz="quarter" idx="13" hasCustomPrompt="1"/>
          </p:nvPr>
        </p:nvSpPr>
        <p:spPr>
          <a:xfrm>
            <a:off x="12196960" y="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0" name="Shape 520"/>
          <p:cNvSpPr>
            <a:spLocks noGrp="1"/>
          </p:cNvSpPr>
          <p:nvPr>
            <p:ph type="pic" sz="quarter" idx="14" hasCustomPrompt="1"/>
          </p:nvPr>
        </p:nvSpPr>
        <p:spPr>
          <a:xfrm>
            <a:off x="16260959" y="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1" name="Shape 521"/>
          <p:cNvSpPr>
            <a:spLocks noGrp="1"/>
          </p:cNvSpPr>
          <p:nvPr>
            <p:ph type="pic" sz="quarter" idx="15" hasCustomPrompt="1"/>
          </p:nvPr>
        </p:nvSpPr>
        <p:spPr>
          <a:xfrm>
            <a:off x="20324959" y="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2" name="Shape 522"/>
          <p:cNvSpPr>
            <a:spLocks noGrp="1"/>
          </p:cNvSpPr>
          <p:nvPr>
            <p:ph type="pic" sz="quarter" idx="16" hasCustomPrompt="1"/>
          </p:nvPr>
        </p:nvSpPr>
        <p:spPr>
          <a:xfrm>
            <a:off x="16260959" y="685800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3" name="Shape 523"/>
          <p:cNvSpPr>
            <a:spLocks noGrp="1"/>
          </p:cNvSpPr>
          <p:nvPr>
            <p:ph type="pic" sz="quarter" idx="17" hasCustomPrompt="1"/>
          </p:nvPr>
        </p:nvSpPr>
        <p:spPr>
          <a:xfrm>
            <a:off x="20324959" y="6859190"/>
            <a:ext cx="4064001" cy="6858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4" name="Shape 524"/>
          <p:cNvSpPr>
            <a:spLocks noGrp="1"/>
          </p:cNvSpPr>
          <p:nvPr>
            <p:ph type="pic" sz="quarter" idx="18" hasCustomPrompt="1"/>
          </p:nvPr>
        </p:nvSpPr>
        <p:spPr>
          <a:xfrm>
            <a:off x="12196960" y="685800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5" name="Shape 525"/>
          <p:cNvSpPr/>
          <p:nvPr/>
        </p:nvSpPr>
        <p:spPr>
          <a:xfrm>
            <a:off x="0" y="0"/>
            <a:ext cx="12192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526" name="Shape 52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lide-050">
    <p:spTree>
      <p:nvGrpSpPr>
        <p:cNvPr id="1" name=""/>
        <p:cNvGrpSpPr/>
        <p:nvPr/>
      </p:nvGrpSpPr>
      <p:grpSpPr>
        <a:xfrm>
          <a:off x="0" y="0"/>
          <a:ext cx="0" cy="0"/>
          <a:chOff x="0" y="0"/>
          <a:chExt cx="0" cy="0"/>
        </a:xfrm>
      </p:grpSpPr>
      <p:sp>
        <p:nvSpPr>
          <p:cNvPr id="533" name="Shape 53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34" name="Shape 534"/>
          <p:cNvSpPr/>
          <p:nvPr/>
        </p:nvSpPr>
        <p:spPr>
          <a:xfrm>
            <a:off x="0" y="-1"/>
            <a:ext cx="4068961"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535" name="Shape 535"/>
          <p:cNvSpPr>
            <a:spLocks noGrp="1"/>
          </p:cNvSpPr>
          <p:nvPr>
            <p:ph type="pic" idx="13" hasCustomPrompt="1"/>
          </p:nvPr>
        </p:nvSpPr>
        <p:spPr>
          <a:xfrm>
            <a:off x="12196960" y="0"/>
            <a:ext cx="12181981" cy="13716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36" name="Shape 53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slide-051">
    <p:spTree>
      <p:nvGrpSpPr>
        <p:cNvPr id="1" name=""/>
        <p:cNvGrpSpPr/>
        <p:nvPr/>
      </p:nvGrpSpPr>
      <p:grpSpPr>
        <a:xfrm>
          <a:off x="0" y="0"/>
          <a:ext cx="0" cy="0"/>
          <a:chOff x="0" y="0"/>
          <a:chExt cx="0" cy="0"/>
        </a:xfrm>
      </p:grpSpPr>
      <p:sp>
        <p:nvSpPr>
          <p:cNvPr id="543" name="Shape 54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44" name="Shape 544"/>
          <p:cNvSpPr>
            <a:spLocks noGrp="1"/>
          </p:cNvSpPr>
          <p:nvPr>
            <p:ph type="pic" sz="quarter" idx="13" hasCustomPrompt="1"/>
          </p:nvPr>
        </p:nvSpPr>
        <p:spPr>
          <a:xfrm>
            <a:off x="8635999" y="4701204"/>
            <a:ext cx="5080198" cy="901605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5" name="Shape 545"/>
          <p:cNvSpPr>
            <a:spLocks noGrp="1"/>
          </p:cNvSpPr>
          <p:nvPr>
            <p:ph type="pic" sz="quarter" idx="14" hasCustomPrompt="1"/>
          </p:nvPr>
        </p:nvSpPr>
        <p:spPr>
          <a:xfrm>
            <a:off x="8635999" y="-1"/>
            <a:ext cx="5080198" cy="4447234"/>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46" name="Shape 546"/>
          <p:cNvSpPr>
            <a:spLocks noGrp="1"/>
          </p:cNvSpPr>
          <p:nvPr>
            <p:ph type="pic" sz="quarter" idx="15" hasCustomPrompt="1"/>
          </p:nvPr>
        </p:nvSpPr>
        <p:spPr>
          <a:xfrm>
            <a:off x="13969999" y="0"/>
            <a:ext cx="5080198" cy="901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7" name="Shape 547"/>
          <p:cNvSpPr>
            <a:spLocks noGrp="1"/>
          </p:cNvSpPr>
          <p:nvPr>
            <p:ph type="pic" sz="quarter" idx="16" hasCustomPrompt="1"/>
          </p:nvPr>
        </p:nvSpPr>
        <p:spPr>
          <a:xfrm>
            <a:off x="13969998" y="9268794"/>
            <a:ext cx="5080198" cy="44472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8" name="Shape 548"/>
          <p:cNvSpPr>
            <a:spLocks noGrp="1"/>
          </p:cNvSpPr>
          <p:nvPr>
            <p:ph type="pic" sz="quarter" idx="17" hasCustomPrompt="1"/>
          </p:nvPr>
        </p:nvSpPr>
        <p:spPr>
          <a:xfrm>
            <a:off x="19304000" y="0"/>
            <a:ext cx="5080198" cy="774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9" name="Shape 549"/>
          <p:cNvSpPr>
            <a:spLocks noGrp="1"/>
          </p:cNvSpPr>
          <p:nvPr>
            <p:ph type="pic" sz="quarter" idx="18" hasCustomPrompt="1"/>
          </p:nvPr>
        </p:nvSpPr>
        <p:spPr>
          <a:xfrm>
            <a:off x="19304001" y="8005717"/>
            <a:ext cx="5080198" cy="5710135"/>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50" name="Shape 55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slide-052">
    <p:spTree>
      <p:nvGrpSpPr>
        <p:cNvPr id="1" name=""/>
        <p:cNvGrpSpPr/>
        <p:nvPr/>
      </p:nvGrpSpPr>
      <p:grpSpPr>
        <a:xfrm>
          <a:off x="0" y="0"/>
          <a:ext cx="0" cy="0"/>
          <a:chOff x="0" y="0"/>
          <a:chExt cx="0" cy="0"/>
        </a:xfrm>
      </p:grpSpPr>
      <p:sp>
        <p:nvSpPr>
          <p:cNvPr id="557" name="Shape 55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58" name="Shape 558"/>
          <p:cNvSpPr>
            <a:spLocks noGrp="1"/>
          </p:cNvSpPr>
          <p:nvPr>
            <p:ph type="pic" sz="quarter" idx="13" hasCustomPrompt="1"/>
          </p:nvPr>
        </p:nvSpPr>
        <p:spPr>
          <a:xfrm>
            <a:off x="0" y="4699793"/>
            <a:ext cx="5080198" cy="9016059"/>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59" name="Shape 559"/>
          <p:cNvSpPr>
            <a:spLocks noGrp="1"/>
          </p:cNvSpPr>
          <p:nvPr>
            <p:ph type="pic" sz="quarter" idx="14" hasCustomPrompt="1"/>
          </p:nvPr>
        </p:nvSpPr>
        <p:spPr>
          <a:xfrm>
            <a:off x="0" y="147"/>
            <a:ext cx="5080198" cy="44472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0" name="Shape 560"/>
          <p:cNvSpPr>
            <a:spLocks noGrp="1"/>
          </p:cNvSpPr>
          <p:nvPr>
            <p:ph type="pic" sz="quarter" idx="15" hasCustomPrompt="1"/>
          </p:nvPr>
        </p:nvSpPr>
        <p:spPr>
          <a:xfrm>
            <a:off x="5333999" y="-1412"/>
            <a:ext cx="5080199" cy="901605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1" name="Shape 561"/>
          <p:cNvSpPr>
            <a:spLocks noGrp="1"/>
          </p:cNvSpPr>
          <p:nvPr>
            <p:ph type="pic" sz="quarter" idx="16" hasCustomPrompt="1"/>
          </p:nvPr>
        </p:nvSpPr>
        <p:spPr>
          <a:xfrm>
            <a:off x="5333999" y="9267383"/>
            <a:ext cx="5080198" cy="44472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2" name="Shape 562"/>
          <p:cNvSpPr>
            <a:spLocks noGrp="1"/>
          </p:cNvSpPr>
          <p:nvPr>
            <p:ph type="pic" sz="quarter" idx="17" hasCustomPrompt="1"/>
          </p:nvPr>
        </p:nvSpPr>
        <p:spPr>
          <a:xfrm>
            <a:off x="10668001" y="-1411"/>
            <a:ext cx="5080198" cy="774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3" name="Shape 563"/>
          <p:cNvSpPr>
            <a:spLocks noGrp="1"/>
          </p:cNvSpPr>
          <p:nvPr>
            <p:ph type="pic" sz="quarter" idx="18" hasCustomPrompt="1"/>
          </p:nvPr>
        </p:nvSpPr>
        <p:spPr>
          <a:xfrm>
            <a:off x="10668002" y="8005865"/>
            <a:ext cx="5080198" cy="57101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4" name="Shape 56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slide-053">
    <p:spTree>
      <p:nvGrpSpPr>
        <p:cNvPr id="1" name=""/>
        <p:cNvGrpSpPr/>
        <p:nvPr/>
      </p:nvGrpSpPr>
      <p:grpSpPr>
        <a:xfrm>
          <a:off x="0" y="0"/>
          <a:ext cx="0" cy="0"/>
          <a:chOff x="0" y="0"/>
          <a:chExt cx="0" cy="0"/>
        </a:xfrm>
      </p:grpSpPr>
      <p:sp>
        <p:nvSpPr>
          <p:cNvPr id="571" name="Shape 571"/>
          <p:cNvSpPr>
            <a:spLocks noGrp="1"/>
          </p:cNvSpPr>
          <p:nvPr>
            <p:ph type="pic" idx="13" hasCustomPrompt="1"/>
          </p:nvPr>
        </p:nvSpPr>
        <p:spPr>
          <a:xfrm>
            <a:off x="14224000" y="0"/>
            <a:ext cx="10160099"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72" name="Shape 57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73" name="Shape 57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slide-054">
    <p:spTree>
      <p:nvGrpSpPr>
        <p:cNvPr id="1" name=""/>
        <p:cNvGrpSpPr/>
        <p:nvPr/>
      </p:nvGrpSpPr>
      <p:grpSpPr>
        <a:xfrm>
          <a:off x="0" y="0"/>
          <a:ext cx="0" cy="0"/>
          <a:chOff x="0" y="0"/>
          <a:chExt cx="0" cy="0"/>
        </a:xfrm>
      </p:grpSpPr>
      <p:sp>
        <p:nvSpPr>
          <p:cNvPr id="580" name="Shape 58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81" name="Shape 581"/>
          <p:cNvSpPr>
            <a:spLocks noGrp="1"/>
          </p:cNvSpPr>
          <p:nvPr>
            <p:ph type="pic" sz="half" idx="13" hasCustomPrompt="1"/>
          </p:nvPr>
        </p:nvSpPr>
        <p:spPr>
          <a:xfrm>
            <a:off x="12192098" y="0"/>
            <a:ext cx="12192002" cy="685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82" name="Shape 582"/>
          <p:cNvSpPr>
            <a:spLocks noGrp="1"/>
          </p:cNvSpPr>
          <p:nvPr>
            <p:ph type="pic" sz="half" idx="14" hasCustomPrompt="1"/>
          </p:nvPr>
        </p:nvSpPr>
        <p:spPr>
          <a:xfrm>
            <a:off x="0" y="6858000"/>
            <a:ext cx="12192001" cy="685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83" name="Shape 58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slide-055">
    <p:spTree>
      <p:nvGrpSpPr>
        <p:cNvPr id="1" name=""/>
        <p:cNvGrpSpPr/>
        <p:nvPr/>
      </p:nvGrpSpPr>
      <p:grpSpPr>
        <a:xfrm>
          <a:off x="0" y="0"/>
          <a:ext cx="0" cy="0"/>
          <a:chOff x="0" y="0"/>
          <a:chExt cx="0" cy="0"/>
        </a:xfrm>
      </p:grpSpPr>
      <p:sp>
        <p:nvSpPr>
          <p:cNvPr id="590" name="Shape 59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91" name="Shape 591"/>
          <p:cNvSpPr>
            <a:spLocks noGrp="1"/>
          </p:cNvSpPr>
          <p:nvPr>
            <p:ph type="pic" sz="quarter" idx="13" hasCustomPrompt="1"/>
          </p:nvPr>
        </p:nvSpPr>
        <p:spPr>
          <a:xfrm>
            <a:off x="2035075" y="2025848"/>
            <a:ext cx="6095903" cy="966415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2" name="Shape 592"/>
          <p:cNvSpPr>
            <a:spLocks noGrp="1"/>
          </p:cNvSpPr>
          <p:nvPr>
            <p:ph type="pic" sz="quarter" idx="14" hasCustomPrompt="1"/>
          </p:nvPr>
        </p:nvSpPr>
        <p:spPr>
          <a:xfrm>
            <a:off x="8385075" y="2025848"/>
            <a:ext cx="6095902" cy="4698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3" name="Shape 593"/>
          <p:cNvSpPr>
            <a:spLocks noGrp="1"/>
          </p:cNvSpPr>
          <p:nvPr>
            <p:ph type="pic" sz="quarter" idx="15" hasCustomPrompt="1"/>
          </p:nvPr>
        </p:nvSpPr>
        <p:spPr>
          <a:xfrm>
            <a:off x="8385075" y="6984007"/>
            <a:ext cx="6095902" cy="469885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4" name="Shape 5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slide-056">
    <p:spTree>
      <p:nvGrpSpPr>
        <p:cNvPr id="1" name=""/>
        <p:cNvGrpSpPr/>
        <p:nvPr/>
      </p:nvGrpSpPr>
      <p:grpSpPr>
        <a:xfrm>
          <a:off x="0" y="0"/>
          <a:ext cx="0" cy="0"/>
          <a:chOff x="0" y="0"/>
          <a:chExt cx="0" cy="0"/>
        </a:xfrm>
      </p:grpSpPr>
      <p:sp>
        <p:nvSpPr>
          <p:cNvPr id="601" name="Shape 601"/>
          <p:cNvSpPr>
            <a:spLocks noGrp="1"/>
          </p:cNvSpPr>
          <p:nvPr>
            <p:ph type="pic" sz="half" idx="13" hasCustomPrompt="1"/>
          </p:nvPr>
        </p:nvSpPr>
        <p:spPr>
          <a:xfrm>
            <a:off x="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2" name="Shape 602"/>
          <p:cNvSpPr>
            <a:spLocks noGrp="1"/>
          </p:cNvSpPr>
          <p:nvPr>
            <p:ph type="pic" sz="half" idx="14" hasCustomPrompt="1"/>
          </p:nvPr>
        </p:nvSpPr>
        <p:spPr>
          <a:xfrm>
            <a:off x="609600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3" name="Shape 603"/>
          <p:cNvSpPr>
            <a:spLocks noGrp="1"/>
          </p:cNvSpPr>
          <p:nvPr>
            <p:ph type="pic" sz="half" idx="15" hasCustomPrompt="1"/>
          </p:nvPr>
        </p:nvSpPr>
        <p:spPr>
          <a:xfrm>
            <a:off x="1219200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4" name="Shape 604"/>
          <p:cNvSpPr>
            <a:spLocks noGrp="1"/>
          </p:cNvSpPr>
          <p:nvPr>
            <p:ph type="pic" sz="half" idx="16" hasCustomPrompt="1"/>
          </p:nvPr>
        </p:nvSpPr>
        <p:spPr>
          <a:xfrm>
            <a:off x="1828800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5" name="Shape 60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06" name="Shape 60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slide-057">
    <p:spTree>
      <p:nvGrpSpPr>
        <p:cNvPr id="1" name=""/>
        <p:cNvGrpSpPr/>
        <p:nvPr/>
      </p:nvGrpSpPr>
      <p:grpSpPr>
        <a:xfrm>
          <a:off x="0" y="0"/>
          <a:ext cx="0" cy="0"/>
          <a:chOff x="0" y="0"/>
          <a:chExt cx="0" cy="0"/>
        </a:xfrm>
      </p:grpSpPr>
      <p:sp>
        <p:nvSpPr>
          <p:cNvPr id="613" name="Shape 61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14" name="Shape 614"/>
          <p:cNvSpPr/>
          <p:nvPr/>
        </p:nvSpPr>
        <p:spPr>
          <a:xfrm>
            <a:off x="6857999" y="-1"/>
            <a:ext cx="6858001"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15" name="Shape 615"/>
          <p:cNvSpPr>
            <a:spLocks noGrp="1"/>
          </p:cNvSpPr>
          <p:nvPr>
            <p:ph type="pic" sz="half" idx="13" hasCustomPrompt="1"/>
          </p:nvPr>
        </p:nvSpPr>
        <p:spPr>
          <a:xfrm>
            <a:off x="0" y="0"/>
            <a:ext cx="6857903"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16" name="Shape 61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slide-058">
    <p:spTree>
      <p:nvGrpSpPr>
        <p:cNvPr id="1" name=""/>
        <p:cNvGrpSpPr/>
        <p:nvPr/>
      </p:nvGrpSpPr>
      <p:grpSpPr>
        <a:xfrm>
          <a:off x="0" y="0"/>
          <a:ext cx="0" cy="0"/>
          <a:chOff x="0" y="0"/>
          <a:chExt cx="0" cy="0"/>
        </a:xfrm>
      </p:grpSpPr>
      <p:sp>
        <p:nvSpPr>
          <p:cNvPr id="623" name="Shape 62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24" name="Shape 624"/>
          <p:cNvSpPr/>
          <p:nvPr/>
        </p:nvSpPr>
        <p:spPr>
          <a:xfrm>
            <a:off x="17526000" y="-1"/>
            <a:ext cx="6858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25" name="Shape 625"/>
          <p:cNvSpPr>
            <a:spLocks noGrp="1"/>
          </p:cNvSpPr>
          <p:nvPr>
            <p:ph type="pic" sz="half" idx="13" hasCustomPrompt="1"/>
          </p:nvPr>
        </p:nvSpPr>
        <p:spPr>
          <a:xfrm>
            <a:off x="10668000" y="0"/>
            <a:ext cx="6857903"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26" name="Shape 62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lide-006">
    <p:spTree>
      <p:nvGrpSpPr>
        <p:cNvPr id="1" name=""/>
        <p:cNvGrpSpPr/>
        <p:nvPr/>
      </p:nvGrpSpPr>
      <p:grpSpPr>
        <a:xfrm>
          <a:off x="0" y="0"/>
          <a:ext cx="0" cy="0"/>
          <a:chOff x="0" y="0"/>
          <a:chExt cx="0" cy="0"/>
        </a:xfrm>
      </p:grpSpPr>
      <p:sp>
        <p:nvSpPr>
          <p:cNvPr id="57" name="Shape 5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8" name="Shape 58"/>
          <p:cNvSpPr>
            <a:spLocks noGrp="1"/>
          </p:cNvSpPr>
          <p:nvPr>
            <p:ph type="pic" idx="13" hasCustomPrompt="1"/>
          </p:nvPr>
        </p:nvSpPr>
        <p:spPr>
          <a:xfrm>
            <a:off x="0" y="0"/>
            <a:ext cx="12199738" cy="13716196"/>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 name="Shape 5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slide-059">
    <p:spTree>
      <p:nvGrpSpPr>
        <p:cNvPr id="1" name=""/>
        <p:cNvGrpSpPr/>
        <p:nvPr/>
      </p:nvGrpSpPr>
      <p:grpSpPr>
        <a:xfrm>
          <a:off x="0" y="0"/>
          <a:ext cx="0" cy="0"/>
          <a:chOff x="0" y="0"/>
          <a:chExt cx="0" cy="0"/>
        </a:xfrm>
      </p:grpSpPr>
      <p:sp>
        <p:nvSpPr>
          <p:cNvPr id="633" name="Shape 63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34" name="Shape 634"/>
          <p:cNvSpPr>
            <a:spLocks noGrp="1"/>
          </p:cNvSpPr>
          <p:nvPr>
            <p:ph type="pic" sz="quarter" idx="13" hasCustomPrompt="1"/>
          </p:nvPr>
        </p:nvSpPr>
        <p:spPr>
          <a:xfrm>
            <a:off x="12192000" y="4571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635" name="Shape 635"/>
          <p:cNvSpPr>
            <a:spLocks noGrp="1"/>
          </p:cNvSpPr>
          <p:nvPr>
            <p:ph type="pic" sz="quarter" idx="14" hasCustomPrompt="1"/>
          </p:nvPr>
        </p:nvSpPr>
        <p:spPr>
          <a:xfrm>
            <a:off x="18288000" y="4571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36" name="Shape 636"/>
          <p:cNvSpPr>
            <a:spLocks noGrp="1"/>
          </p:cNvSpPr>
          <p:nvPr>
            <p:ph type="pic" sz="quarter" idx="15" hasCustomPrompt="1"/>
          </p:nvPr>
        </p:nvSpPr>
        <p:spPr>
          <a:xfrm>
            <a:off x="18288000" y="9143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637" name="Shape 637"/>
          <p:cNvSpPr>
            <a:spLocks noGrp="1"/>
          </p:cNvSpPr>
          <p:nvPr>
            <p:ph type="pic" sz="quarter" idx="16" hasCustomPrompt="1"/>
          </p:nvPr>
        </p:nvSpPr>
        <p:spPr>
          <a:xfrm>
            <a:off x="1219200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38" name="Shape 638"/>
          <p:cNvSpPr>
            <a:spLocks noGrp="1"/>
          </p:cNvSpPr>
          <p:nvPr>
            <p:ph type="pic" sz="quarter" idx="17" hasCustomPrompt="1"/>
          </p:nvPr>
        </p:nvSpPr>
        <p:spPr>
          <a:xfrm>
            <a:off x="609600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39" name="Shape 639"/>
          <p:cNvSpPr>
            <a:spLocks noGrp="1"/>
          </p:cNvSpPr>
          <p:nvPr>
            <p:ph type="pic" sz="quarter" idx="18" hasCustomPrompt="1"/>
          </p:nvPr>
        </p:nvSpPr>
        <p:spPr>
          <a:xfrm>
            <a:off x="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40" name="Shape 6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slide-060">
    <p:spTree>
      <p:nvGrpSpPr>
        <p:cNvPr id="1" name=""/>
        <p:cNvGrpSpPr/>
        <p:nvPr/>
      </p:nvGrpSpPr>
      <p:grpSpPr>
        <a:xfrm>
          <a:off x="0" y="0"/>
          <a:ext cx="0" cy="0"/>
          <a:chOff x="0" y="0"/>
          <a:chExt cx="0" cy="0"/>
        </a:xfrm>
      </p:grpSpPr>
      <p:sp>
        <p:nvSpPr>
          <p:cNvPr id="647" name="Shape 647"/>
          <p:cNvSpPr/>
          <p:nvPr/>
        </p:nvSpPr>
        <p:spPr>
          <a:xfrm>
            <a:off x="-2" y="4572000"/>
            <a:ext cx="24384002" cy="9144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48" name="Shape 648"/>
          <p:cNvSpPr>
            <a:spLocks noGrp="1"/>
          </p:cNvSpPr>
          <p:nvPr>
            <p:ph type="pic" sz="quarter" idx="13" hasCustomPrompt="1"/>
          </p:nvPr>
        </p:nvSpPr>
        <p:spPr>
          <a:xfrm>
            <a:off x="1828800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49" name="Shape 649"/>
          <p:cNvSpPr>
            <a:spLocks noGrp="1"/>
          </p:cNvSpPr>
          <p:nvPr>
            <p:ph type="pic" sz="quarter" idx="14" hasCustomPrompt="1"/>
          </p:nvPr>
        </p:nvSpPr>
        <p:spPr>
          <a:xfrm>
            <a:off x="1219200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50" name="Shape 650"/>
          <p:cNvSpPr>
            <a:spLocks noGrp="1"/>
          </p:cNvSpPr>
          <p:nvPr>
            <p:ph type="pic" sz="quarter" idx="15" hasCustomPrompt="1"/>
          </p:nvPr>
        </p:nvSpPr>
        <p:spPr>
          <a:xfrm>
            <a:off x="609600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51" name="Shape 651"/>
          <p:cNvSpPr>
            <a:spLocks noGrp="1"/>
          </p:cNvSpPr>
          <p:nvPr>
            <p:ph type="pic" sz="quarter" idx="16" hasCustomPrompt="1"/>
          </p:nvPr>
        </p:nvSpPr>
        <p:spPr>
          <a:xfrm>
            <a:off x="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52" name="Shape 65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53" name="Shape 65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slide-061">
    <p:spTree>
      <p:nvGrpSpPr>
        <p:cNvPr id="1" name=""/>
        <p:cNvGrpSpPr/>
        <p:nvPr/>
      </p:nvGrpSpPr>
      <p:grpSpPr>
        <a:xfrm>
          <a:off x="0" y="0"/>
          <a:ext cx="0" cy="0"/>
          <a:chOff x="0" y="0"/>
          <a:chExt cx="0" cy="0"/>
        </a:xfrm>
      </p:grpSpPr>
      <p:sp>
        <p:nvSpPr>
          <p:cNvPr id="660" name="Shape 660"/>
          <p:cNvSpPr/>
          <p:nvPr/>
        </p:nvSpPr>
        <p:spPr>
          <a:xfrm>
            <a:off x="-2" y="11365110"/>
            <a:ext cx="24384002" cy="2350890"/>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61" name="Shape 661"/>
          <p:cNvSpPr>
            <a:spLocks noGrp="1"/>
          </p:cNvSpPr>
          <p:nvPr>
            <p:ph type="pic" sz="quarter" idx="13" hasCustomPrompt="1"/>
          </p:nvPr>
        </p:nvSpPr>
        <p:spPr>
          <a:xfrm>
            <a:off x="1828800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2" name="Shape 662"/>
          <p:cNvSpPr>
            <a:spLocks noGrp="1"/>
          </p:cNvSpPr>
          <p:nvPr>
            <p:ph type="pic" sz="quarter" idx="14" hasCustomPrompt="1"/>
          </p:nvPr>
        </p:nvSpPr>
        <p:spPr>
          <a:xfrm>
            <a:off x="1219200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3" name="Shape 663"/>
          <p:cNvSpPr>
            <a:spLocks noGrp="1"/>
          </p:cNvSpPr>
          <p:nvPr>
            <p:ph type="pic" sz="quarter" idx="15" hasCustomPrompt="1"/>
          </p:nvPr>
        </p:nvSpPr>
        <p:spPr>
          <a:xfrm>
            <a:off x="609600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4" name="Shape 664"/>
          <p:cNvSpPr>
            <a:spLocks noGrp="1"/>
          </p:cNvSpPr>
          <p:nvPr>
            <p:ph type="pic" sz="quarter" idx="16" hasCustomPrompt="1"/>
          </p:nvPr>
        </p:nvSpPr>
        <p:spPr>
          <a:xfrm>
            <a:off x="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5" name="Shape 66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66" name="Shape 66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slide-062">
    <p:spTree>
      <p:nvGrpSpPr>
        <p:cNvPr id="1" name=""/>
        <p:cNvGrpSpPr/>
        <p:nvPr/>
      </p:nvGrpSpPr>
      <p:grpSpPr>
        <a:xfrm>
          <a:off x="0" y="0"/>
          <a:ext cx="0" cy="0"/>
          <a:chOff x="0" y="0"/>
          <a:chExt cx="0" cy="0"/>
        </a:xfrm>
      </p:grpSpPr>
      <p:sp>
        <p:nvSpPr>
          <p:cNvPr id="673" name="Shape 6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77" name="Shape 677"/>
          <p:cNvSpPr>
            <a:spLocks noGrp="1"/>
          </p:cNvSpPr>
          <p:nvPr>
            <p:ph type="sldNum" sz="quarter" idx="2"/>
          </p:nvPr>
        </p:nvSpPr>
        <p:spPr>
          <a:prstGeom prst="rect">
            <a:avLst/>
          </a:prstGeom>
        </p:spPr>
        <p:txBody>
          <a:bodyPr/>
          <a:lstStyle/>
          <a:p>
            <a:fld id="{86CB4B4D-7CA3-9044-876B-883B54F8677D}" type="slidenum">
              <a:t>‹Nr.›</a:t>
            </a:fld>
            <a:endParaRPr/>
          </a:p>
        </p:txBody>
      </p:sp>
      <p:sp>
        <p:nvSpPr>
          <p:cNvPr id="14" name="Shape 674"/>
          <p:cNvSpPr>
            <a:spLocks noGrp="1"/>
          </p:cNvSpPr>
          <p:nvPr>
            <p:ph type="pic" sz="quarter" idx="20" hasCustomPrompt="1"/>
          </p:nvPr>
        </p:nvSpPr>
        <p:spPr>
          <a:xfrm>
            <a:off x="15628451" y="5691620"/>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5" name="Shape 674"/>
          <p:cNvSpPr>
            <a:spLocks noGrp="1"/>
          </p:cNvSpPr>
          <p:nvPr>
            <p:ph type="pic" sz="quarter" idx="21" hasCustomPrompt="1"/>
          </p:nvPr>
        </p:nvSpPr>
        <p:spPr>
          <a:xfrm>
            <a:off x="18980602" y="2507695"/>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6" name="Shape 674"/>
          <p:cNvSpPr>
            <a:spLocks noGrp="1"/>
          </p:cNvSpPr>
          <p:nvPr>
            <p:ph type="pic" sz="quarter" idx="22" hasCustomPrompt="1"/>
          </p:nvPr>
        </p:nvSpPr>
        <p:spPr>
          <a:xfrm>
            <a:off x="12251586" y="2507695"/>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slide-063">
    <p:spTree>
      <p:nvGrpSpPr>
        <p:cNvPr id="1" name=""/>
        <p:cNvGrpSpPr/>
        <p:nvPr/>
      </p:nvGrpSpPr>
      <p:grpSpPr>
        <a:xfrm>
          <a:off x="0" y="0"/>
          <a:ext cx="0" cy="0"/>
          <a:chOff x="0" y="0"/>
          <a:chExt cx="0" cy="0"/>
        </a:xfrm>
      </p:grpSpPr>
      <p:sp>
        <p:nvSpPr>
          <p:cNvPr id="685" name="Shape 68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88" name="Shape 688"/>
          <p:cNvSpPr>
            <a:spLocks noGrp="1"/>
          </p:cNvSpPr>
          <p:nvPr>
            <p:ph type="sldNum" sz="quarter" idx="2"/>
          </p:nvPr>
        </p:nvSpPr>
        <p:spPr>
          <a:prstGeom prst="rect">
            <a:avLst/>
          </a:prstGeom>
        </p:spPr>
        <p:txBody>
          <a:bodyPr/>
          <a:lstStyle/>
          <a:p>
            <a:fld id="{86CB4B4D-7CA3-9044-876B-883B54F8677D}" type="slidenum">
              <a:t>‹Nr.›</a:t>
            </a:fld>
            <a:endParaRPr/>
          </a:p>
        </p:txBody>
      </p:sp>
      <p:sp>
        <p:nvSpPr>
          <p:cNvPr id="7" name="Shape 674"/>
          <p:cNvSpPr>
            <a:spLocks noGrp="1"/>
          </p:cNvSpPr>
          <p:nvPr>
            <p:ph type="pic" sz="quarter" idx="20" hasCustomPrompt="1"/>
          </p:nvPr>
        </p:nvSpPr>
        <p:spPr>
          <a:xfrm>
            <a:off x="9337235" y="6684278"/>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 name="Shape 674"/>
          <p:cNvSpPr>
            <a:spLocks noGrp="1"/>
          </p:cNvSpPr>
          <p:nvPr>
            <p:ph type="pic" sz="quarter" idx="21" hasCustomPrompt="1"/>
          </p:nvPr>
        </p:nvSpPr>
        <p:spPr>
          <a:xfrm>
            <a:off x="1297358" y="3269287"/>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 name="Shape 674"/>
          <p:cNvSpPr>
            <a:spLocks noGrp="1"/>
          </p:cNvSpPr>
          <p:nvPr>
            <p:ph type="pic" sz="quarter" idx="22" hasCustomPrompt="1"/>
          </p:nvPr>
        </p:nvSpPr>
        <p:spPr>
          <a:xfrm>
            <a:off x="4600705" y="6684278"/>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slide-064">
    <p:spTree>
      <p:nvGrpSpPr>
        <p:cNvPr id="1" name=""/>
        <p:cNvGrpSpPr/>
        <p:nvPr/>
      </p:nvGrpSpPr>
      <p:grpSpPr>
        <a:xfrm>
          <a:off x="0" y="0"/>
          <a:ext cx="0" cy="0"/>
          <a:chOff x="0" y="0"/>
          <a:chExt cx="0" cy="0"/>
        </a:xfrm>
      </p:grpSpPr>
      <p:sp>
        <p:nvSpPr>
          <p:cNvPr id="701" name="Shape 70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02" name="Shape 702"/>
          <p:cNvSpPr>
            <a:spLocks noGrp="1"/>
          </p:cNvSpPr>
          <p:nvPr>
            <p:ph type="sldNum" sz="quarter" idx="2"/>
          </p:nvPr>
        </p:nvSpPr>
        <p:spPr>
          <a:prstGeom prst="rect">
            <a:avLst/>
          </a:prstGeom>
        </p:spPr>
        <p:txBody>
          <a:bodyPr/>
          <a:lstStyle/>
          <a:p>
            <a:fld id="{86CB4B4D-7CA3-9044-876B-883B54F8677D}" type="slidenum">
              <a:t>‹Nr.›</a:t>
            </a:fld>
            <a:endParaRPr/>
          </a:p>
        </p:txBody>
      </p:sp>
      <p:sp>
        <p:nvSpPr>
          <p:cNvPr id="10" name="Shape 674"/>
          <p:cNvSpPr>
            <a:spLocks noGrp="1"/>
          </p:cNvSpPr>
          <p:nvPr>
            <p:ph type="pic" sz="quarter" idx="20" hasCustomPrompt="1"/>
          </p:nvPr>
        </p:nvSpPr>
        <p:spPr>
          <a:xfrm>
            <a:off x="11668788" y="4484623"/>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1" name="Shape 674"/>
          <p:cNvSpPr>
            <a:spLocks noGrp="1"/>
          </p:cNvSpPr>
          <p:nvPr>
            <p:ph type="pic" sz="quarter" idx="21" hasCustomPrompt="1"/>
          </p:nvPr>
        </p:nvSpPr>
        <p:spPr>
          <a:xfrm>
            <a:off x="14905088" y="7771730"/>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2" name="Shape 674"/>
          <p:cNvSpPr>
            <a:spLocks noGrp="1"/>
          </p:cNvSpPr>
          <p:nvPr>
            <p:ph type="pic" sz="quarter" idx="22" hasCustomPrompt="1"/>
          </p:nvPr>
        </p:nvSpPr>
        <p:spPr>
          <a:xfrm>
            <a:off x="8385039" y="1185170"/>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3" name="Shape 674"/>
          <p:cNvSpPr>
            <a:spLocks noGrp="1"/>
          </p:cNvSpPr>
          <p:nvPr>
            <p:ph type="pic" sz="quarter" idx="23" hasCustomPrompt="1"/>
          </p:nvPr>
        </p:nvSpPr>
        <p:spPr>
          <a:xfrm>
            <a:off x="14952513" y="1197315"/>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4" name="Shape 674"/>
          <p:cNvSpPr>
            <a:spLocks noGrp="1"/>
          </p:cNvSpPr>
          <p:nvPr>
            <p:ph type="pic" sz="quarter" idx="24" hasCustomPrompt="1"/>
          </p:nvPr>
        </p:nvSpPr>
        <p:spPr>
          <a:xfrm>
            <a:off x="18196316" y="4484623"/>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slide-065">
    <p:spTree>
      <p:nvGrpSpPr>
        <p:cNvPr id="1" name=""/>
        <p:cNvGrpSpPr/>
        <p:nvPr/>
      </p:nvGrpSpPr>
      <p:grpSpPr>
        <a:xfrm>
          <a:off x="0" y="0"/>
          <a:ext cx="0" cy="0"/>
          <a:chOff x="0" y="0"/>
          <a:chExt cx="0" cy="0"/>
        </a:xfrm>
      </p:grpSpPr>
      <p:sp>
        <p:nvSpPr>
          <p:cNvPr id="709" name="Shape 70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10" name="Shape 710"/>
          <p:cNvSpPr>
            <a:spLocks noGrp="1"/>
          </p:cNvSpPr>
          <p:nvPr>
            <p:ph type="pic" sz="half" idx="13" hasCustomPrompt="1"/>
          </p:nvPr>
        </p:nvSpPr>
        <p:spPr>
          <a:xfrm>
            <a:off x="2035075" y="2203648"/>
            <a:ext cx="9145192" cy="947350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11" name="Shape 7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slide-066">
    <p:spTree>
      <p:nvGrpSpPr>
        <p:cNvPr id="1" name=""/>
        <p:cNvGrpSpPr/>
        <p:nvPr/>
      </p:nvGrpSpPr>
      <p:grpSpPr>
        <a:xfrm>
          <a:off x="0" y="0"/>
          <a:ext cx="0" cy="0"/>
          <a:chOff x="0" y="0"/>
          <a:chExt cx="0" cy="0"/>
        </a:xfrm>
      </p:grpSpPr>
      <p:sp>
        <p:nvSpPr>
          <p:cNvPr id="718" name="Shape 718"/>
          <p:cNvSpPr>
            <a:spLocks noGrp="1"/>
          </p:cNvSpPr>
          <p:nvPr>
            <p:ph type="pic" idx="13" hasCustomPrompt="1"/>
          </p:nvPr>
        </p:nvSpPr>
        <p:spPr>
          <a:xfrm>
            <a:off x="-1" y="0"/>
            <a:ext cx="24384102"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19" name="Shape 71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20" name="Shape 72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slide-067">
    <p:spTree>
      <p:nvGrpSpPr>
        <p:cNvPr id="1" name=""/>
        <p:cNvGrpSpPr/>
        <p:nvPr/>
      </p:nvGrpSpPr>
      <p:grpSpPr>
        <a:xfrm>
          <a:off x="0" y="0"/>
          <a:ext cx="0" cy="0"/>
          <a:chOff x="0" y="0"/>
          <a:chExt cx="0" cy="0"/>
        </a:xfrm>
      </p:grpSpPr>
      <p:sp>
        <p:nvSpPr>
          <p:cNvPr id="727" name="Shape 72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28" name="Shape 728"/>
          <p:cNvSpPr/>
          <p:nvPr/>
        </p:nvSpPr>
        <p:spPr>
          <a:xfrm>
            <a:off x="17526000" y="-1"/>
            <a:ext cx="6858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29" name="Shape 729"/>
          <p:cNvSpPr>
            <a:spLocks noGrp="1"/>
          </p:cNvSpPr>
          <p:nvPr>
            <p:ph type="pic" sz="quarter" idx="13" hasCustomPrompt="1"/>
          </p:nvPr>
        </p:nvSpPr>
        <p:spPr>
          <a:xfrm>
            <a:off x="11835879" y="3774093"/>
            <a:ext cx="3449242" cy="616791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30" name="Shape 73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slide-068">
    <p:spTree>
      <p:nvGrpSpPr>
        <p:cNvPr id="1" name=""/>
        <p:cNvGrpSpPr/>
        <p:nvPr/>
      </p:nvGrpSpPr>
      <p:grpSpPr>
        <a:xfrm>
          <a:off x="0" y="0"/>
          <a:ext cx="0" cy="0"/>
          <a:chOff x="0" y="0"/>
          <a:chExt cx="0" cy="0"/>
        </a:xfrm>
      </p:grpSpPr>
      <p:sp>
        <p:nvSpPr>
          <p:cNvPr id="737" name="Shape 73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38" name="Shape 738"/>
          <p:cNvSpPr>
            <a:spLocks noGrp="1"/>
          </p:cNvSpPr>
          <p:nvPr>
            <p:ph type="pic" sz="half" idx="13" hasCustomPrompt="1"/>
          </p:nvPr>
        </p:nvSpPr>
        <p:spPr>
          <a:xfrm>
            <a:off x="0" y="-1"/>
            <a:ext cx="12192001" cy="685780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39" name="Shape 739"/>
          <p:cNvSpPr>
            <a:spLocks noGrp="1"/>
          </p:cNvSpPr>
          <p:nvPr>
            <p:ph type="pic" sz="half" idx="14" hasCustomPrompt="1"/>
          </p:nvPr>
        </p:nvSpPr>
        <p:spPr>
          <a:xfrm>
            <a:off x="12198787" y="6858000"/>
            <a:ext cx="12192001" cy="685780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40" name="Shape 7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007">
    <p:spTree>
      <p:nvGrpSpPr>
        <p:cNvPr id="1" name=""/>
        <p:cNvGrpSpPr/>
        <p:nvPr/>
      </p:nvGrpSpPr>
      <p:grpSpPr>
        <a:xfrm>
          <a:off x="0" y="0"/>
          <a:ext cx="0" cy="0"/>
          <a:chOff x="0" y="0"/>
          <a:chExt cx="0" cy="0"/>
        </a:xfrm>
      </p:grpSpPr>
      <p:sp>
        <p:nvSpPr>
          <p:cNvPr id="66" name="Shape 6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7" name="Shape 67"/>
          <p:cNvSpPr>
            <a:spLocks noGrp="1"/>
          </p:cNvSpPr>
          <p:nvPr>
            <p:ph type="pic" sz="quarter" idx="13" hasCustomPrompt="1"/>
          </p:nvPr>
        </p:nvSpPr>
        <p:spPr>
          <a:xfrm>
            <a:off x="12478016" y="4317900"/>
            <a:ext cx="8481714" cy="5310243"/>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8" name="Shape 6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slide-070">
    <p:spTree>
      <p:nvGrpSpPr>
        <p:cNvPr id="1" name=""/>
        <p:cNvGrpSpPr/>
        <p:nvPr/>
      </p:nvGrpSpPr>
      <p:grpSpPr>
        <a:xfrm>
          <a:off x="0" y="0"/>
          <a:ext cx="0" cy="0"/>
          <a:chOff x="0" y="0"/>
          <a:chExt cx="0" cy="0"/>
        </a:xfrm>
      </p:grpSpPr>
      <p:sp>
        <p:nvSpPr>
          <p:cNvPr id="757" name="Shape 757"/>
          <p:cNvSpPr/>
          <p:nvPr/>
        </p:nvSpPr>
        <p:spPr>
          <a:xfrm>
            <a:off x="12205990" y="6981108"/>
            <a:ext cx="10145415" cy="4701404"/>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58" name="Shape 758"/>
          <p:cNvSpPr>
            <a:spLocks noGrp="1"/>
          </p:cNvSpPr>
          <p:nvPr>
            <p:ph type="pic" sz="half" idx="13" hasCustomPrompt="1"/>
          </p:nvPr>
        </p:nvSpPr>
        <p:spPr>
          <a:xfrm>
            <a:off x="2035075" y="2025847"/>
            <a:ext cx="20313751" cy="470435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59" name="Shape 75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60" name="Shape 76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slide-071">
    <p:spTree>
      <p:nvGrpSpPr>
        <p:cNvPr id="1" name=""/>
        <p:cNvGrpSpPr/>
        <p:nvPr/>
      </p:nvGrpSpPr>
      <p:grpSpPr>
        <a:xfrm>
          <a:off x="0" y="0"/>
          <a:ext cx="0" cy="0"/>
          <a:chOff x="0" y="0"/>
          <a:chExt cx="0" cy="0"/>
        </a:xfrm>
      </p:grpSpPr>
      <p:sp>
        <p:nvSpPr>
          <p:cNvPr id="767" name="Shape 76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68" name="Shape 768"/>
          <p:cNvSpPr>
            <a:spLocks noGrp="1"/>
          </p:cNvSpPr>
          <p:nvPr>
            <p:ph type="pic" idx="13" hasCustomPrompt="1"/>
          </p:nvPr>
        </p:nvSpPr>
        <p:spPr>
          <a:xfrm>
            <a:off x="-1" y="0"/>
            <a:ext cx="11204874" cy="13715802"/>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769" name="Shape 76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slide-072">
    <p:spTree>
      <p:nvGrpSpPr>
        <p:cNvPr id="1" name=""/>
        <p:cNvGrpSpPr/>
        <p:nvPr/>
      </p:nvGrpSpPr>
      <p:grpSpPr>
        <a:xfrm>
          <a:off x="0" y="0"/>
          <a:ext cx="0" cy="0"/>
          <a:chOff x="0" y="0"/>
          <a:chExt cx="0" cy="0"/>
        </a:xfrm>
      </p:grpSpPr>
      <p:sp>
        <p:nvSpPr>
          <p:cNvPr id="776" name="Shape 776"/>
          <p:cNvSpPr>
            <a:spLocks noGrp="1"/>
          </p:cNvSpPr>
          <p:nvPr>
            <p:ph type="pic" idx="13" hasCustomPrompt="1"/>
          </p:nvPr>
        </p:nvSpPr>
        <p:spPr>
          <a:xfrm>
            <a:off x="12192000" y="0"/>
            <a:ext cx="12191802"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77" name="Shape 77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78" name="Shape 77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slide-073">
    <p:spTree>
      <p:nvGrpSpPr>
        <p:cNvPr id="1" name=""/>
        <p:cNvGrpSpPr/>
        <p:nvPr/>
      </p:nvGrpSpPr>
      <p:grpSpPr>
        <a:xfrm>
          <a:off x="0" y="0"/>
          <a:ext cx="0" cy="0"/>
          <a:chOff x="0" y="0"/>
          <a:chExt cx="0" cy="0"/>
        </a:xfrm>
      </p:grpSpPr>
      <p:sp>
        <p:nvSpPr>
          <p:cNvPr id="785" name="Shape 78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86" name="Shape 786"/>
          <p:cNvSpPr>
            <a:spLocks noGrp="1"/>
          </p:cNvSpPr>
          <p:nvPr>
            <p:ph type="pic" idx="13" hasCustomPrompt="1"/>
          </p:nvPr>
        </p:nvSpPr>
        <p:spPr>
          <a:xfrm>
            <a:off x="0" y="0"/>
            <a:ext cx="12191802"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87" name="Shape 78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slide-074">
    <p:spTree>
      <p:nvGrpSpPr>
        <p:cNvPr id="1" name=""/>
        <p:cNvGrpSpPr/>
        <p:nvPr/>
      </p:nvGrpSpPr>
      <p:grpSpPr>
        <a:xfrm>
          <a:off x="0" y="0"/>
          <a:ext cx="0" cy="0"/>
          <a:chOff x="0" y="0"/>
          <a:chExt cx="0" cy="0"/>
        </a:xfrm>
      </p:grpSpPr>
      <p:sp>
        <p:nvSpPr>
          <p:cNvPr id="794" name="Shape 794"/>
          <p:cNvSpPr>
            <a:spLocks noGrp="1"/>
          </p:cNvSpPr>
          <p:nvPr>
            <p:ph type="pic" idx="13" hasCustomPrompt="1"/>
          </p:nvPr>
        </p:nvSpPr>
        <p:spPr>
          <a:xfrm>
            <a:off x="12192000" y="0"/>
            <a:ext cx="10160100"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95" name="Shape 79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96" name="Shape 79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slide-075">
    <p:spTree>
      <p:nvGrpSpPr>
        <p:cNvPr id="1" name=""/>
        <p:cNvGrpSpPr/>
        <p:nvPr/>
      </p:nvGrpSpPr>
      <p:grpSpPr>
        <a:xfrm>
          <a:off x="0" y="0"/>
          <a:ext cx="0" cy="0"/>
          <a:chOff x="0" y="0"/>
          <a:chExt cx="0" cy="0"/>
        </a:xfrm>
      </p:grpSpPr>
      <p:sp>
        <p:nvSpPr>
          <p:cNvPr id="803" name="Shape 80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04" name="Shape 804"/>
          <p:cNvSpPr>
            <a:spLocks noGrp="1"/>
          </p:cNvSpPr>
          <p:nvPr>
            <p:ph type="pic" idx="13" hasCustomPrompt="1"/>
          </p:nvPr>
        </p:nvSpPr>
        <p:spPr>
          <a:xfrm>
            <a:off x="13211770" y="0"/>
            <a:ext cx="10160100"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05" name="Shape 80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slide-076">
    <p:spTree>
      <p:nvGrpSpPr>
        <p:cNvPr id="1" name=""/>
        <p:cNvGrpSpPr/>
        <p:nvPr/>
      </p:nvGrpSpPr>
      <p:grpSpPr>
        <a:xfrm>
          <a:off x="0" y="0"/>
          <a:ext cx="0" cy="0"/>
          <a:chOff x="0" y="0"/>
          <a:chExt cx="0" cy="0"/>
        </a:xfrm>
      </p:grpSpPr>
      <p:sp>
        <p:nvSpPr>
          <p:cNvPr id="812" name="Shape 81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13" name="Shape 813"/>
          <p:cNvSpPr>
            <a:spLocks noGrp="1"/>
          </p:cNvSpPr>
          <p:nvPr>
            <p:ph type="pic" sz="quarter" idx="13" hasCustomPrompt="1"/>
          </p:nvPr>
        </p:nvSpPr>
        <p:spPr>
          <a:xfrm>
            <a:off x="12827000" y="3615728"/>
            <a:ext cx="4318001" cy="4318001"/>
          </a:xfrm>
          <a:prstGeom prst="ellipse">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814" name="Shape 814"/>
          <p:cNvSpPr>
            <a:spLocks noGrp="1"/>
          </p:cNvSpPr>
          <p:nvPr>
            <p:ph type="pic" sz="quarter" idx="14" hasCustomPrompt="1"/>
          </p:nvPr>
        </p:nvSpPr>
        <p:spPr>
          <a:xfrm>
            <a:off x="17518161" y="2032000"/>
            <a:ext cx="4826001" cy="4826000"/>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15" name="Shape 815"/>
          <p:cNvSpPr>
            <a:spLocks noGrp="1"/>
          </p:cNvSpPr>
          <p:nvPr>
            <p:ph type="pic" sz="quarter" idx="15" hasCustomPrompt="1"/>
          </p:nvPr>
        </p:nvSpPr>
        <p:spPr>
          <a:xfrm>
            <a:off x="16323270" y="7111256"/>
            <a:ext cx="3810001" cy="381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16" name="Shape 816"/>
          <p:cNvSpPr>
            <a:spLocks noGrp="1"/>
          </p:cNvSpPr>
          <p:nvPr>
            <p:ph type="pic" sz="quarter" idx="16" hasCustomPrompt="1"/>
          </p:nvPr>
        </p:nvSpPr>
        <p:spPr>
          <a:xfrm>
            <a:off x="12192000" y="8381255"/>
            <a:ext cx="3302000" cy="3302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17" name="Shape 81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slide-077">
    <p:spTree>
      <p:nvGrpSpPr>
        <p:cNvPr id="1" name=""/>
        <p:cNvGrpSpPr/>
        <p:nvPr/>
      </p:nvGrpSpPr>
      <p:grpSpPr>
        <a:xfrm>
          <a:off x="0" y="0"/>
          <a:ext cx="0" cy="0"/>
          <a:chOff x="0" y="0"/>
          <a:chExt cx="0" cy="0"/>
        </a:xfrm>
      </p:grpSpPr>
      <p:sp>
        <p:nvSpPr>
          <p:cNvPr id="824" name="Shape 82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25" name="Shape 825"/>
          <p:cNvSpPr>
            <a:spLocks noGrp="1"/>
          </p:cNvSpPr>
          <p:nvPr>
            <p:ph type="pic" idx="13" hasCustomPrompt="1"/>
          </p:nvPr>
        </p:nvSpPr>
        <p:spPr>
          <a:xfrm>
            <a:off x="0" y="0"/>
            <a:ext cx="24384100"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26" name="Shape 82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slide-078">
    <p:spTree>
      <p:nvGrpSpPr>
        <p:cNvPr id="1" name=""/>
        <p:cNvGrpSpPr/>
        <p:nvPr/>
      </p:nvGrpSpPr>
      <p:grpSpPr>
        <a:xfrm>
          <a:off x="0" y="0"/>
          <a:ext cx="0" cy="0"/>
          <a:chOff x="0" y="0"/>
          <a:chExt cx="0" cy="0"/>
        </a:xfrm>
      </p:grpSpPr>
      <p:sp>
        <p:nvSpPr>
          <p:cNvPr id="833" name="Shape 83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34" name="Shape 834"/>
          <p:cNvSpPr>
            <a:spLocks noGrp="1"/>
          </p:cNvSpPr>
          <p:nvPr>
            <p:ph type="pic" sz="half" idx="13" hasCustomPrompt="1"/>
          </p:nvPr>
        </p:nvSpPr>
        <p:spPr>
          <a:xfrm>
            <a:off x="-1" y="2028031"/>
            <a:ext cx="13203736" cy="965984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35" name="Shape 83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slide-079">
    <p:spTree>
      <p:nvGrpSpPr>
        <p:cNvPr id="1" name=""/>
        <p:cNvGrpSpPr/>
        <p:nvPr/>
      </p:nvGrpSpPr>
      <p:grpSpPr>
        <a:xfrm>
          <a:off x="0" y="0"/>
          <a:ext cx="0" cy="0"/>
          <a:chOff x="0" y="0"/>
          <a:chExt cx="0" cy="0"/>
        </a:xfrm>
      </p:grpSpPr>
      <p:sp>
        <p:nvSpPr>
          <p:cNvPr id="842" name="Shape 84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43" name="Shape 843"/>
          <p:cNvSpPr>
            <a:spLocks noGrp="1"/>
          </p:cNvSpPr>
          <p:nvPr>
            <p:ph type="pic" sz="half" idx="13" hasCustomPrompt="1"/>
          </p:nvPr>
        </p:nvSpPr>
        <p:spPr>
          <a:xfrm>
            <a:off x="14612818" y="2020689"/>
            <a:ext cx="7744245" cy="9659840"/>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844" name="Shape 84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lide-008">
    <p:spTree>
      <p:nvGrpSpPr>
        <p:cNvPr id="1" name=""/>
        <p:cNvGrpSpPr/>
        <p:nvPr/>
      </p:nvGrpSpPr>
      <p:grpSpPr>
        <a:xfrm>
          <a:off x="0" y="0"/>
          <a:ext cx="0" cy="0"/>
          <a:chOff x="0" y="0"/>
          <a:chExt cx="0" cy="0"/>
        </a:xfrm>
      </p:grpSpPr>
      <p:sp>
        <p:nvSpPr>
          <p:cNvPr id="75" name="Shape 7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6" name="Shape 76"/>
          <p:cNvSpPr>
            <a:spLocks noGrp="1"/>
          </p:cNvSpPr>
          <p:nvPr>
            <p:ph type="pic" sz="quarter" idx="13" hasCustomPrompt="1"/>
          </p:nvPr>
        </p:nvSpPr>
        <p:spPr>
          <a:xfrm>
            <a:off x="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7" name="Shape 77"/>
          <p:cNvSpPr>
            <a:spLocks noGrp="1"/>
          </p:cNvSpPr>
          <p:nvPr>
            <p:ph type="pic" sz="quarter" idx="14" hasCustomPrompt="1"/>
          </p:nvPr>
        </p:nvSpPr>
        <p:spPr>
          <a:xfrm>
            <a:off x="609600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8" name="Shape 78"/>
          <p:cNvSpPr>
            <a:spLocks noGrp="1"/>
          </p:cNvSpPr>
          <p:nvPr>
            <p:ph type="pic" sz="quarter" idx="15" hasCustomPrompt="1"/>
          </p:nvPr>
        </p:nvSpPr>
        <p:spPr>
          <a:xfrm>
            <a:off x="1219200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9" name="Shape 79"/>
          <p:cNvSpPr>
            <a:spLocks noGrp="1"/>
          </p:cNvSpPr>
          <p:nvPr>
            <p:ph type="pic" sz="quarter" idx="16" hasCustomPrompt="1"/>
          </p:nvPr>
        </p:nvSpPr>
        <p:spPr>
          <a:xfrm>
            <a:off x="18288000" y="0"/>
            <a:ext cx="6096000"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0" name="Shape 8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slide-080">
    <p:spTree>
      <p:nvGrpSpPr>
        <p:cNvPr id="1" name=""/>
        <p:cNvGrpSpPr/>
        <p:nvPr/>
      </p:nvGrpSpPr>
      <p:grpSpPr>
        <a:xfrm>
          <a:off x="0" y="0"/>
          <a:ext cx="0" cy="0"/>
          <a:chOff x="0" y="0"/>
          <a:chExt cx="0" cy="0"/>
        </a:xfrm>
      </p:grpSpPr>
      <p:sp>
        <p:nvSpPr>
          <p:cNvPr id="851" name="Shape 85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53" name="Shape 853"/>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Picture Placeholder 3"/>
          <p:cNvSpPr>
            <a:spLocks noGrp="1"/>
          </p:cNvSpPr>
          <p:nvPr>
            <p:ph type="pic" sz="quarter" idx="17" hasCustomPrompt="1"/>
          </p:nvPr>
        </p:nvSpPr>
        <p:spPr>
          <a:xfrm>
            <a:off x="-3183113" y="2024162"/>
            <a:ext cx="14348618" cy="1434860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slide-081">
    <p:spTree>
      <p:nvGrpSpPr>
        <p:cNvPr id="1" name=""/>
        <p:cNvGrpSpPr/>
        <p:nvPr/>
      </p:nvGrpSpPr>
      <p:grpSpPr>
        <a:xfrm>
          <a:off x="0" y="0"/>
          <a:ext cx="0" cy="0"/>
          <a:chOff x="0" y="0"/>
          <a:chExt cx="0" cy="0"/>
        </a:xfrm>
      </p:grpSpPr>
      <p:sp>
        <p:nvSpPr>
          <p:cNvPr id="860" name="Shape 86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61" name="Shape 861"/>
          <p:cNvSpPr/>
          <p:nvPr/>
        </p:nvSpPr>
        <p:spPr>
          <a:xfrm>
            <a:off x="0" y="0"/>
            <a:ext cx="12192000" cy="13716000"/>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862" name="Shape 862"/>
          <p:cNvSpPr>
            <a:spLocks noGrp="1"/>
          </p:cNvSpPr>
          <p:nvPr>
            <p:ph type="pic" idx="13" hasCustomPrompt="1"/>
          </p:nvPr>
        </p:nvSpPr>
        <p:spPr>
          <a:xfrm>
            <a:off x="12192000" y="-8682"/>
            <a:ext cx="12194977" cy="1373326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63" name="Shape 86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slide-082">
    <p:spTree>
      <p:nvGrpSpPr>
        <p:cNvPr id="1" name=""/>
        <p:cNvGrpSpPr/>
        <p:nvPr/>
      </p:nvGrpSpPr>
      <p:grpSpPr>
        <a:xfrm>
          <a:off x="0" y="0"/>
          <a:ext cx="0" cy="0"/>
          <a:chOff x="0" y="0"/>
          <a:chExt cx="0" cy="0"/>
        </a:xfrm>
      </p:grpSpPr>
      <p:sp>
        <p:nvSpPr>
          <p:cNvPr id="870" name="Shape 87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71" name="Shape 871"/>
          <p:cNvSpPr>
            <a:spLocks noGrp="1"/>
          </p:cNvSpPr>
          <p:nvPr>
            <p:ph type="pic" idx="13" hasCustomPrompt="1"/>
          </p:nvPr>
        </p:nvSpPr>
        <p:spPr>
          <a:xfrm>
            <a:off x="0" y="-1"/>
            <a:ext cx="10160099" cy="13733267"/>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72" name="Shape 87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slide-083">
    <p:spTree>
      <p:nvGrpSpPr>
        <p:cNvPr id="1" name=""/>
        <p:cNvGrpSpPr/>
        <p:nvPr/>
      </p:nvGrpSpPr>
      <p:grpSpPr>
        <a:xfrm>
          <a:off x="0" y="0"/>
          <a:ext cx="0" cy="0"/>
          <a:chOff x="0" y="0"/>
          <a:chExt cx="0" cy="0"/>
        </a:xfrm>
      </p:grpSpPr>
      <p:sp>
        <p:nvSpPr>
          <p:cNvPr id="879" name="Shape 87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80" name="Shape 880"/>
          <p:cNvSpPr>
            <a:spLocks noGrp="1"/>
          </p:cNvSpPr>
          <p:nvPr>
            <p:ph type="pic" idx="13" hasCustomPrompt="1"/>
          </p:nvPr>
        </p:nvSpPr>
        <p:spPr>
          <a:xfrm>
            <a:off x="0" y="0"/>
            <a:ext cx="24383999" cy="685780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81" name="Shape 88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slide-084">
    <p:spTree>
      <p:nvGrpSpPr>
        <p:cNvPr id="1" name=""/>
        <p:cNvGrpSpPr/>
        <p:nvPr/>
      </p:nvGrpSpPr>
      <p:grpSpPr>
        <a:xfrm>
          <a:off x="0" y="0"/>
          <a:ext cx="0" cy="0"/>
          <a:chOff x="0" y="0"/>
          <a:chExt cx="0" cy="0"/>
        </a:xfrm>
      </p:grpSpPr>
      <p:sp>
        <p:nvSpPr>
          <p:cNvPr id="888" name="Shape 88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89" name="Shape 889"/>
          <p:cNvSpPr/>
          <p:nvPr/>
        </p:nvSpPr>
        <p:spPr>
          <a:xfrm>
            <a:off x="-1" y="0"/>
            <a:ext cx="12190709" cy="6858264"/>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890" name="Shape 890"/>
          <p:cNvSpPr>
            <a:spLocks noGrp="1"/>
          </p:cNvSpPr>
          <p:nvPr>
            <p:ph type="pic" sz="half" idx="13" hasCustomPrompt="1"/>
          </p:nvPr>
        </p:nvSpPr>
        <p:spPr>
          <a:xfrm>
            <a:off x="12201424" y="0"/>
            <a:ext cx="12190809" cy="68579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91" name="Shape 89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slide-085">
    <p:spTree>
      <p:nvGrpSpPr>
        <p:cNvPr id="1" name=""/>
        <p:cNvGrpSpPr/>
        <p:nvPr/>
      </p:nvGrpSpPr>
      <p:grpSpPr>
        <a:xfrm>
          <a:off x="0" y="0"/>
          <a:ext cx="0" cy="0"/>
          <a:chOff x="0" y="0"/>
          <a:chExt cx="0" cy="0"/>
        </a:xfrm>
      </p:grpSpPr>
      <p:sp>
        <p:nvSpPr>
          <p:cNvPr id="898" name="Shape 89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99" name="Shape 899"/>
          <p:cNvSpPr>
            <a:spLocks noGrp="1"/>
          </p:cNvSpPr>
          <p:nvPr>
            <p:ph type="pic" sz="quarter" idx="13" hasCustomPrompt="1"/>
          </p:nvPr>
        </p:nvSpPr>
        <p:spPr>
          <a:xfrm>
            <a:off x="2363414" y="446187"/>
            <a:ext cx="5136362" cy="640687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0" name="Shape 900"/>
          <p:cNvSpPr>
            <a:spLocks noGrp="1"/>
          </p:cNvSpPr>
          <p:nvPr>
            <p:ph type="pic" sz="quarter" idx="14" hasCustomPrompt="1"/>
          </p:nvPr>
        </p:nvSpPr>
        <p:spPr>
          <a:xfrm>
            <a:off x="7499776" y="446187"/>
            <a:ext cx="5136362" cy="640687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1" name="Shape 901"/>
          <p:cNvSpPr>
            <a:spLocks noGrp="1"/>
          </p:cNvSpPr>
          <p:nvPr>
            <p:ph type="pic" sz="quarter" idx="15" hasCustomPrompt="1"/>
          </p:nvPr>
        </p:nvSpPr>
        <p:spPr>
          <a:xfrm>
            <a:off x="1577" y="6858000"/>
            <a:ext cx="5136362" cy="640687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2" name="Shape 902"/>
          <p:cNvSpPr>
            <a:spLocks noGrp="1"/>
          </p:cNvSpPr>
          <p:nvPr>
            <p:ph type="pic" sz="quarter" idx="16" hasCustomPrompt="1"/>
          </p:nvPr>
        </p:nvSpPr>
        <p:spPr>
          <a:xfrm>
            <a:off x="5137939" y="6858000"/>
            <a:ext cx="5136362" cy="640687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3" name="Shape 9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slide-086">
    <p:spTree>
      <p:nvGrpSpPr>
        <p:cNvPr id="1" name=""/>
        <p:cNvGrpSpPr/>
        <p:nvPr/>
      </p:nvGrpSpPr>
      <p:grpSpPr>
        <a:xfrm>
          <a:off x="0" y="0"/>
          <a:ext cx="0" cy="0"/>
          <a:chOff x="0" y="0"/>
          <a:chExt cx="0" cy="0"/>
        </a:xfrm>
      </p:grpSpPr>
      <p:sp>
        <p:nvSpPr>
          <p:cNvPr id="910" name="Shape 91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11" name="Shape 911"/>
          <p:cNvSpPr>
            <a:spLocks noGrp="1"/>
          </p:cNvSpPr>
          <p:nvPr>
            <p:ph type="pic" sz="half" idx="13" hasCustomPrompt="1"/>
          </p:nvPr>
        </p:nvSpPr>
        <p:spPr>
          <a:xfrm>
            <a:off x="15071497" y="2015232"/>
            <a:ext cx="7744245" cy="965984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12" name="Shape 912"/>
          <p:cNvSpPr>
            <a:spLocks noGrp="1"/>
          </p:cNvSpPr>
          <p:nvPr>
            <p:ph type="pic" sz="quarter" idx="14" hasCustomPrompt="1"/>
          </p:nvPr>
        </p:nvSpPr>
        <p:spPr>
          <a:xfrm>
            <a:off x="10978695" y="6573392"/>
            <a:ext cx="4092802" cy="510518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13" name="Shape 9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slide-087">
    <p:spTree>
      <p:nvGrpSpPr>
        <p:cNvPr id="1" name=""/>
        <p:cNvGrpSpPr/>
        <p:nvPr/>
      </p:nvGrpSpPr>
      <p:grpSpPr>
        <a:xfrm>
          <a:off x="0" y="0"/>
          <a:ext cx="0" cy="0"/>
          <a:chOff x="0" y="0"/>
          <a:chExt cx="0" cy="0"/>
        </a:xfrm>
      </p:grpSpPr>
      <p:sp>
        <p:nvSpPr>
          <p:cNvPr id="920" name="Shape 920"/>
          <p:cNvSpPr>
            <a:spLocks noGrp="1"/>
          </p:cNvSpPr>
          <p:nvPr>
            <p:ph type="pic" sz="quarter" idx="13" hasCustomPrompt="1"/>
          </p:nvPr>
        </p:nvSpPr>
        <p:spPr>
          <a:xfrm>
            <a:off x="12193190" y="2025848"/>
            <a:ext cx="5037039" cy="47751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1" name="Shape 921"/>
          <p:cNvSpPr>
            <a:spLocks noGrp="1"/>
          </p:cNvSpPr>
          <p:nvPr>
            <p:ph type="pic" sz="quarter" idx="14" hasCustomPrompt="1"/>
          </p:nvPr>
        </p:nvSpPr>
        <p:spPr>
          <a:xfrm>
            <a:off x="17332523" y="2025848"/>
            <a:ext cx="5037039" cy="47751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2" name="Shape 922"/>
          <p:cNvSpPr>
            <a:spLocks noGrp="1"/>
          </p:cNvSpPr>
          <p:nvPr>
            <p:ph type="pic" sz="quarter" idx="15" hasCustomPrompt="1"/>
          </p:nvPr>
        </p:nvSpPr>
        <p:spPr>
          <a:xfrm>
            <a:off x="17340064" y="6920011"/>
            <a:ext cx="5037038" cy="477513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3" name="Shape 923"/>
          <p:cNvSpPr>
            <a:spLocks noGrp="1"/>
          </p:cNvSpPr>
          <p:nvPr>
            <p:ph type="pic" sz="quarter" idx="16" hasCustomPrompt="1"/>
          </p:nvPr>
        </p:nvSpPr>
        <p:spPr>
          <a:xfrm>
            <a:off x="12189420" y="6920011"/>
            <a:ext cx="5037039" cy="477513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4" name="Shape 92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25" name="Shape 92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slide-088">
    <p:spTree>
      <p:nvGrpSpPr>
        <p:cNvPr id="1" name=""/>
        <p:cNvGrpSpPr/>
        <p:nvPr/>
      </p:nvGrpSpPr>
      <p:grpSpPr>
        <a:xfrm>
          <a:off x="0" y="0"/>
          <a:ext cx="0" cy="0"/>
          <a:chOff x="0" y="0"/>
          <a:chExt cx="0" cy="0"/>
        </a:xfrm>
      </p:grpSpPr>
      <p:sp>
        <p:nvSpPr>
          <p:cNvPr id="932" name="Shape 93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33" name="Shape 933"/>
          <p:cNvSpPr>
            <a:spLocks noGrp="1"/>
          </p:cNvSpPr>
          <p:nvPr>
            <p:ph type="pic" idx="13" hasCustomPrompt="1"/>
          </p:nvPr>
        </p:nvSpPr>
        <p:spPr>
          <a:xfrm>
            <a:off x="0" y="0"/>
            <a:ext cx="18292366" cy="137159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34" name="Shape 9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slide-089">
    <p:spTree>
      <p:nvGrpSpPr>
        <p:cNvPr id="1" name=""/>
        <p:cNvGrpSpPr/>
        <p:nvPr/>
      </p:nvGrpSpPr>
      <p:grpSpPr>
        <a:xfrm>
          <a:off x="0" y="0"/>
          <a:ext cx="0" cy="0"/>
          <a:chOff x="0" y="0"/>
          <a:chExt cx="0" cy="0"/>
        </a:xfrm>
      </p:grpSpPr>
      <p:sp>
        <p:nvSpPr>
          <p:cNvPr id="941" name="Shape 94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42" name="Shape 942"/>
          <p:cNvSpPr>
            <a:spLocks noGrp="1"/>
          </p:cNvSpPr>
          <p:nvPr>
            <p:ph type="pic" idx="13" hasCustomPrompt="1"/>
          </p:nvPr>
        </p:nvSpPr>
        <p:spPr>
          <a:xfrm>
            <a:off x="0" y="0"/>
            <a:ext cx="12186345" cy="137159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43" name="Shape 94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lide-009">
    <p:spTree>
      <p:nvGrpSpPr>
        <p:cNvPr id="1" name=""/>
        <p:cNvGrpSpPr/>
        <p:nvPr/>
      </p:nvGrpSpPr>
      <p:grpSpPr>
        <a:xfrm>
          <a:off x="0" y="0"/>
          <a:ext cx="0" cy="0"/>
          <a:chOff x="0" y="0"/>
          <a:chExt cx="0" cy="0"/>
        </a:xfrm>
      </p:grpSpPr>
      <p:sp>
        <p:nvSpPr>
          <p:cNvPr id="87" name="Shape 8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8" name="Shape 88"/>
          <p:cNvSpPr>
            <a:spLocks noGrp="1"/>
          </p:cNvSpPr>
          <p:nvPr>
            <p:ph type="pic" sz="quarter" idx="13" hasCustomPrompt="1"/>
          </p:nvPr>
        </p:nvSpPr>
        <p:spPr>
          <a:xfrm>
            <a:off x="2323463" y="2870200"/>
            <a:ext cx="6007201" cy="79756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9" name="Shape 89"/>
          <p:cNvSpPr>
            <a:spLocks noGrp="1"/>
          </p:cNvSpPr>
          <p:nvPr>
            <p:ph type="pic" sz="quarter" idx="14" hasCustomPrompt="1"/>
          </p:nvPr>
        </p:nvSpPr>
        <p:spPr>
          <a:xfrm>
            <a:off x="8695152" y="8564818"/>
            <a:ext cx="1750993" cy="20278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 name="Shape 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slide-090">
    <p:spTree>
      <p:nvGrpSpPr>
        <p:cNvPr id="1" name=""/>
        <p:cNvGrpSpPr/>
        <p:nvPr/>
      </p:nvGrpSpPr>
      <p:grpSpPr>
        <a:xfrm>
          <a:off x="0" y="0"/>
          <a:ext cx="0" cy="0"/>
          <a:chOff x="0" y="0"/>
          <a:chExt cx="0" cy="0"/>
        </a:xfrm>
      </p:grpSpPr>
      <p:sp>
        <p:nvSpPr>
          <p:cNvPr id="950" name="Shape 95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51" name="Shape 951"/>
          <p:cNvSpPr>
            <a:spLocks noGrp="1"/>
          </p:cNvSpPr>
          <p:nvPr>
            <p:ph type="pic" idx="13" hasCustomPrompt="1"/>
          </p:nvPr>
        </p:nvSpPr>
        <p:spPr>
          <a:xfrm>
            <a:off x="0" y="0"/>
            <a:ext cx="24383901" cy="137159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52" name="Shape 95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slide-091">
    <p:spTree>
      <p:nvGrpSpPr>
        <p:cNvPr id="1" name=""/>
        <p:cNvGrpSpPr/>
        <p:nvPr/>
      </p:nvGrpSpPr>
      <p:grpSpPr>
        <a:xfrm>
          <a:off x="0" y="0"/>
          <a:ext cx="0" cy="0"/>
          <a:chOff x="0" y="0"/>
          <a:chExt cx="0" cy="0"/>
        </a:xfrm>
      </p:grpSpPr>
      <p:sp>
        <p:nvSpPr>
          <p:cNvPr id="959" name="Shape 95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60" name="Shape 960"/>
          <p:cNvSpPr>
            <a:spLocks noGrp="1"/>
          </p:cNvSpPr>
          <p:nvPr>
            <p:ph type="pic" sz="half" idx="13" hasCustomPrompt="1"/>
          </p:nvPr>
        </p:nvSpPr>
        <p:spPr>
          <a:xfrm>
            <a:off x="2035076" y="2038548"/>
            <a:ext cx="10154345" cy="963883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61" name="Shape 96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slide-092">
    <p:spTree>
      <p:nvGrpSpPr>
        <p:cNvPr id="1" name=""/>
        <p:cNvGrpSpPr/>
        <p:nvPr/>
      </p:nvGrpSpPr>
      <p:grpSpPr>
        <a:xfrm>
          <a:off x="0" y="0"/>
          <a:ext cx="0" cy="0"/>
          <a:chOff x="0" y="0"/>
          <a:chExt cx="0" cy="0"/>
        </a:xfrm>
      </p:grpSpPr>
      <p:sp>
        <p:nvSpPr>
          <p:cNvPr id="968" name="Shape 968"/>
          <p:cNvSpPr>
            <a:spLocks noGrp="1"/>
          </p:cNvSpPr>
          <p:nvPr>
            <p:ph type="pic" sz="quarter" idx="13" hasCustomPrompt="1"/>
          </p:nvPr>
        </p:nvSpPr>
        <p:spPr>
          <a:xfrm>
            <a:off x="7120035" y="2032000"/>
            <a:ext cx="5080000"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69" name="Shape 969"/>
          <p:cNvSpPr>
            <a:spLocks noGrp="1"/>
          </p:cNvSpPr>
          <p:nvPr>
            <p:ph type="pic" sz="quarter" idx="14" hasCustomPrompt="1"/>
          </p:nvPr>
        </p:nvSpPr>
        <p:spPr>
          <a:xfrm>
            <a:off x="12200035" y="2032000"/>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0" name="Shape 970"/>
          <p:cNvSpPr>
            <a:spLocks noGrp="1"/>
          </p:cNvSpPr>
          <p:nvPr>
            <p:ph type="pic" sz="quarter" idx="15" hasCustomPrompt="1"/>
          </p:nvPr>
        </p:nvSpPr>
        <p:spPr>
          <a:xfrm>
            <a:off x="7120036" y="6858000"/>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1" name="Shape 971"/>
          <p:cNvSpPr>
            <a:spLocks noGrp="1"/>
          </p:cNvSpPr>
          <p:nvPr>
            <p:ph type="pic" sz="quarter" idx="16" hasCustomPrompt="1"/>
          </p:nvPr>
        </p:nvSpPr>
        <p:spPr>
          <a:xfrm>
            <a:off x="2040035" y="6858000"/>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2" name="Shape 972"/>
          <p:cNvSpPr>
            <a:spLocks noGrp="1"/>
          </p:cNvSpPr>
          <p:nvPr>
            <p:ph type="pic" sz="quarter" idx="17" hasCustomPrompt="1"/>
          </p:nvPr>
        </p:nvSpPr>
        <p:spPr>
          <a:xfrm>
            <a:off x="17288071" y="6857999"/>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3" name="Shape 9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74" name="Shape 97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slide-093">
    <p:spTree>
      <p:nvGrpSpPr>
        <p:cNvPr id="1" name=""/>
        <p:cNvGrpSpPr/>
        <p:nvPr/>
      </p:nvGrpSpPr>
      <p:grpSpPr>
        <a:xfrm>
          <a:off x="0" y="0"/>
          <a:ext cx="0" cy="0"/>
          <a:chOff x="0" y="0"/>
          <a:chExt cx="0" cy="0"/>
        </a:xfrm>
      </p:grpSpPr>
      <p:sp>
        <p:nvSpPr>
          <p:cNvPr id="981" name="Shape 98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82" name="Shape 982"/>
          <p:cNvSpPr>
            <a:spLocks noGrp="1"/>
          </p:cNvSpPr>
          <p:nvPr>
            <p:ph type="pic" idx="13" hasCustomPrompt="1"/>
          </p:nvPr>
        </p:nvSpPr>
        <p:spPr>
          <a:xfrm>
            <a:off x="13211768" y="-1"/>
            <a:ext cx="11172231" cy="137161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83" name="Shape 98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slide-096">
    <p:spTree>
      <p:nvGrpSpPr>
        <p:cNvPr id="1" name=""/>
        <p:cNvGrpSpPr/>
        <p:nvPr/>
      </p:nvGrpSpPr>
      <p:grpSpPr>
        <a:xfrm>
          <a:off x="0" y="0"/>
          <a:ext cx="0" cy="0"/>
          <a:chOff x="0" y="0"/>
          <a:chExt cx="0" cy="0"/>
        </a:xfrm>
      </p:grpSpPr>
      <p:sp>
        <p:nvSpPr>
          <p:cNvPr id="1008" name="Shape 100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009" name="Shape 1009"/>
          <p:cNvSpPr>
            <a:spLocks noGrp="1"/>
          </p:cNvSpPr>
          <p:nvPr>
            <p:ph type="pic" idx="13" hasCustomPrompt="1"/>
          </p:nvPr>
        </p:nvSpPr>
        <p:spPr>
          <a:xfrm>
            <a:off x="4764" y="0"/>
            <a:ext cx="24374573" cy="6857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10" name="Shape 101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slide-097">
    <p:spTree>
      <p:nvGrpSpPr>
        <p:cNvPr id="1" name=""/>
        <p:cNvGrpSpPr/>
        <p:nvPr/>
      </p:nvGrpSpPr>
      <p:grpSpPr>
        <a:xfrm>
          <a:off x="0" y="0"/>
          <a:ext cx="0" cy="0"/>
          <a:chOff x="0" y="0"/>
          <a:chExt cx="0" cy="0"/>
        </a:xfrm>
      </p:grpSpPr>
      <p:sp>
        <p:nvSpPr>
          <p:cNvPr id="1017" name="Shape 101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018" name="Shape 1018"/>
          <p:cNvSpPr>
            <a:spLocks noGrp="1"/>
          </p:cNvSpPr>
          <p:nvPr>
            <p:ph type="pic" sz="quarter" idx="13" hasCustomPrompt="1"/>
          </p:nvPr>
        </p:nvSpPr>
        <p:spPr>
          <a:xfrm>
            <a:off x="11384518" y="2443267"/>
            <a:ext cx="2996824" cy="397905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19" name="Shape 1019"/>
          <p:cNvSpPr>
            <a:spLocks noGrp="1"/>
          </p:cNvSpPr>
          <p:nvPr>
            <p:ph type="pic" sz="quarter" idx="14" hasCustomPrompt="1"/>
          </p:nvPr>
        </p:nvSpPr>
        <p:spPr>
          <a:xfrm>
            <a:off x="19141768" y="2443267"/>
            <a:ext cx="2996824" cy="397905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20" name="Shape 1020"/>
          <p:cNvSpPr>
            <a:spLocks noGrp="1"/>
          </p:cNvSpPr>
          <p:nvPr>
            <p:ph type="pic" sz="quarter" idx="15" hasCustomPrompt="1"/>
          </p:nvPr>
        </p:nvSpPr>
        <p:spPr>
          <a:xfrm>
            <a:off x="15052501" y="4274361"/>
            <a:ext cx="1236388" cy="21972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i</a:t>
            </a:r>
          </a:p>
        </p:txBody>
      </p:sp>
      <p:sp>
        <p:nvSpPr>
          <p:cNvPr id="1021" name="Shape 1021"/>
          <p:cNvSpPr>
            <a:spLocks noGrp="1"/>
          </p:cNvSpPr>
          <p:nvPr>
            <p:ph type="pic" sz="quarter" idx="16" hasCustomPrompt="1"/>
          </p:nvPr>
        </p:nvSpPr>
        <p:spPr>
          <a:xfrm>
            <a:off x="17030486" y="4285663"/>
            <a:ext cx="1236388" cy="21972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i</a:t>
            </a:r>
          </a:p>
        </p:txBody>
      </p:sp>
      <p:sp>
        <p:nvSpPr>
          <p:cNvPr id="1022" name="Shape 1022"/>
          <p:cNvSpPr>
            <a:spLocks noGrp="1"/>
          </p:cNvSpPr>
          <p:nvPr>
            <p:ph type="pic" sz="quarter" idx="17" hasCustomPrompt="1"/>
          </p:nvPr>
        </p:nvSpPr>
        <p:spPr>
          <a:xfrm>
            <a:off x="11354038" y="10273841"/>
            <a:ext cx="837966" cy="104113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i</a:t>
            </a:r>
          </a:p>
        </p:txBody>
      </p:sp>
      <p:sp>
        <p:nvSpPr>
          <p:cNvPr id="1023" name="Shape 1023"/>
          <p:cNvSpPr>
            <a:spLocks noGrp="1"/>
          </p:cNvSpPr>
          <p:nvPr>
            <p:ph type="pic" sz="quarter" idx="18" hasCustomPrompt="1"/>
          </p:nvPr>
        </p:nvSpPr>
        <p:spPr>
          <a:xfrm>
            <a:off x="13063308" y="10278530"/>
            <a:ext cx="837966" cy="1041133"/>
          </a:xfrm>
          <a:prstGeom prst="rect">
            <a:avLst/>
          </a:prstGeom>
          <a:pattFill prst="pct5">
            <a:fgClr>
              <a:schemeClr val="accent1"/>
            </a:fgClr>
            <a:bgClr>
              <a:schemeClr val="tx2"/>
            </a:bgClr>
          </a:pattFill>
        </p:spPr>
        <p:txBody>
          <a:bodyPr lIns="91439" tIns="45719" rIns="91439" bIns="45719" anchor="t">
            <a:noAutofit/>
          </a:bodyPr>
          <a:lstStyle/>
          <a:p>
            <a:r>
              <a:rPr lang="de-DE" dirty="0"/>
              <a:t>i</a:t>
            </a:r>
          </a:p>
        </p:txBody>
      </p:sp>
      <p:sp>
        <p:nvSpPr>
          <p:cNvPr id="1024" name="Shape 1024"/>
          <p:cNvSpPr>
            <a:spLocks noGrp="1"/>
          </p:cNvSpPr>
          <p:nvPr>
            <p:ph type="pic" sz="quarter" idx="19" hasCustomPrompt="1"/>
          </p:nvPr>
        </p:nvSpPr>
        <p:spPr>
          <a:xfrm>
            <a:off x="16103446" y="8099678"/>
            <a:ext cx="5352443" cy="339093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25" name="Shape 102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1032" name="Shape 1032"/>
          <p:cNvSpPr>
            <a:spLocks noGrp="1"/>
          </p:cNvSpPr>
          <p:nvPr>
            <p:ph type="title"/>
          </p:nvPr>
        </p:nvSpPr>
        <p:spPr>
          <a:xfrm>
            <a:off x="2027039" y="2025848"/>
            <a:ext cx="20317222" cy="1782763"/>
          </a:xfrm>
          <a:prstGeom prst="rect">
            <a:avLst/>
          </a:prstGeom>
        </p:spPr>
        <p:txBody>
          <a:bodyPr lIns="0" tIns="0" rIns="0" bIns="0" anchor="t"/>
          <a:lstStyle/>
          <a:p>
            <a:r>
              <a:t>Titeltext</a:t>
            </a:r>
          </a:p>
        </p:txBody>
      </p:sp>
      <p:sp>
        <p:nvSpPr>
          <p:cNvPr id="1033" name="Shape 1033"/>
          <p:cNvSpPr>
            <a:spLocks noGrp="1"/>
          </p:cNvSpPr>
          <p:nvPr>
            <p:ph type="body" sz="half" idx="1"/>
          </p:nvPr>
        </p:nvSpPr>
        <p:spPr>
          <a:xfrm>
            <a:off x="2027039" y="4577079"/>
            <a:ext cx="20317222" cy="5848133"/>
          </a:xfrm>
          <a:prstGeom prst="rect">
            <a:avLst/>
          </a:prstGeom>
        </p:spPr>
        <p:txBody>
          <a:bodyPr anchor="t"/>
          <a:lstStyle>
            <a:lvl1pPr marL="0" indent="0">
              <a:lnSpc>
                <a:spcPct val="100000"/>
              </a:lnSpc>
              <a:spcBef>
                <a:spcPts val="0"/>
              </a:spcBef>
              <a:buSzTx/>
              <a:buNone/>
              <a:defRPr sz="8400" b="1">
                <a:solidFill>
                  <a:srgbClr val="212121"/>
                </a:solidFill>
                <a:latin typeface="Helvetica"/>
                <a:ea typeface="Helvetica"/>
                <a:cs typeface="Helvetica"/>
                <a:sym typeface="Helvetica"/>
              </a:defRPr>
            </a:lvl1pPr>
            <a:lvl2pPr marL="0" indent="228600">
              <a:lnSpc>
                <a:spcPct val="100000"/>
              </a:lnSpc>
              <a:spcBef>
                <a:spcPts val="0"/>
              </a:spcBef>
              <a:buSzTx/>
              <a:buNone/>
              <a:defRPr sz="4800" spc="240">
                <a:solidFill>
                  <a:srgbClr val="212121"/>
                </a:solidFill>
                <a:latin typeface="Montserrat"/>
                <a:ea typeface="Montserrat"/>
                <a:cs typeface="Montserrat"/>
                <a:sym typeface="Montserrat"/>
              </a:defRPr>
            </a:lvl2pPr>
            <a:lvl3pPr marL="0" indent="457200">
              <a:spcBef>
                <a:spcPts val="5900"/>
              </a:spcBef>
              <a:buSzTx/>
              <a:buNone/>
            </a:lvl3pPr>
            <a:lvl4pPr marL="0" indent="685800">
              <a:spcBef>
                <a:spcPts val="4500"/>
              </a:spcBef>
              <a:buSzTx/>
              <a:buNone/>
              <a:defRPr>
                <a:solidFill>
                  <a:srgbClr val="929292"/>
                </a:solidFill>
                <a:latin typeface="+mn-lt"/>
                <a:ea typeface="+mn-ea"/>
                <a:cs typeface="+mn-cs"/>
                <a:sym typeface="Helvetica Light"/>
              </a:defRPr>
            </a:lvl4pPr>
            <a:lvl5pPr marL="0" indent="914400">
              <a:spcBef>
                <a:spcPts val="0"/>
              </a:spcBef>
              <a:buSzTx/>
              <a:buNone/>
              <a:defRPr>
                <a:solidFill>
                  <a:srgbClr val="009193"/>
                </a:solidFill>
                <a:latin typeface="+mn-lt"/>
                <a:ea typeface="+mn-ea"/>
                <a:cs typeface="+mn-cs"/>
                <a:sym typeface="Helvetica Light"/>
              </a:defRPr>
            </a:lvl5pPr>
          </a:lstStyle>
          <a:p>
            <a:r>
              <a:t>Textebene 1</a:t>
            </a:r>
          </a:p>
          <a:p>
            <a:pPr lvl="1"/>
            <a:r>
              <a:t>Textebene 2</a:t>
            </a:r>
          </a:p>
          <a:p>
            <a:pPr lvl="2"/>
            <a:r>
              <a:t>Textebene 3</a:t>
            </a:r>
          </a:p>
          <a:p>
            <a:pPr lvl="3"/>
            <a:r>
              <a:t>Textebene 4</a:t>
            </a:r>
          </a:p>
          <a:p>
            <a:pPr lvl="4"/>
            <a:r>
              <a:t>Textebene 5</a:t>
            </a:r>
          </a:p>
        </p:txBody>
      </p:sp>
      <p:sp>
        <p:nvSpPr>
          <p:cNvPr id="1034" name="Shape 1034"/>
          <p:cNvSpPr>
            <a:spLocks noGrp="1"/>
          </p:cNvSpPr>
          <p:nvPr>
            <p:ph type="sldNum" sz="quarter" idx="2"/>
          </p:nvPr>
        </p:nvSpPr>
        <p:spPr>
          <a:xfrm>
            <a:off x="21848960" y="12319000"/>
            <a:ext cx="509729" cy="533400"/>
          </a:xfrm>
          <a:prstGeom prst="rect">
            <a:avLst/>
          </a:prstGeom>
        </p:spPr>
        <p:txBody>
          <a:bodyPr/>
          <a:lstStyle>
            <a:lvl1pPr algn="l">
              <a:lnSpc>
                <a:spcPct val="120000"/>
              </a:lnSpc>
              <a:spcBef>
                <a:spcPts val="4500"/>
              </a:spcBef>
              <a:defRPr sz="2800">
                <a:solidFill>
                  <a:srgbClr val="797979"/>
                </a:solidFill>
              </a:defRPr>
            </a:lvl1pPr>
          </a:lstStyle>
          <a:p>
            <a:fld id="{86CB4B4D-7CA3-9044-876B-883B54F8677D}" type="slidenum">
              <a:t>‹Nr.›</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1041" name="Shape 1041"/>
          <p:cNvSpPr>
            <a:spLocks noGrp="1"/>
          </p:cNvSpPr>
          <p:nvPr>
            <p:ph type="title"/>
          </p:nvPr>
        </p:nvSpPr>
        <p:spPr>
          <a:xfrm>
            <a:off x="2027039" y="2025848"/>
            <a:ext cx="20317222" cy="1782763"/>
          </a:xfrm>
          <a:prstGeom prst="rect">
            <a:avLst/>
          </a:prstGeom>
        </p:spPr>
        <p:txBody>
          <a:bodyPr lIns="0" tIns="0" rIns="0" bIns="0" anchor="t"/>
          <a:lstStyle/>
          <a:p>
            <a:r>
              <a:t>Titeltext</a:t>
            </a:r>
          </a:p>
        </p:txBody>
      </p:sp>
      <p:sp>
        <p:nvSpPr>
          <p:cNvPr id="1042" name="Shape 1042"/>
          <p:cNvSpPr>
            <a:spLocks noGrp="1"/>
          </p:cNvSpPr>
          <p:nvPr>
            <p:ph type="body" sz="half" idx="1"/>
          </p:nvPr>
        </p:nvSpPr>
        <p:spPr>
          <a:xfrm>
            <a:off x="2027039" y="4577079"/>
            <a:ext cx="20317222" cy="5848133"/>
          </a:xfrm>
          <a:prstGeom prst="rect">
            <a:avLst/>
          </a:prstGeom>
        </p:spPr>
        <p:txBody>
          <a:bodyPr anchor="t"/>
          <a:lstStyle>
            <a:lvl1pPr marL="0" indent="0">
              <a:lnSpc>
                <a:spcPct val="100000"/>
              </a:lnSpc>
              <a:spcBef>
                <a:spcPts val="0"/>
              </a:spcBef>
              <a:buSzTx/>
              <a:buNone/>
              <a:defRPr sz="8400" b="1">
                <a:solidFill>
                  <a:srgbClr val="212121"/>
                </a:solidFill>
                <a:latin typeface="Helvetica"/>
                <a:ea typeface="Helvetica"/>
                <a:cs typeface="Helvetica"/>
                <a:sym typeface="Helvetica"/>
              </a:defRPr>
            </a:lvl1pPr>
            <a:lvl2pPr marL="0" indent="228600">
              <a:lnSpc>
                <a:spcPct val="100000"/>
              </a:lnSpc>
              <a:spcBef>
                <a:spcPts val="0"/>
              </a:spcBef>
              <a:buSzTx/>
              <a:buNone/>
              <a:defRPr sz="4800" spc="240">
                <a:solidFill>
                  <a:srgbClr val="212121"/>
                </a:solidFill>
                <a:latin typeface="Montserrat"/>
                <a:ea typeface="Montserrat"/>
                <a:cs typeface="Montserrat"/>
                <a:sym typeface="Montserrat"/>
              </a:defRPr>
            </a:lvl2pPr>
            <a:lvl3pPr marL="0" indent="457200">
              <a:spcBef>
                <a:spcPts val="5900"/>
              </a:spcBef>
              <a:buSzTx/>
              <a:buNone/>
            </a:lvl3pPr>
            <a:lvl4pPr marL="0" indent="685800">
              <a:spcBef>
                <a:spcPts val="4500"/>
              </a:spcBef>
              <a:buSzTx/>
              <a:buNone/>
              <a:defRPr>
                <a:solidFill>
                  <a:srgbClr val="929292"/>
                </a:solidFill>
                <a:latin typeface="+mn-lt"/>
                <a:ea typeface="+mn-ea"/>
                <a:cs typeface="+mn-cs"/>
                <a:sym typeface="Helvetica Light"/>
              </a:defRPr>
            </a:lvl4pPr>
            <a:lvl5pPr marL="0" indent="914400">
              <a:spcBef>
                <a:spcPts val="0"/>
              </a:spcBef>
              <a:buSzTx/>
              <a:buNone/>
              <a:defRPr>
                <a:solidFill>
                  <a:srgbClr val="009193"/>
                </a:solidFill>
                <a:latin typeface="+mn-lt"/>
                <a:ea typeface="+mn-ea"/>
                <a:cs typeface="+mn-cs"/>
                <a:sym typeface="Helvetica Light"/>
              </a:defRPr>
            </a:lvl5pPr>
          </a:lstStyle>
          <a:p>
            <a:r>
              <a:t>Textebene 1</a:t>
            </a:r>
          </a:p>
          <a:p>
            <a:pPr lvl="1"/>
            <a:r>
              <a:t>Textebene 2</a:t>
            </a:r>
          </a:p>
          <a:p>
            <a:pPr lvl="2"/>
            <a:r>
              <a:t>Textebene 3</a:t>
            </a:r>
          </a:p>
          <a:p>
            <a:pPr lvl="3"/>
            <a:r>
              <a:t>Textebene 4</a:t>
            </a:r>
          </a:p>
          <a:p>
            <a:pPr lvl="4"/>
            <a:r>
              <a:t>Textebene 5</a:t>
            </a:r>
          </a:p>
        </p:txBody>
      </p:sp>
      <p:sp>
        <p:nvSpPr>
          <p:cNvPr id="1043" name="Shape 1043"/>
          <p:cNvSpPr>
            <a:spLocks noGrp="1"/>
          </p:cNvSpPr>
          <p:nvPr>
            <p:ph type="sldNum" sz="quarter" idx="2"/>
          </p:nvPr>
        </p:nvSpPr>
        <p:spPr>
          <a:xfrm>
            <a:off x="21848960" y="12319000"/>
            <a:ext cx="509729" cy="533400"/>
          </a:xfrm>
          <a:prstGeom prst="rect">
            <a:avLst/>
          </a:prstGeom>
        </p:spPr>
        <p:txBody>
          <a:bodyPr/>
          <a:lstStyle>
            <a:lvl1pPr algn="l">
              <a:lnSpc>
                <a:spcPct val="120000"/>
              </a:lnSpc>
              <a:spcBef>
                <a:spcPts val="4500"/>
              </a:spcBef>
              <a:defRPr sz="2800">
                <a:solidFill>
                  <a:srgbClr val="797979"/>
                </a:solidFill>
              </a:defRPr>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pic>
        <p:nvPicPr>
          <p:cNvPr id="3" name="pasted-image.pdf"/>
          <p:cNvPicPr>
            <a:picLocks noChangeAspect="1"/>
          </p:cNvPicPr>
          <p:nvPr/>
        </p:nvPicPr>
        <p:blipFill>
          <a:blip r:embed="rId99">
            <a:extLst/>
          </a:blip>
          <a:srcRect/>
          <a:stretch>
            <a:fillRect/>
          </a:stretch>
        </p:blipFill>
        <p:spPr>
          <a:xfrm>
            <a:off x="11176397" y="0"/>
            <a:ext cx="13207603" cy="13716000"/>
          </a:xfrm>
          <a:prstGeom prst="rect">
            <a:avLst/>
          </a:prstGeom>
          <a:ln w="12700">
            <a:miter lim="400000"/>
          </a:ln>
        </p:spPr>
      </p:pic>
      <p:sp>
        <p:nvSpPr>
          <p:cNvPr id="4" name="Shape 4"/>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Titeltext</a:t>
            </a:r>
          </a:p>
        </p:txBody>
      </p:sp>
      <p:sp>
        <p:nvSpPr>
          <p:cNvPr id="5" name="Shape 5"/>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6" name="Shape 6"/>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lgn="ctr">
              <a:lnSpc>
                <a:spcPct val="100000"/>
              </a:lnSpc>
              <a:defRPr sz="2400">
                <a:solidFill>
                  <a:srgbClr val="000000"/>
                </a:solidFill>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5" r:id="rId94"/>
    <p:sldLayoutId id="2147483746" r:id="rId95"/>
    <p:sldLayoutId id="2147483747" r:id="rId96"/>
    <p:sldLayoutId id="2147483748" r:id="rId97"/>
  </p:sldLayoutIdLst>
  <p:transition spd="med"/>
  <p:txStyles>
    <p:title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p:titleStyle>
    <p:bodyStyle>
      <a:lvl1pPr marL="36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1pPr>
      <a:lvl2pPr marL="100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2pPr>
      <a:lvl3pPr marL="163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3pPr>
      <a:lvl4pPr marL="227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4pPr>
      <a:lvl5pPr marL="290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5pPr>
      <a:lvl6pPr marL="1416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ontsquirrel.com/fonts/montserrat" TargetMode="External"/><Relationship Id="rId2" Type="http://schemas.openxmlformats.org/officeDocument/2006/relationships/hyperlink" Target="http://fontawesome.io/?utm_source=hackernewslette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7.xml"/></Relationships>
</file>

<file path=ppt/slides/_rels/slide10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7.xml"/></Relationships>
</file>

<file path=ppt/slides/_rels/slide10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7.xml"/></Relationships>
</file>

<file path=ppt/slides/_rels/slide10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7.xml"/></Relationships>
</file>

<file path=ppt/slides/_rels/slide10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3.xml"/></Relationships>
</file>

<file path=ppt/slides/_rels/slide1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7.xml"/></Relationships>
</file>

<file path=ppt/slides/_rels/slide1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7.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hape 1052"/>
          <p:cNvSpPr/>
          <p:nvPr/>
        </p:nvSpPr>
        <p:spPr>
          <a:xfrm>
            <a:off x="2032000" y="1898145"/>
            <a:ext cx="8614272" cy="20024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nchor="ctr"/>
          <a:lstStyle>
            <a:lvl1pPr>
              <a:lnSpc>
                <a:spcPct val="100000"/>
              </a:lnSpc>
              <a:defRPr sz="4800" spc="240">
                <a:solidFill>
                  <a:srgbClr val="212121"/>
                </a:solidFill>
                <a:latin typeface="Montserrat"/>
                <a:ea typeface="Montserrat"/>
                <a:cs typeface="Montserrat"/>
                <a:sym typeface="Montserrat"/>
              </a:defRPr>
            </a:lvl1pPr>
          </a:lstStyle>
          <a:p>
            <a:r>
              <a:t>Befor you start! </a:t>
            </a:r>
          </a:p>
        </p:txBody>
      </p:sp>
      <p:sp>
        <p:nvSpPr>
          <p:cNvPr id="1053" name="Shape 1053"/>
          <p:cNvSpPr/>
          <p:nvPr/>
        </p:nvSpPr>
        <p:spPr>
          <a:xfrm>
            <a:off x="2032000" y="4460056"/>
            <a:ext cx="19644839" cy="11896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a:solidFill>
                  <a:srgbClr val="000000"/>
                </a:solidFill>
              </a:defRPr>
            </a:lvl1pPr>
          </a:lstStyle>
          <a:p>
            <a:r>
              <a:rPr dirty="0"/>
              <a:t>1. Install: Font Awesome </a:t>
            </a:r>
            <a:r>
              <a:rPr lang="de-DE" dirty="0"/>
              <a:t>4 </a:t>
            </a:r>
            <a:r>
              <a:rPr dirty="0"/>
              <a:t>Icons</a:t>
            </a:r>
            <a:r>
              <a:rPr lang="de-DE" dirty="0"/>
              <a:t> – Version 4.7.0 (Not V.5)</a:t>
            </a:r>
            <a:endParaRPr dirty="0"/>
          </a:p>
        </p:txBody>
      </p:sp>
      <p:sp>
        <p:nvSpPr>
          <p:cNvPr id="1054" name="Shape 1054"/>
          <p:cNvSpPr/>
          <p:nvPr/>
        </p:nvSpPr>
        <p:spPr>
          <a:xfrm>
            <a:off x="2032000" y="5572928"/>
            <a:ext cx="19644839" cy="1189620"/>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u="sng">
                <a:solidFill>
                  <a:srgbClr val="000000"/>
                </a:solidFill>
                <a:hlinkClick r:id="rId2"/>
              </a:defRPr>
            </a:lvl1pPr>
          </a:lstStyle>
          <a:p>
            <a:pPr>
              <a:defRPr u="none"/>
            </a:pPr>
            <a:r>
              <a:rPr lang="de-DE" dirty="0"/>
              <a:t>https://</a:t>
            </a:r>
            <a:r>
              <a:rPr lang="de-DE" dirty="0" err="1"/>
              <a:t>fontawesome.com</a:t>
            </a:r>
            <a:r>
              <a:rPr lang="de-DE" dirty="0"/>
              <a:t>/v4.7.0/</a:t>
            </a:r>
            <a:endParaRPr u="sng" dirty="0">
              <a:hlinkClick r:id="rId2"/>
            </a:endParaRPr>
          </a:p>
        </p:txBody>
      </p:sp>
      <p:sp>
        <p:nvSpPr>
          <p:cNvPr id="1055" name="Shape 1055"/>
          <p:cNvSpPr/>
          <p:nvPr/>
        </p:nvSpPr>
        <p:spPr>
          <a:xfrm>
            <a:off x="2032000" y="8281271"/>
            <a:ext cx="19644839" cy="11896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u="sng">
                <a:solidFill>
                  <a:srgbClr val="000000"/>
                </a:solidFill>
                <a:hlinkClick r:id="rId3"/>
              </a:defRPr>
            </a:lvl1pPr>
          </a:lstStyle>
          <a:p>
            <a:pPr>
              <a:defRPr u="none"/>
            </a:pPr>
            <a:r>
              <a:rPr u="sng">
                <a:hlinkClick r:id="rId3"/>
              </a:rPr>
              <a:t>https://www.fontsquirrel.com/fonts/montserrat</a:t>
            </a:r>
          </a:p>
        </p:txBody>
      </p:sp>
      <p:sp>
        <p:nvSpPr>
          <p:cNvPr id="1056" name="Shape 1056"/>
          <p:cNvSpPr/>
          <p:nvPr/>
        </p:nvSpPr>
        <p:spPr>
          <a:xfrm>
            <a:off x="2032000" y="7269999"/>
            <a:ext cx="19644839" cy="11896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a:solidFill>
                  <a:srgbClr val="000000"/>
                </a:solidFill>
              </a:defRPr>
            </a:lvl1pPr>
          </a:lstStyle>
          <a:p>
            <a:r>
              <a:t>2. Install: Font Montserrat</a:t>
            </a:r>
          </a:p>
        </p:txBody>
      </p:sp>
      <p:sp>
        <p:nvSpPr>
          <p:cNvPr id="1057" name="Shape 1057"/>
          <p:cNvSpPr/>
          <p:nvPr/>
        </p:nvSpPr>
        <p:spPr>
          <a:xfrm>
            <a:off x="2032000" y="10170228"/>
            <a:ext cx="19644839" cy="1012627"/>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a:solidFill>
                  <a:srgbClr val="000000"/>
                </a:solidFill>
              </a:defRPr>
            </a:lvl1pPr>
          </a:lstStyle>
          <a:p>
            <a:r>
              <a:t>For more Info please read the „Read_befor_Start“ in your download file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 name="Shape 1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106" name="Shape 1106"/>
          <p:cNvSpPr/>
          <p:nvPr/>
        </p:nvSpPr>
        <p:spPr>
          <a:xfrm>
            <a:off x="2032097" y="5972993"/>
            <a:ext cx="20319806" cy="31759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som ipsum dolor sit amet, deras gradaso consetetur sadipscing elitromas. Sed diam dnie nonumy eirmod reporo invidunt utony labore etodre dolor noradsa mirda. Stet clita kuasd gubergren, nosotra seansa takimata sanc tus est Lorem ipsum dolor sit amet. Lorem eso ipsum dolor sit amet, deras consetetur sadipscing idas brotas geras herdas cursados mersas ioda los brandas merasnm fran elitromas.</a:t>
            </a:r>
          </a:p>
        </p:txBody>
      </p:sp>
      <p:sp>
        <p:nvSpPr>
          <p:cNvPr id="1107" name="Shape 1107"/>
          <p:cNvSpPr>
            <a:spLocks noGrp="1"/>
          </p:cNvSpPr>
          <p:nvPr>
            <p:ph type="title"/>
          </p:nvPr>
        </p:nvSpPr>
        <p:spPr>
          <a:xfrm>
            <a:off x="2032000" y="1708348"/>
            <a:ext cx="10160196" cy="3125193"/>
          </a:xfrm>
          <a:prstGeom prst="rect">
            <a:avLst/>
          </a:prstGeom>
        </p:spPr>
        <p:txBody>
          <a:bodyPr/>
          <a:lstStyle/>
          <a:p>
            <a:r>
              <a:t>Full Width</a:t>
            </a:r>
          </a:p>
          <a:p>
            <a:r>
              <a:t>Text</a:t>
            </a:r>
          </a:p>
        </p:txBody>
      </p:sp>
      <p:sp>
        <p:nvSpPr>
          <p:cNvPr id="1108" name="Shape 1108"/>
          <p:cNvSpPr/>
          <p:nvPr/>
        </p:nvSpPr>
        <p:spPr>
          <a:xfrm>
            <a:off x="2032097" y="9610179"/>
            <a:ext cx="20319806" cy="22856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53"/>
          <p:cNvSpPr/>
          <p:nvPr/>
        </p:nvSpPr>
        <p:spPr>
          <a:xfrm>
            <a:off x="13236484" y="0"/>
            <a:ext cx="50800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354"/>
          <p:cNvSpPr/>
          <p:nvPr/>
        </p:nvSpPr>
        <p:spPr>
          <a:xfrm>
            <a:off x="18801001" y="11138873"/>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5" name="Shape 2355"/>
          <p:cNvSpPr/>
          <p:nvPr/>
        </p:nvSpPr>
        <p:spPr>
          <a:xfrm>
            <a:off x="18801001" y="10347914"/>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CREATIVE</a:t>
            </a:r>
          </a:p>
        </p:txBody>
      </p:sp>
      <p:sp>
        <p:nvSpPr>
          <p:cNvPr id="6" name="Shape 2356"/>
          <p:cNvSpPr/>
          <p:nvPr/>
        </p:nvSpPr>
        <p:spPr>
          <a:xfrm>
            <a:off x="21531501" y="9435125"/>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7" name="Shape 2357"/>
          <p:cNvSpPr/>
          <p:nvPr/>
        </p:nvSpPr>
        <p:spPr>
          <a:xfrm>
            <a:off x="17530525" y="6639178"/>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8" name="Shape 2358"/>
          <p:cNvSpPr/>
          <p:nvPr/>
        </p:nvSpPr>
        <p:spPr>
          <a:xfrm>
            <a:off x="17530525" y="5833056"/>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TABLET MOCKUP</a:t>
            </a:r>
          </a:p>
        </p:txBody>
      </p:sp>
      <p:sp>
        <p:nvSpPr>
          <p:cNvPr id="9" name="Shape 2359"/>
          <p:cNvSpPr/>
          <p:nvPr/>
        </p:nvSpPr>
        <p:spPr>
          <a:xfrm>
            <a:off x="15751770" y="2025848"/>
            <a:ext cx="6606918" cy="26086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r">
              <a:defRPr sz="4800">
                <a:solidFill>
                  <a:srgbClr val="212121"/>
                </a:solidFill>
                <a:latin typeface="Montserrat"/>
                <a:ea typeface="Montserrat"/>
                <a:cs typeface="Montserrat"/>
                <a:sym typeface="Montserrat"/>
              </a:defRPr>
            </a:pPr>
            <a:r>
              <a:t>Agmona nodos leso</a:t>
            </a:r>
          </a:p>
          <a:p>
            <a:pPr algn="r">
              <a:defRPr sz="4800">
                <a:solidFill>
                  <a:srgbClr val="212121"/>
                </a:solidFill>
                <a:latin typeface="Montserrat"/>
                <a:ea typeface="Montserrat"/>
                <a:cs typeface="Montserrat"/>
                <a:sym typeface="Montserrat"/>
              </a:defRPr>
            </a:pPr>
            <a:r>
              <a:t>diam bras idom </a:t>
            </a:r>
          </a:p>
          <a:p>
            <a:pPr algn="r">
              <a:defRPr sz="4800">
                <a:solidFill>
                  <a:srgbClr val="212121"/>
                </a:solidFill>
                <a:latin typeface="Montserrat"/>
                <a:ea typeface="Montserrat"/>
                <a:cs typeface="Montserrat"/>
                <a:sym typeface="Montserrat"/>
              </a:defRPr>
            </a:pPr>
            <a:r>
              <a:t>cisma volupo.</a:t>
            </a:r>
          </a:p>
        </p:txBody>
      </p:sp>
    </p:spTree>
    <p:extLst>
      <p:ext uri="{BB962C8B-B14F-4D97-AF65-F5344CB8AC3E}">
        <p14:creationId xmlns:p14="http://schemas.microsoft.com/office/powerpoint/2010/main" val="456206563"/>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grpSp>
        <p:nvGrpSpPr>
          <p:cNvPr id="3" name="Group 2365"/>
          <p:cNvGrpSpPr/>
          <p:nvPr/>
        </p:nvGrpSpPr>
        <p:grpSpPr>
          <a:xfrm>
            <a:off x="-2" y="0"/>
            <a:ext cx="12216716" cy="13716000"/>
            <a:chOff x="-1" y="0"/>
            <a:chExt cx="12216715" cy="13716000"/>
          </a:xfrm>
        </p:grpSpPr>
        <p:sp>
          <p:nvSpPr>
            <p:cNvPr id="4" name="Shape 2363"/>
            <p:cNvSpPr/>
            <p:nvPr/>
          </p:nvSpPr>
          <p:spPr>
            <a:xfrm>
              <a:off x="7136714"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5" name="Shape 2364"/>
            <p:cNvSpPr/>
            <p:nvPr/>
          </p:nvSpPr>
          <p:spPr>
            <a:xfrm rot="10800000">
              <a:off x="-1" y="0"/>
              <a:ext cx="50800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grpSp>
      <p:pic>
        <p:nvPicPr>
          <p:cNvPr id="6" name="client_05.png"/>
          <p:cNvPicPr>
            <a:picLocks noChangeAspect="1"/>
          </p:cNvPicPr>
          <p:nvPr/>
        </p:nvPicPr>
        <p:blipFill>
          <a:blip r:embed="rId2">
            <a:extLst/>
          </a:blip>
          <a:stretch>
            <a:fillRect/>
          </a:stretch>
        </p:blipFill>
        <p:spPr>
          <a:xfrm>
            <a:off x="18546962" y="8451603"/>
            <a:ext cx="3810001" cy="2540001"/>
          </a:xfrm>
          <a:prstGeom prst="rect">
            <a:avLst/>
          </a:prstGeom>
          <a:ln w="12700">
            <a:miter lim="400000"/>
          </a:ln>
        </p:spPr>
      </p:pic>
      <p:pic>
        <p:nvPicPr>
          <p:cNvPr id="7" name="client_06.png"/>
          <p:cNvPicPr>
            <a:picLocks noChangeAspect="1"/>
          </p:cNvPicPr>
          <p:nvPr/>
        </p:nvPicPr>
        <p:blipFill>
          <a:blip r:embed="rId3">
            <a:extLst/>
          </a:blip>
          <a:stretch>
            <a:fillRect/>
          </a:stretch>
        </p:blipFill>
        <p:spPr>
          <a:xfrm>
            <a:off x="13043000" y="8451603"/>
            <a:ext cx="3810001" cy="2540001"/>
          </a:xfrm>
          <a:prstGeom prst="rect">
            <a:avLst/>
          </a:prstGeom>
          <a:ln w="12700">
            <a:miter lim="400000"/>
          </a:ln>
        </p:spPr>
      </p:pic>
      <p:sp>
        <p:nvSpPr>
          <p:cNvPr id="8" name="Shape 2368"/>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9" name="Shape 2369"/>
          <p:cNvSpPr/>
          <p:nvPr/>
        </p:nvSpPr>
        <p:spPr>
          <a:xfrm>
            <a:off x="13211770" y="4445744"/>
            <a:ext cx="9145193" cy="42598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elitroman teot clita kuasd gubergren, nosotra seondas.</a:t>
            </a:r>
          </a:p>
        </p:txBody>
      </p:sp>
    </p:spTree>
    <p:extLst>
      <p:ext uri="{BB962C8B-B14F-4D97-AF65-F5344CB8AC3E}">
        <p14:creationId xmlns:p14="http://schemas.microsoft.com/office/powerpoint/2010/main" val="1632099784"/>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80"/>
          <p:cNvSpPr/>
          <p:nvPr/>
        </p:nvSpPr>
        <p:spPr>
          <a:xfrm rot="16200000">
            <a:off x="7682794" y="-7682795"/>
            <a:ext cx="9018412" cy="24384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381"/>
          <p:cNvSpPr/>
          <p:nvPr/>
        </p:nvSpPr>
        <p:spPr>
          <a:xfrm rot="5400000">
            <a:off x="7682794" y="-2985206"/>
            <a:ext cx="9018412" cy="24384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382"/>
          <p:cNvSpPr txBox="1">
            <a:spLocks/>
          </p:cNvSpPr>
          <p:nvPr/>
        </p:nvSpPr>
        <p:spPr>
          <a:xfrm>
            <a:off x="2035075" y="1708347"/>
            <a:ext cx="71357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endParaRPr lang="de-DE" dirty="0"/>
          </a:p>
        </p:txBody>
      </p:sp>
      <p:sp>
        <p:nvSpPr>
          <p:cNvPr id="6" name="Shape 2383"/>
          <p:cNvSpPr/>
          <p:nvPr/>
        </p:nvSpPr>
        <p:spPr>
          <a:xfrm>
            <a:off x="16009143" y="9267130"/>
            <a:ext cx="6347125"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From danars vreso nade osf lesdiacw sidoraco eson.</a:t>
            </a:r>
          </a:p>
        </p:txBody>
      </p:sp>
    </p:spTree>
    <p:extLst>
      <p:ext uri="{BB962C8B-B14F-4D97-AF65-F5344CB8AC3E}">
        <p14:creationId xmlns:p14="http://schemas.microsoft.com/office/powerpoint/2010/main" val="1772519686"/>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386"/>
          <p:cNvSpPr txBox="1">
            <a:spLocks/>
          </p:cNvSpPr>
          <p:nvPr/>
        </p:nvSpPr>
        <p:spPr>
          <a:xfrm>
            <a:off x="13330930" y="1714599"/>
            <a:ext cx="787816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Tagline</a:t>
            </a:r>
          </a:p>
        </p:txBody>
      </p:sp>
      <p:sp>
        <p:nvSpPr>
          <p:cNvPr id="4" name="Shape 2387"/>
          <p:cNvSpPr/>
          <p:nvPr/>
        </p:nvSpPr>
        <p:spPr>
          <a:xfrm>
            <a:off x="13337393" y="4438798"/>
            <a:ext cx="7749568"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Nors fransto on dreso nade lesdiacw sids.</a:t>
            </a:r>
          </a:p>
        </p:txBody>
      </p:sp>
      <p:sp>
        <p:nvSpPr>
          <p:cNvPr id="5" name="Shape 2388"/>
          <p:cNvSpPr/>
          <p:nvPr/>
        </p:nvSpPr>
        <p:spPr>
          <a:xfrm>
            <a:off x="15879956" y="7994109"/>
            <a:ext cx="6604005"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trosa gubergren, nosotra frudn grasda irtra seao. </a:t>
            </a:r>
          </a:p>
        </p:txBody>
      </p:sp>
      <p:sp>
        <p:nvSpPr>
          <p:cNvPr id="6" name="Shape 2389"/>
          <p:cNvSpPr/>
          <p:nvPr/>
        </p:nvSpPr>
        <p:spPr>
          <a:xfrm>
            <a:off x="15879956" y="7232109"/>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FROMA DESNADA</a:t>
            </a:r>
          </a:p>
        </p:txBody>
      </p:sp>
      <p:sp>
        <p:nvSpPr>
          <p:cNvPr id="7" name="Shape 2390"/>
          <p:cNvSpPr/>
          <p:nvPr/>
        </p:nvSpPr>
        <p:spPr>
          <a:xfrm>
            <a:off x="15879956" y="9767661"/>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IDONAS BRUSDRA</a:t>
            </a:r>
          </a:p>
        </p:txBody>
      </p:sp>
      <p:sp>
        <p:nvSpPr>
          <p:cNvPr id="8" name="Shape 2391"/>
          <p:cNvSpPr/>
          <p:nvPr/>
        </p:nvSpPr>
        <p:spPr>
          <a:xfrm>
            <a:off x="15879956" y="10529661"/>
            <a:ext cx="660400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etoas tun jamosan  granss rebum turasn murda.</a:t>
            </a:r>
          </a:p>
        </p:txBody>
      </p:sp>
      <p:sp>
        <p:nvSpPr>
          <p:cNvPr id="9" name="Shape 2392"/>
          <p:cNvSpPr/>
          <p:nvPr/>
        </p:nvSpPr>
        <p:spPr>
          <a:xfrm>
            <a:off x="13337294" y="6846360"/>
            <a:ext cx="25426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01</a:t>
            </a:r>
          </a:p>
        </p:txBody>
      </p:sp>
      <p:sp>
        <p:nvSpPr>
          <p:cNvPr id="10" name="Shape 2393"/>
          <p:cNvSpPr/>
          <p:nvPr/>
        </p:nvSpPr>
        <p:spPr>
          <a:xfrm>
            <a:off x="13337294" y="9388261"/>
            <a:ext cx="25426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02</a:t>
            </a:r>
          </a:p>
        </p:txBody>
      </p:sp>
    </p:spTree>
    <p:extLst>
      <p:ext uri="{BB962C8B-B14F-4D97-AF65-F5344CB8AC3E}">
        <p14:creationId xmlns:p14="http://schemas.microsoft.com/office/powerpoint/2010/main" val="1123669680"/>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Shape 2400"/>
          <p:cNvSpPr txBox="1">
            <a:spLocks/>
          </p:cNvSpPr>
          <p:nvPr/>
        </p:nvSpPr>
        <p:spPr>
          <a:xfrm>
            <a:off x="2043110" y="1708347"/>
            <a:ext cx="4762204" cy="20733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8" name="Shape 2401"/>
          <p:cNvSpPr/>
          <p:nvPr/>
        </p:nvSpPr>
        <p:spPr>
          <a:xfrm>
            <a:off x="12708035" y="8492777"/>
            <a:ext cx="4064000" cy="2318446"/>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Dsduo dolores etoa jam rebum. Steto clita kuasd gubergren, nosotra seao kurdsm. </a:t>
            </a:r>
          </a:p>
        </p:txBody>
      </p:sp>
      <p:sp>
        <p:nvSpPr>
          <p:cNvPr id="9" name="Shape 2402"/>
          <p:cNvSpPr/>
          <p:nvPr/>
        </p:nvSpPr>
        <p:spPr>
          <a:xfrm>
            <a:off x="12708035" y="7730777"/>
            <a:ext cx="4064000"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0" name="Shape 2403"/>
          <p:cNvSpPr/>
          <p:nvPr/>
        </p:nvSpPr>
        <p:spPr>
          <a:xfrm>
            <a:off x="17792995" y="3666777"/>
            <a:ext cx="4064001" cy="2318446"/>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drosds sefrao. </a:t>
            </a:r>
          </a:p>
        </p:txBody>
      </p:sp>
      <p:sp>
        <p:nvSpPr>
          <p:cNvPr id="11" name="Shape 2404"/>
          <p:cNvSpPr/>
          <p:nvPr/>
        </p:nvSpPr>
        <p:spPr>
          <a:xfrm>
            <a:off x="17792995" y="2904777"/>
            <a:ext cx="4064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MAKE DESIGN</a:t>
            </a:r>
          </a:p>
        </p:txBody>
      </p:sp>
      <p:sp>
        <p:nvSpPr>
          <p:cNvPr id="12" name="Shape 2405"/>
          <p:cNvSpPr/>
          <p:nvPr/>
        </p:nvSpPr>
        <p:spPr>
          <a:xfrm>
            <a:off x="2040035" y="3666777"/>
            <a:ext cx="5080001" cy="25436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rPr dirty="0"/>
              <a:t>Dasta siaws </a:t>
            </a:r>
          </a:p>
          <a:p>
            <a:pPr>
              <a:lnSpc>
                <a:spcPct val="100000"/>
              </a:lnSpc>
              <a:defRPr sz="4800" spc="240">
                <a:solidFill>
                  <a:srgbClr val="212121"/>
                </a:solidFill>
                <a:latin typeface="Montserrat"/>
                <a:ea typeface="Montserrat"/>
                <a:cs typeface="Montserrat"/>
                <a:sym typeface="Montserrat"/>
              </a:defRPr>
            </a:pPr>
            <a:r>
              <a:rPr dirty="0"/>
              <a:t>sidm bring</a:t>
            </a:r>
          </a:p>
          <a:p>
            <a:pPr>
              <a:lnSpc>
                <a:spcPct val="100000"/>
              </a:lnSpc>
              <a:defRPr sz="4800" spc="240">
                <a:solidFill>
                  <a:srgbClr val="212121"/>
                </a:solidFill>
                <a:latin typeface="Montserrat"/>
                <a:ea typeface="Montserrat"/>
                <a:cs typeface="Montserrat"/>
                <a:sym typeface="Montserrat"/>
              </a:defRPr>
            </a:pPr>
            <a:r>
              <a:rPr dirty="0"/>
              <a:t>es nsonds.</a:t>
            </a:r>
          </a:p>
        </p:txBody>
      </p:sp>
    </p:spTree>
    <p:extLst>
      <p:ext uri="{BB962C8B-B14F-4D97-AF65-F5344CB8AC3E}">
        <p14:creationId xmlns:p14="http://schemas.microsoft.com/office/powerpoint/2010/main" val="186234033"/>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7" name="Shape 240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105</a:t>
            </a:fld>
            <a:endParaRPr/>
          </a:p>
        </p:txBody>
      </p:sp>
      <p:graphicFrame>
        <p:nvGraphicFramePr>
          <p:cNvPr id="2408" name="Chart 2408"/>
          <p:cNvGraphicFramePr/>
          <p:nvPr/>
        </p:nvGraphicFramePr>
        <p:xfrm>
          <a:off x="13070977" y="1813073"/>
          <a:ext cx="9291663" cy="9957462"/>
        </p:xfrm>
        <a:graphic>
          <a:graphicData uri="http://schemas.openxmlformats.org/drawingml/2006/chart">
            <c:chart xmlns:c="http://schemas.openxmlformats.org/drawingml/2006/chart" xmlns:r="http://schemas.openxmlformats.org/officeDocument/2006/relationships" r:id="rId2"/>
          </a:graphicData>
        </a:graphic>
      </p:graphicFrame>
      <p:sp>
        <p:nvSpPr>
          <p:cNvPr id="2409" name="Shape 2409"/>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10" name="Shape 2410"/>
          <p:cNvSpPr/>
          <p:nvPr/>
        </p:nvSpPr>
        <p:spPr>
          <a:xfrm>
            <a:off x="2032000" y="6013946"/>
            <a:ext cx="9145387"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11" name="Shape 2411"/>
          <p:cNvSpPr/>
          <p:nvPr/>
        </p:nvSpPr>
        <p:spPr>
          <a:xfrm>
            <a:off x="2032194" y="904388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 name="Shape 241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106</a:t>
            </a:fld>
            <a:endParaRPr/>
          </a:p>
        </p:txBody>
      </p:sp>
      <p:graphicFrame>
        <p:nvGraphicFramePr>
          <p:cNvPr id="2414" name="Chart 2414"/>
          <p:cNvGraphicFramePr/>
          <p:nvPr/>
        </p:nvGraphicFramePr>
        <p:xfrm>
          <a:off x="2035075" y="6161122"/>
          <a:ext cx="4064001" cy="4064001"/>
        </p:xfrm>
        <a:graphic>
          <a:graphicData uri="http://schemas.openxmlformats.org/drawingml/2006/chart">
            <c:chart xmlns:c="http://schemas.openxmlformats.org/drawingml/2006/chart" xmlns:r="http://schemas.openxmlformats.org/officeDocument/2006/relationships" r:id="rId2"/>
          </a:graphicData>
        </a:graphic>
      </p:graphicFrame>
      <p:sp>
        <p:nvSpPr>
          <p:cNvPr id="2415" name="Shape 2415"/>
          <p:cNvSpPr/>
          <p:nvPr/>
        </p:nvSpPr>
        <p:spPr>
          <a:xfrm>
            <a:off x="2289075" y="6415122"/>
            <a:ext cx="3556001" cy="3556001"/>
          </a:xfrm>
          <a:prstGeom prst="ellipse">
            <a:avLst/>
          </a:pr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416" name="Shape 2416"/>
          <p:cNvSpPr/>
          <p:nvPr/>
        </p:nvSpPr>
        <p:spPr>
          <a:xfrm>
            <a:off x="2289075" y="7448521"/>
            <a:ext cx="3556001" cy="13939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100000"/>
              </a:lnSpc>
              <a:defRPr sz="8400">
                <a:solidFill>
                  <a:srgbClr val="212121"/>
                </a:solidFill>
                <a:latin typeface="Montserrat"/>
                <a:ea typeface="Montserrat"/>
                <a:cs typeface="Montserrat"/>
                <a:sym typeface="Montserrat"/>
              </a:defRPr>
            </a:lvl1pPr>
          </a:lstStyle>
          <a:p>
            <a:r>
              <a:t>43%</a:t>
            </a:r>
          </a:p>
        </p:txBody>
      </p:sp>
      <p:graphicFrame>
        <p:nvGraphicFramePr>
          <p:cNvPr id="2417" name="Chart 2417"/>
          <p:cNvGraphicFramePr/>
          <p:nvPr/>
        </p:nvGraphicFramePr>
        <p:xfrm>
          <a:off x="7113386" y="6161122"/>
          <a:ext cx="4064001" cy="4064001"/>
        </p:xfrm>
        <a:graphic>
          <a:graphicData uri="http://schemas.openxmlformats.org/drawingml/2006/chart">
            <c:chart xmlns:c="http://schemas.openxmlformats.org/drawingml/2006/chart" xmlns:r="http://schemas.openxmlformats.org/officeDocument/2006/relationships" r:id="rId3"/>
          </a:graphicData>
        </a:graphic>
      </p:graphicFrame>
      <p:sp>
        <p:nvSpPr>
          <p:cNvPr id="2418" name="Shape 2418"/>
          <p:cNvSpPr/>
          <p:nvPr/>
        </p:nvSpPr>
        <p:spPr>
          <a:xfrm>
            <a:off x="7367386" y="6415122"/>
            <a:ext cx="3556001" cy="3556001"/>
          </a:xfrm>
          <a:prstGeom prst="ellipse">
            <a:avLst/>
          </a:pr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419" name="Shape 2419"/>
          <p:cNvSpPr/>
          <p:nvPr/>
        </p:nvSpPr>
        <p:spPr>
          <a:xfrm>
            <a:off x="7367386" y="7448521"/>
            <a:ext cx="3556001" cy="13939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100000"/>
              </a:lnSpc>
              <a:defRPr sz="8400">
                <a:solidFill>
                  <a:srgbClr val="212121"/>
                </a:solidFill>
                <a:latin typeface="Montserrat"/>
                <a:ea typeface="Montserrat"/>
                <a:cs typeface="Montserrat"/>
                <a:sym typeface="Montserrat"/>
              </a:defRPr>
            </a:lvl1pPr>
          </a:lstStyle>
          <a:p>
            <a:r>
              <a:t>57%</a:t>
            </a:r>
          </a:p>
        </p:txBody>
      </p:sp>
      <p:sp>
        <p:nvSpPr>
          <p:cNvPr id="2420" name="Shape 2420"/>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21" name="Shape 2421"/>
          <p:cNvSpPr/>
          <p:nvPr/>
        </p:nvSpPr>
        <p:spPr>
          <a:xfrm>
            <a:off x="2035075" y="11098311"/>
            <a:ext cx="4064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ONE</a:t>
            </a:r>
          </a:p>
        </p:txBody>
      </p:sp>
      <p:sp>
        <p:nvSpPr>
          <p:cNvPr id="2422" name="Shape 2422"/>
          <p:cNvSpPr/>
          <p:nvPr/>
        </p:nvSpPr>
        <p:spPr>
          <a:xfrm>
            <a:off x="7113386" y="11098311"/>
            <a:ext cx="4064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TWO</a:t>
            </a:r>
          </a:p>
        </p:txBody>
      </p:sp>
      <p:sp>
        <p:nvSpPr>
          <p:cNvPr id="2423" name="Shape 2423"/>
          <p:cNvSpPr/>
          <p:nvPr/>
        </p:nvSpPr>
        <p:spPr>
          <a:xfrm>
            <a:off x="13211770" y="1835348"/>
            <a:ext cx="9145388"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24" name="Shape 2424"/>
          <p:cNvSpPr/>
          <p:nvPr/>
        </p:nvSpPr>
        <p:spPr>
          <a:xfrm>
            <a:off x="13211964" y="4378658"/>
            <a:ext cx="9145193"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temporosn.</a:t>
            </a:r>
          </a:p>
        </p:txBody>
      </p:sp>
      <p:sp>
        <p:nvSpPr>
          <p:cNvPr id="2425" name="Shape 2425"/>
          <p:cNvSpPr/>
          <p:nvPr/>
        </p:nvSpPr>
        <p:spPr>
          <a:xfrm>
            <a:off x="15064099" y="7448521"/>
            <a:ext cx="729305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CIRCLE ONE</a:t>
            </a:r>
          </a:p>
        </p:txBody>
      </p:sp>
      <p:sp>
        <p:nvSpPr>
          <p:cNvPr id="2426" name="Shape 2426"/>
          <p:cNvSpPr/>
          <p:nvPr/>
        </p:nvSpPr>
        <p:spPr>
          <a:xfrm>
            <a:off x="15064099" y="8210521"/>
            <a:ext cx="7293058"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427" name="Shape 2427"/>
          <p:cNvSpPr/>
          <p:nvPr/>
        </p:nvSpPr>
        <p:spPr>
          <a:xfrm>
            <a:off x="15064099" y="9945460"/>
            <a:ext cx="729305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CIRCLE TWO</a:t>
            </a:r>
          </a:p>
        </p:txBody>
      </p:sp>
      <p:sp>
        <p:nvSpPr>
          <p:cNvPr id="2428" name="Shape 2428"/>
          <p:cNvSpPr/>
          <p:nvPr/>
        </p:nvSpPr>
        <p:spPr>
          <a:xfrm>
            <a:off x="15064099" y="10707460"/>
            <a:ext cx="7293059"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429" name="Shape 2429"/>
          <p:cNvSpPr/>
          <p:nvPr/>
        </p:nvSpPr>
        <p:spPr>
          <a:xfrm>
            <a:off x="13563798" y="7448521"/>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430" name="Shape 2430"/>
          <p:cNvSpPr/>
          <p:nvPr/>
        </p:nvSpPr>
        <p:spPr>
          <a:xfrm>
            <a:off x="13563798" y="9971122"/>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2" name="Shape 2432"/>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107</a:t>
            </a:fld>
            <a:endParaRPr/>
          </a:p>
        </p:txBody>
      </p:sp>
      <p:sp>
        <p:nvSpPr>
          <p:cNvPr id="2433" name="Shape 2433"/>
          <p:cNvSpPr>
            <a:spLocks noGrp="1"/>
          </p:cNvSpPr>
          <p:nvPr>
            <p:ph type="title"/>
          </p:nvPr>
        </p:nvSpPr>
        <p:spPr>
          <a:xfrm>
            <a:off x="13211770" y="1712168"/>
            <a:ext cx="9145388" cy="3324821"/>
          </a:xfrm>
          <a:prstGeom prst="rect">
            <a:avLst/>
          </a:prstGeom>
        </p:spPr>
        <p:txBody>
          <a:bodyPr/>
          <a:lstStyle/>
          <a:p>
            <a:r>
              <a:t>Graphic</a:t>
            </a:r>
          </a:p>
          <a:p>
            <a:r>
              <a:t>Chart</a:t>
            </a:r>
          </a:p>
        </p:txBody>
      </p:sp>
      <p:sp>
        <p:nvSpPr>
          <p:cNvPr id="2434" name="Shape 2434"/>
          <p:cNvSpPr/>
          <p:nvPr/>
        </p:nvSpPr>
        <p:spPr>
          <a:xfrm>
            <a:off x="13211770" y="6017766"/>
            <a:ext cx="9145388"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35" name="Shape 2435"/>
          <p:cNvSpPr/>
          <p:nvPr/>
        </p:nvSpPr>
        <p:spPr>
          <a:xfrm>
            <a:off x="13211964" y="904770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graphicFrame>
        <p:nvGraphicFramePr>
          <p:cNvPr id="2436" name="Chart 2436"/>
          <p:cNvGraphicFramePr/>
          <p:nvPr/>
        </p:nvGraphicFramePr>
        <p:xfrm>
          <a:off x="1720440" y="1562546"/>
          <a:ext cx="9341296" cy="101981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 name="Shape 2438"/>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108</a:t>
            </a:fld>
            <a:endParaRPr/>
          </a:p>
        </p:txBody>
      </p:sp>
      <p:sp>
        <p:nvSpPr>
          <p:cNvPr id="2439" name="Shape 2439"/>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40" name="Shape 2440"/>
          <p:cNvSpPr/>
          <p:nvPr/>
        </p:nvSpPr>
        <p:spPr>
          <a:xfrm>
            <a:off x="2032000" y="6013946"/>
            <a:ext cx="9145387"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41" name="Shape 2441"/>
          <p:cNvSpPr/>
          <p:nvPr/>
        </p:nvSpPr>
        <p:spPr>
          <a:xfrm>
            <a:off x="2032194" y="904388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graphicFrame>
        <p:nvGraphicFramePr>
          <p:cNvPr id="2442" name="Chart 2442"/>
          <p:cNvGraphicFramePr/>
          <p:nvPr/>
        </p:nvGraphicFramePr>
        <p:xfrm>
          <a:off x="10995493" y="2031503"/>
          <a:ext cx="12098933" cy="6732986"/>
        </p:xfrm>
        <a:graphic>
          <a:graphicData uri="http://schemas.openxmlformats.org/drawingml/2006/chart">
            <c:chart xmlns:c="http://schemas.openxmlformats.org/drawingml/2006/chart" xmlns:r="http://schemas.openxmlformats.org/officeDocument/2006/relationships" r:id="rId2"/>
          </a:graphicData>
        </a:graphic>
      </p:graphicFrame>
      <p:sp>
        <p:nvSpPr>
          <p:cNvPr id="2443" name="Shape 2443"/>
          <p:cNvSpPr/>
          <p:nvPr/>
        </p:nvSpPr>
        <p:spPr>
          <a:xfrm>
            <a:off x="13211770" y="10138072"/>
            <a:ext cx="9145193" cy="17132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Dnie nonumy eirmod tempor invidunt utony labore etodre dolore magna aliquyam desando erosa mie greadon.</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5" name="Chart 2445"/>
          <p:cNvGraphicFramePr/>
          <p:nvPr/>
        </p:nvGraphicFramePr>
        <p:xfrm>
          <a:off x="1988398" y="6067881"/>
          <a:ext cx="20634681" cy="5614631"/>
        </p:xfrm>
        <a:graphic>
          <a:graphicData uri="http://schemas.openxmlformats.org/drawingml/2006/chart">
            <c:chart xmlns:c="http://schemas.openxmlformats.org/drawingml/2006/chart" xmlns:r="http://schemas.openxmlformats.org/officeDocument/2006/relationships" r:id="rId2"/>
          </a:graphicData>
        </a:graphic>
      </p:graphicFrame>
      <p:sp>
        <p:nvSpPr>
          <p:cNvPr id="2446" name="Shape 2446"/>
          <p:cNvSpPr/>
          <p:nvPr/>
        </p:nvSpPr>
        <p:spPr>
          <a:xfrm>
            <a:off x="13223315" y="1821378"/>
            <a:ext cx="9121022" cy="9467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Frans brano predsa</a:t>
            </a:r>
          </a:p>
        </p:txBody>
      </p:sp>
      <p:sp>
        <p:nvSpPr>
          <p:cNvPr id="2447" name="Shape 2447"/>
          <p:cNvSpPr/>
          <p:nvPr/>
        </p:nvSpPr>
        <p:spPr>
          <a:xfrm>
            <a:off x="13223315" y="3209399"/>
            <a:ext cx="9121022" cy="17803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forns sadicing elitromas. Sed diam dnie friad nonumy eirmod tempor invidunt forn utony.</a:t>
            </a:r>
          </a:p>
        </p:txBody>
      </p:sp>
      <p:sp>
        <p:nvSpPr>
          <p:cNvPr id="2448" name="Shape 2448"/>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49" name="Shape 2449"/>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109</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19"/>
          <p:cNvGrpSpPr/>
          <p:nvPr/>
        </p:nvGrpSpPr>
        <p:grpSpPr>
          <a:xfrm>
            <a:off x="11148218" y="3823566"/>
            <a:ext cx="11208743" cy="6507033"/>
            <a:chOff x="0" y="0"/>
            <a:chExt cx="11208742" cy="6507032"/>
          </a:xfrm>
        </p:grpSpPr>
        <p:sp>
          <p:nvSpPr>
            <p:cNvPr id="4" name="Shape 1110"/>
            <p:cNvSpPr/>
            <p:nvPr/>
          </p:nvSpPr>
          <p:spPr>
            <a:xfrm>
              <a:off x="1021040" y="31416"/>
              <a:ext cx="9122679" cy="6178940"/>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111"/>
            <p:cNvSpPr/>
            <p:nvPr/>
          </p:nvSpPr>
          <p:spPr>
            <a:xfrm>
              <a:off x="1002190" y="0"/>
              <a:ext cx="9160378" cy="6232347"/>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112"/>
            <p:cNvSpPr/>
            <p:nvPr/>
          </p:nvSpPr>
          <p:spPr>
            <a:xfrm>
              <a:off x="1049315" y="62833"/>
              <a:ext cx="9064718" cy="59998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113"/>
            <p:cNvSpPr/>
            <p:nvPr/>
          </p:nvSpPr>
          <p:spPr>
            <a:xfrm>
              <a:off x="1338348" y="455541"/>
              <a:ext cx="8484921" cy="5346399"/>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114"/>
            <p:cNvSpPr/>
            <p:nvPr/>
          </p:nvSpPr>
          <p:spPr>
            <a:xfrm>
              <a:off x="5548176" y="282749"/>
              <a:ext cx="71544" cy="71551"/>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115"/>
            <p:cNvSpPr/>
            <p:nvPr/>
          </p:nvSpPr>
          <p:spPr>
            <a:xfrm>
              <a:off x="5548176" y="284103"/>
              <a:ext cx="55835" cy="54472"/>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116"/>
            <p:cNvSpPr/>
            <p:nvPr/>
          </p:nvSpPr>
          <p:spPr>
            <a:xfrm>
              <a:off x="534" y="6356947"/>
              <a:ext cx="11207853" cy="150086"/>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117"/>
            <p:cNvSpPr/>
            <p:nvPr/>
          </p:nvSpPr>
          <p:spPr>
            <a:xfrm>
              <a:off x="0" y="6182792"/>
              <a:ext cx="11208743" cy="178368"/>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118"/>
            <p:cNvSpPr/>
            <p:nvPr/>
          </p:nvSpPr>
          <p:spPr>
            <a:xfrm>
              <a:off x="4841303" y="6182792"/>
              <a:ext cx="1522995" cy="90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a:xfrm>
            <a:off x="12478016" y="4293186"/>
            <a:ext cx="8481714" cy="5310243"/>
          </a:xfrm>
        </p:spPr>
      </p:sp>
      <p:sp>
        <p:nvSpPr>
          <p:cNvPr id="13" name="Shape 1121"/>
          <p:cNvSpPr txBox="1">
            <a:spLocks/>
          </p:cNvSpPr>
          <p:nvPr/>
        </p:nvSpPr>
        <p:spPr>
          <a:xfrm>
            <a:off x="2032000" y="1708348"/>
            <a:ext cx="721478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endParaRPr lang="de-DE" dirty="0"/>
          </a:p>
        </p:txBody>
      </p:sp>
      <p:sp>
        <p:nvSpPr>
          <p:cNvPr id="14" name="Shape 1122"/>
          <p:cNvSpPr/>
          <p:nvPr/>
        </p:nvSpPr>
        <p:spPr>
          <a:xfrm>
            <a:off x="2032097" y="4317900"/>
            <a:ext cx="7492902"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Osa imona leso</a:t>
            </a:r>
          </a:p>
          <a:p>
            <a:pPr>
              <a:lnSpc>
                <a:spcPct val="100000"/>
              </a:lnSpc>
              <a:defRPr sz="4800" spc="240">
                <a:solidFill>
                  <a:srgbClr val="212121"/>
                </a:solidFill>
                <a:latin typeface="Montserrat"/>
                <a:ea typeface="Montserrat"/>
                <a:cs typeface="Montserrat"/>
                <a:sym typeface="Montserrat"/>
              </a:defRPr>
            </a:pPr>
            <a:r>
              <a:t>diam idoms.</a:t>
            </a:r>
          </a:p>
        </p:txBody>
      </p:sp>
      <p:sp>
        <p:nvSpPr>
          <p:cNvPr id="15" name="Shape 1123"/>
          <p:cNvSpPr/>
          <p:nvPr/>
        </p:nvSpPr>
        <p:spPr>
          <a:xfrm>
            <a:off x="2032097" y="6858000"/>
            <a:ext cx="7112001" cy="42149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etonsa justo fosduo dolores etoa jam rebum. Stet clita kuasd gubergren, nosotra seam takimata sanctus Lorem ipsum dolor sit amet. Lorem eso ipsum dolor sito amet, deras consetetur asdips cinge tradnos don elitromas.</a:t>
            </a:r>
          </a:p>
        </p:txBody>
      </p:sp>
    </p:spTree>
    <p:extLst>
      <p:ext uri="{BB962C8B-B14F-4D97-AF65-F5344CB8AC3E}">
        <p14:creationId xmlns:p14="http://schemas.microsoft.com/office/powerpoint/2010/main" val="652583696"/>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452"/>
          <p:cNvSpPr txBox="1">
            <a:spLocks/>
          </p:cNvSpPr>
          <p:nvPr/>
        </p:nvSpPr>
        <p:spPr>
          <a:xfrm>
            <a:off x="15277605" y="1559768"/>
            <a:ext cx="7126185" cy="33248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Graphic</a:t>
            </a:r>
          </a:p>
          <a:p>
            <a:pPr hangingPunct="1">
              <a:defRPr>
                <a:solidFill>
                  <a:srgbClr val="FFFFFF"/>
                </a:solidFill>
              </a:defRPr>
            </a:pPr>
            <a:r>
              <a:rPr lang="de-DE">
                <a:solidFill>
                  <a:srgbClr val="FFFFFF"/>
                </a:solidFill>
              </a:rPr>
              <a:t>Chart</a:t>
            </a:r>
            <a:endParaRPr lang="de-DE" dirty="0">
              <a:solidFill>
                <a:srgbClr val="FFFFFF"/>
              </a:solidFill>
            </a:endParaRPr>
          </a:p>
        </p:txBody>
      </p:sp>
      <p:sp>
        <p:nvSpPr>
          <p:cNvPr id="4" name="Shape 2453"/>
          <p:cNvSpPr/>
          <p:nvPr/>
        </p:nvSpPr>
        <p:spPr>
          <a:xfrm>
            <a:off x="2035075" y="1839168"/>
            <a:ext cx="9145388"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graphicFrame>
        <p:nvGraphicFramePr>
          <p:cNvPr id="5" name="Chart 2455"/>
          <p:cNvGraphicFramePr/>
          <p:nvPr/>
        </p:nvGraphicFramePr>
        <p:xfrm>
          <a:off x="1963517" y="4621311"/>
          <a:ext cx="8905051" cy="7137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137349"/>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 name="Shape 245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111</a:t>
            </a:fld>
            <a:endParaRPr/>
          </a:p>
        </p:txBody>
      </p:sp>
      <p:sp>
        <p:nvSpPr>
          <p:cNvPr id="2458" name="Shape 2458"/>
          <p:cNvSpPr>
            <a:spLocks noGrp="1"/>
          </p:cNvSpPr>
          <p:nvPr>
            <p:ph type="title"/>
          </p:nvPr>
        </p:nvSpPr>
        <p:spPr>
          <a:xfrm>
            <a:off x="14481770" y="1712168"/>
            <a:ext cx="7875384" cy="3324821"/>
          </a:xfrm>
          <a:prstGeom prst="rect">
            <a:avLst/>
          </a:prstGeom>
        </p:spPr>
        <p:txBody>
          <a:bodyPr/>
          <a:lstStyle/>
          <a:p>
            <a:r>
              <a:t>Graphic</a:t>
            </a:r>
          </a:p>
          <a:p>
            <a:r>
              <a:t>Chart</a:t>
            </a:r>
          </a:p>
        </p:txBody>
      </p:sp>
      <p:sp>
        <p:nvSpPr>
          <p:cNvPr id="2459" name="Shape 2459"/>
          <p:cNvSpPr/>
          <p:nvPr/>
        </p:nvSpPr>
        <p:spPr>
          <a:xfrm>
            <a:off x="14481770" y="5740598"/>
            <a:ext cx="7875385" cy="16100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Interactive Bubble </a:t>
            </a:r>
          </a:p>
          <a:p>
            <a:pPr>
              <a:lnSpc>
                <a:spcPct val="100000"/>
              </a:lnSpc>
              <a:defRPr sz="4800" spc="240">
                <a:solidFill>
                  <a:srgbClr val="212121"/>
                </a:solidFill>
                <a:latin typeface="Montserrat"/>
                <a:ea typeface="Montserrat"/>
                <a:cs typeface="Montserrat"/>
                <a:sym typeface="Montserrat"/>
              </a:defRPr>
            </a:pPr>
            <a:r>
              <a:t>Chart.</a:t>
            </a:r>
          </a:p>
        </p:txBody>
      </p:sp>
      <p:sp>
        <p:nvSpPr>
          <p:cNvPr id="2460" name="Shape 2460"/>
          <p:cNvSpPr/>
          <p:nvPr/>
        </p:nvSpPr>
        <p:spPr>
          <a:xfrm>
            <a:off x="14481770" y="8054230"/>
            <a:ext cx="7874998" cy="36282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sadicing elitromas. Sed diam dnie friad nonumy eirmod tempor invidunt utony labore etodre dolore magna aliquyam dando erosa mie frws greadon.</a:t>
            </a:r>
          </a:p>
        </p:txBody>
      </p:sp>
      <p:graphicFrame>
        <p:nvGraphicFramePr>
          <p:cNvPr id="2461" name="Chart 2461"/>
          <p:cNvGraphicFramePr/>
          <p:nvPr/>
        </p:nvGraphicFramePr>
        <p:xfrm>
          <a:off x="1816505" y="2287094"/>
          <a:ext cx="10771780" cy="85597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61"/>
                                        </p:tgtEl>
                                        <p:attrNameLst>
                                          <p:attrName>style.visibility</p:attrName>
                                        </p:attrNameLst>
                                      </p:cBhvr>
                                      <p:to>
                                        <p:strVal val="visible"/>
                                      </p:to>
                                    </p:set>
                                    <p:animEffect transition="in" filter="dissolve">
                                      <p:cBhvr>
                                        <p:cTn id="7" dur="5000"/>
                                        <p:tgtEl>
                                          <p:spTgt spid="2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 grpId="1" animBg="1" advAuto="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graphicFrame>
        <p:nvGraphicFramePr>
          <p:cNvPr id="3" name="Chart 2464"/>
          <p:cNvGraphicFramePr/>
          <p:nvPr/>
        </p:nvGraphicFramePr>
        <p:xfrm>
          <a:off x="13215123" y="6088202"/>
          <a:ext cx="9191980" cy="56146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465"/>
          <p:cNvSpPr/>
          <p:nvPr/>
        </p:nvSpPr>
        <p:spPr>
          <a:xfrm>
            <a:off x="13235940" y="1841698"/>
            <a:ext cx="9121022" cy="9467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rPr dirty="0"/>
              <a:t>Graphic Charts</a:t>
            </a:r>
          </a:p>
        </p:txBody>
      </p:sp>
      <p:sp>
        <p:nvSpPr>
          <p:cNvPr id="5" name="Shape 2466"/>
          <p:cNvSpPr/>
          <p:nvPr/>
        </p:nvSpPr>
        <p:spPr>
          <a:xfrm>
            <a:off x="13235940" y="3229719"/>
            <a:ext cx="9121022" cy="17803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forns sadicing elitromas. Sed diam dnie friad nonumy eirmod tempor invidunt forn utony.</a:t>
            </a:r>
          </a:p>
        </p:txBody>
      </p:sp>
    </p:spTree>
    <p:extLst>
      <p:ext uri="{BB962C8B-B14F-4D97-AF65-F5344CB8AC3E}">
        <p14:creationId xmlns:p14="http://schemas.microsoft.com/office/powerpoint/2010/main" val="1682295933"/>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 name="Shape 2468"/>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113</a:t>
            </a:fld>
            <a:endParaRPr/>
          </a:p>
        </p:txBody>
      </p:sp>
      <p:graphicFrame>
        <p:nvGraphicFramePr>
          <p:cNvPr id="2469" name="Table 2469"/>
          <p:cNvGraphicFramePr/>
          <p:nvPr/>
        </p:nvGraphicFramePr>
        <p:xfrm>
          <a:off x="2036960" y="3935511"/>
          <a:ext cx="20313648" cy="5717970"/>
        </p:xfrm>
        <a:graphic>
          <a:graphicData uri="http://schemas.openxmlformats.org/drawingml/2006/table">
            <a:tbl>
              <a:tblPr firstRow="1" firstCol="1" bandRow="1">
                <a:tableStyleId>{4C3C2611-4C71-4FC5-86AE-919BDF0F9419}</a:tableStyleId>
              </a:tblPr>
              <a:tblGrid>
                <a:gridCol w="5078412">
                  <a:extLst>
                    <a:ext uri="{9D8B030D-6E8A-4147-A177-3AD203B41FA5}">
                      <a16:colId xmlns:a16="http://schemas.microsoft.com/office/drawing/2014/main" val="20000"/>
                    </a:ext>
                  </a:extLst>
                </a:gridCol>
                <a:gridCol w="5078412">
                  <a:extLst>
                    <a:ext uri="{9D8B030D-6E8A-4147-A177-3AD203B41FA5}">
                      <a16:colId xmlns:a16="http://schemas.microsoft.com/office/drawing/2014/main" val="20001"/>
                    </a:ext>
                  </a:extLst>
                </a:gridCol>
                <a:gridCol w="5078412">
                  <a:extLst>
                    <a:ext uri="{9D8B030D-6E8A-4147-A177-3AD203B41FA5}">
                      <a16:colId xmlns:a16="http://schemas.microsoft.com/office/drawing/2014/main" val="20002"/>
                    </a:ext>
                  </a:extLst>
                </a:gridCol>
                <a:gridCol w="5078412">
                  <a:extLst>
                    <a:ext uri="{9D8B030D-6E8A-4147-A177-3AD203B41FA5}">
                      <a16:colId xmlns:a16="http://schemas.microsoft.com/office/drawing/2014/main" val="20003"/>
                    </a:ext>
                  </a:extLst>
                </a:gridCol>
              </a:tblGrid>
              <a:tr h="635330">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extLst>
                  <a:ext uri="{0D108BD9-81ED-4DB2-BD59-A6C34878D82A}">
                    <a16:rowId xmlns:a16="http://schemas.microsoft.com/office/drawing/2014/main" val="10000"/>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1</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sz="1800"/>
                      </a:pPr>
                      <a:r>
                        <a:rPr sz="2400">
                          <a:solidFill>
                            <a:srgbClr val="5E5E5E"/>
                          </a:solidFill>
                          <a:latin typeface="Montserrat Light"/>
                          <a:ea typeface="Montserrat Light"/>
                          <a:cs typeface="Montserrat Light"/>
                          <a:sym typeface="Montserrat Light"/>
                        </a:rPr>
                        <a:t>672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987</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1"/>
                  </a:ext>
                </a:extLst>
              </a:tr>
              <a:tr h="635330">
                <a:tc>
                  <a:txBody>
                    <a:bodyPr/>
                    <a:lstStyle/>
                    <a:p>
                      <a:pPr defTabSz="914400">
                        <a:defRPr sz="1800" b="0">
                          <a:solidFill>
                            <a:srgbClr val="000000"/>
                          </a:solidFill>
                        </a:defRPr>
                      </a:pPr>
                      <a:r>
                        <a:rPr sz="2500">
                          <a:solidFill>
                            <a:srgbClr val="5E5E5E"/>
                          </a:solidFill>
                          <a:latin typeface="Montserrat Light"/>
                          <a:ea typeface="Montserrat Light"/>
                          <a:cs typeface="Montserrat Light"/>
                          <a:sym typeface="Montserrat Light"/>
                        </a:rPr>
                        <a:t>Line 2</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sz="1800"/>
                      </a:pPr>
                      <a:r>
                        <a:rPr sz="2400">
                          <a:solidFill>
                            <a:srgbClr val="5E5E5E"/>
                          </a:solidFill>
                          <a:latin typeface="Montserrat Light"/>
                          <a:ea typeface="Montserrat Light"/>
                          <a:cs typeface="Montserrat Light"/>
                          <a:sym typeface="Montserrat Light"/>
                        </a:rPr>
                        <a:t>782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2"/>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3</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363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3"/>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4</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sz="1800"/>
                      </a:pPr>
                      <a:r>
                        <a:rPr sz="2400">
                          <a:solidFill>
                            <a:srgbClr val="5E5E5E"/>
                          </a:solidFill>
                          <a:latin typeface="Montserrat Light"/>
                          <a:ea typeface="Montserrat Light"/>
                          <a:cs typeface="Montserrat Light"/>
                          <a:sym typeface="Montserrat Light"/>
                        </a:rPr>
                        <a:t>564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4"/>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5</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236</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5"/>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6</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sz="1800"/>
                      </a:pPr>
                      <a:r>
                        <a:rPr sz="2400">
                          <a:solidFill>
                            <a:srgbClr val="5E5E5E"/>
                          </a:solidFill>
                          <a:latin typeface="Montserrat Light"/>
                          <a:ea typeface="Montserrat Light"/>
                          <a:cs typeface="Montserrat Light"/>
                          <a:sym typeface="Montserrat Light"/>
                        </a:rPr>
                        <a:t>22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6"/>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7</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sz="1800"/>
                      </a:pPr>
                      <a:r>
                        <a:rPr sz="2400">
                          <a:solidFill>
                            <a:srgbClr val="5E5E5E"/>
                          </a:solidFill>
                          <a:latin typeface="Montserrat Light"/>
                          <a:ea typeface="Montserrat Light"/>
                          <a:cs typeface="Montserrat Light"/>
                          <a:sym typeface="Montserrat Light"/>
                        </a:rPr>
                        <a:t>623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453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7"/>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8</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0">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sz="1800"/>
                      </a:pPr>
                      <a:r>
                        <a:rPr sz="2400">
                          <a:solidFill>
                            <a:srgbClr val="5E5E5E"/>
                          </a:solidFill>
                          <a:latin typeface="Montserrat Light"/>
                          <a:ea typeface="Montserrat Light"/>
                          <a:cs typeface="Montserrat Light"/>
                          <a:sym typeface="Montserrat Light"/>
                        </a:rPr>
                        <a:t>341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8"/>
                  </a:ext>
                </a:extLst>
              </a:tr>
            </a:tbl>
          </a:graphicData>
        </a:graphic>
      </p:graphicFrame>
      <p:sp>
        <p:nvSpPr>
          <p:cNvPr id="2470" name="Shape 2470"/>
          <p:cNvSpPr/>
          <p:nvPr/>
        </p:nvSpPr>
        <p:spPr>
          <a:xfrm>
            <a:off x="1998860" y="1822946"/>
            <a:ext cx="9178430" cy="11386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Table Slide</a:t>
            </a:r>
          </a:p>
        </p:txBody>
      </p:sp>
      <p:sp>
        <p:nvSpPr>
          <p:cNvPr id="2471" name="Shape 2471"/>
          <p:cNvSpPr/>
          <p:nvPr/>
        </p:nvSpPr>
        <p:spPr>
          <a:xfrm>
            <a:off x="1998860" y="10481468"/>
            <a:ext cx="506759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ONE</a:t>
            </a:r>
          </a:p>
        </p:txBody>
      </p:sp>
      <p:sp>
        <p:nvSpPr>
          <p:cNvPr id="2472" name="Shape 2472"/>
          <p:cNvSpPr/>
          <p:nvPr/>
        </p:nvSpPr>
        <p:spPr>
          <a:xfrm>
            <a:off x="7124402" y="10481468"/>
            <a:ext cx="506759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TWO</a:t>
            </a:r>
          </a:p>
        </p:txBody>
      </p:sp>
      <p:sp>
        <p:nvSpPr>
          <p:cNvPr id="2473" name="Shape 2473"/>
          <p:cNvSpPr/>
          <p:nvPr/>
        </p:nvSpPr>
        <p:spPr>
          <a:xfrm>
            <a:off x="12192000" y="10481468"/>
            <a:ext cx="506759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THREE</a:t>
            </a:r>
          </a:p>
        </p:txBody>
      </p:sp>
      <p:sp>
        <p:nvSpPr>
          <p:cNvPr id="2474" name="Shape 2474"/>
          <p:cNvSpPr/>
          <p:nvPr/>
        </p:nvSpPr>
        <p:spPr>
          <a:xfrm>
            <a:off x="17308413" y="10481468"/>
            <a:ext cx="506759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FOUR</a:t>
            </a:r>
          </a:p>
        </p:txBody>
      </p:sp>
      <p:sp>
        <p:nvSpPr>
          <p:cNvPr id="2475" name="Shape 2475"/>
          <p:cNvSpPr/>
          <p:nvPr/>
        </p:nvSpPr>
        <p:spPr>
          <a:xfrm>
            <a:off x="2017910" y="11243468"/>
            <a:ext cx="504854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Fosduo dolores osd, </a:t>
            </a:r>
          </a:p>
        </p:txBody>
      </p:sp>
      <p:sp>
        <p:nvSpPr>
          <p:cNvPr id="2476" name="Shape 2476"/>
          <p:cNvSpPr/>
          <p:nvPr/>
        </p:nvSpPr>
        <p:spPr>
          <a:xfrm>
            <a:off x="7157938" y="11243468"/>
            <a:ext cx="50485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osd, </a:t>
            </a:r>
          </a:p>
        </p:txBody>
      </p:sp>
      <p:sp>
        <p:nvSpPr>
          <p:cNvPr id="2477" name="Shape 2477"/>
          <p:cNvSpPr/>
          <p:nvPr/>
        </p:nvSpPr>
        <p:spPr>
          <a:xfrm>
            <a:off x="12192000" y="11243468"/>
            <a:ext cx="50485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Sudra etoa froas</a:t>
            </a:r>
          </a:p>
        </p:txBody>
      </p:sp>
      <p:sp>
        <p:nvSpPr>
          <p:cNvPr id="2478" name="Shape 2478"/>
          <p:cNvSpPr/>
          <p:nvPr/>
        </p:nvSpPr>
        <p:spPr>
          <a:xfrm>
            <a:off x="17346513" y="11243468"/>
            <a:ext cx="50485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Bronas fra losra</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481"/>
          <p:cNvSpPr/>
          <p:nvPr/>
        </p:nvSpPr>
        <p:spPr>
          <a:xfrm>
            <a:off x="2031999" y="1714599"/>
            <a:ext cx="8128001" cy="34023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Get in </a:t>
            </a:r>
          </a:p>
          <a:p>
            <a:pPr>
              <a:lnSpc>
                <a:spcPct val="80000"/>
              </a:lnSpc>
              <a:defRPr sz="11200" spc="560">
                <a:solidFill>
                  <a:srgbClr val="FFFFFF"/>
                </a:solidFill>
                <a:latin typeface="+mj-lt"/>
                <a:ea typeface="+mj-ea"/>
                <a:cs typeface="+mj-cs"/>
                <a:sym typeface="Montserrat Semi Bold"/>
              </a:defRPr>
            </a:pPr>
            <a:r>
              <a:rPr dirty="0"/>
              <a:t>touch.</a:t>
            </a:r>
          </a:p>
        </p:txBody>
      </p:sp>
      <p:sp>
        <p:nvSpPr>
          <p:cNvPr id="4" name="Shape 2482"/>
          <p:cNvSpPr/>
          <p:nvPr/>
        </p:nvSpPr>
        <p:spPr>
          <a:xfrm>
            <a:off x="2031999" y="6125070"/>
            <a:ext cx="9145387" cy="1655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FFFFFF"/>
                </a:solidFill>
                <a:latin typeface="Montserrat"/>
                <a:ea typeface="Montserrat"/>
                <a:cs typeface="Montserrat"/>
                <a:sym typeface="Montserrat"/>
              </a:defRPr>
            </a:lvl1pPr>
          </a:lstStyle>
          <a:p>
            <a:r>
              <a:t>Froada osa mago ona leso damer prier ersade.</a:t>
            </a:r>
          </a:p>
        </p:txBody>
      </p:sp>
      <p:grpSp>
        <p:nvGrpSpPr>
          <p:cNvPr id="5" name="Group 2487"/>
          <p:cNvGrpSpPr/>
          <p:nvPr/>
        </p:nvGrpSpPr>
        <p:grpSpPr>
          <a:xfrm>
            <a:off x="16385798" y="9806217"/>
            <a:ext cx="5971163" cy="1701801"/>
            <a:chOff x="0" y="0"/>
            <a:chExt cx="5971162" cy="1701800"/>
          </a:xfrm>
        </p:grpSpPr>
        <p:grpSp>
          <p:nvGrpSpPr>
            <p:cNvPr id="6" name="Group 2485"/>
            <p:cNvGrpSpPr/>
            <p:nvPr/>
          </p:nvGrpSpPr>
          <p:grpSpPr>
            <a:xfrm>
              <a:off x="1143000" y="0"/>
              <a:ext cx="4828163" cy="1701800"/>
              <a:chOff x="0" y="0"/>
              <a:chExt cx="4828162" cy="1701799"/>
            </a:xfrm>
          </p:grpSpPr>
          <p:sp>
            <p:nvSpPr>
              <p:cNvPr id="8" name="Shape 2483"/>
              <p:cNvSpPr/>
              <p:nvPr/>
            </p:nvSpPr>
            <p:spPr>
              <a:xfrm>
                <a:off x="0" y="889000"/>
                <a:ext cx="4828163"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spcBef>
                    <a:spcPts val="5900"/>
                  </a:spcBef>
                  <a:defRPr>
                    <a:solidFill>
                      <a:srgbClr val="FFFFFF"/>
                    </a:solidFill>
                    <a:latin typeface="Montserrat Light"/>
                    <a:ea typeface="Montserrat Light"/>
                    <a:cs typeface="Montserrat Light"/>
                    <a:sym typeface="Montserrat Light"/>
                  </a:defRPr>
                </a:lvl1pPr>
              </a:lstStyle>
              <a:p>
                <a:r>
                  <a:t>contact@company.com</a:t>
                </a:r>
              </a:p>
            </p:txBody>
          </p:sp>
          <p:sp>
            <p:nvSpPr>
              <p:cNvPr id="9" name="Shape 2484"/>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nSpc>
                    <a:spcPct val="100000"/>
                  </a:lnSpc>
                  <a:defRPr sz="4800" spc="240">
                    <a:solidFill>
                      <a:srgbClr val="FFFFFF"/>
                    </a:solidFill>
                    <a:latin typeface="Montserrat"/>
                    <a:ea typeface="Montserrat"/>
                    <a:cs typeface="Montserrat"/>
                    <a:sym typeface="Montserrat"/>
                  </a:defRPr>
                </a:lvl1pPr>
              </a:lstStyle>
              <a:p>
                <a:r>
                  <a:t>Email</a:t>
                </a:r>
              </a:p>
            </p:txBody>
          </p:sp>
        </p:grpSp>
        <p:sp>
          <p:nvSpPr>
            <p:cNvPr id="7" name="Shape 2486"/>
            <p:cNvSpPr/>
            <p:nvPr/>
          </p:nvSpPr>
          <p:spPr>
            <a:xfrm>
              <a:off x="0" y="0"/>
              <a:ext cx="812800"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FFFFFF"/>
                  </a:solidFill>
                  <a:latin typeface="FontAwesome"/>
                  <a:ea typeface="FontAwesome"/>
                  <a:cs typeface="FontAwesome"/>
                  <a:sym typeface="FontAwesome"/>
                </a:defRPr>
              </a:lvl1pPr>
            </a:lstStyle>
            <a:p>
              <a:r>
                <a:t></a:t>
              </a:r>
            </a:p>
          </p:txBody>
        </p:sp>
      </p:grpSp>
      <p:grpSp>
        <p:nvGrpSpPr>
          <p:cNvPr id="10" name="Group 2492"/>
          <p:cNvGrpSpPr/>
          <p:nvPr/>
        </p:nvGrpSpPr>
        <p:grpSpPr>
          <a:xfrm>
            <a:off x="16385798" y="2393123"/>
            <a:ext cx="5971163" cy="2209800"/>
            <a:chOff x="0" y="0"/>
            <a:chExt cx="5971162" cy="2209799"/>
          </a:xfrm>
        </p:grpSpPr>
        <p:grpSp>
          <p:nvGrpSpPr>
            <p:cNvPr id="11" name="Group 2490"/>
            <p:cNvGrpSpPr/>
            <p:nvPr/>
          </p:nvGrpSpPr>
          <p:grpSpPr>
            <a:xfrm>
              <a:off x="1143000" y="50800"/>
              <a:ext cx="4828163" cy="2159000"/>
              <a:chOff x="0" y="0"/>
              <a:chExt cx="4828162" cy="2158999"/>
            </a:xfrm>
          </p:grpSpPr>
          <p:sp>
            <p:nvSpPr>
              <p:cNvPr id="13" name="Shape 2488"/>
              <p:cNvSpPr/>
              <p:nvPr/>
            </p:nvSpPr>
            <p:spPr>
              <a:xfrm>
                <a:off x="0" y="888999"/>
                <a:ext cx="4828163" cy="12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spcBef>
                    <a:spcPts val="5900"/>
                  </a:spcBef>
                  <a:defRPr>
                    <a:solidFill>
                      <a:srgbClr val="FFFFFF"/>
                    </a:solidFill>
                    <a:latin typeface="Montserrat Light"/>
                    <a:ea typeface="Montserrat Light"/>
                    <a:cs typeface="Montserrat Light"/>
                    <a:sym typeface="Montserrat Light"/>
                  </a:defRPr>
                </a:lvl1pPr>
              </a:lstStyle>
              <a:p>
                <a:r>
                  <a:t>New York, Manhattan 4423 - Main  Building</a:t>
                </a:r>
              </a:p>
            </p:txBody>
          </p:sp>
          <p:sp>
            <p:nvSpPr>
              <p:cNvPr id="14" name="Shape 2489"/>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nSpc>
                    <a:spcPct val="100000"/>
                  </a:lnSpc>
                  <a:defRPr sz="4800" spc="240">
                    <a:solidFill>
                      <a:srgbClr val="FFFFFF"/>
                    </a:solidFill>
                    <a:latin typeface="Montserrat"/>
                    <a:ea typeface="Montserrat"/>
                    <a:cs typeface="Montserrat"/>
                    <a:sym typeface="Montserrat"/>
                  </a:defRPr>
                </a:lvl1pPr>
              </a:lstStyle>
              <a:p>
                <a:r>
                  <a:t>Adress</a:t>
                </a:r>
              </a:p>
            </p:txBody>
          </p:sp>
        </p:grpSp>
        <p:sp>
          <p:nvSpPr>
            <p:cNvPr id="12" name="Shape 2491"/>
            <p:cNvSpPr/>
            <p:nvPr/>
          </p:nvSpPr>
          <p:spPr>
            <a:xfrm>
              <a:off x="0" y="0"/>
              <a:ext cx="812800"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FFFFFF"/>
                  </a:solidFill>
                  <a:latin typeface="FontAwesome"/>
                  <a:ea typeface="FontAwesome"/>
                  <a:cs typeface="FontAwesome"/>
                  <a:sym typeface="FontAwesome"/>
                </a:defRPr>
              </a:lvl1pPr>
            </a:lstStyle>
            <a:p>
              <a:r>
                <a:t></a:t>
              </a:r>
            </a:p>
          </p:txBody>
        </p:sp>
      </p:grpSp>
      <p:grpSp>
        <p:nvGrpSpPr>
          <p:cNvPr id="15" name="Group 2497"/>
          <p:cNvGrpSpPr/>
          <p:nvPr/>
        </p:nvGrpSpPr>
        <p:grpSpPr>
          <a:xfrm>
            <a:off x="16385798" y="6125070"/>
            <a:ext cx="5971163" cy="2159001"/>
            <a:chOff x="0" y="0"/>
            <a:chExt cx="5971162" cy="2159000"/>
          </a:xfrm>
        </p:grpSpPr>
        <p:grpSp>
          <p:nvGrpSpPr>
            <p:cNvPr id="16" name="Group 2495"/>
            <p:cNvGrpSpPr/>
            <p:nvPr/>
          </p:nvGrpSpPr>
          <p:grpSpPr>
            <a:xfrm>
              <a:off x="1143000" y="0"/>
              <a:ext cx="4828163" cy="2159000"/>
              <a:chOff x="0" y="0"/>
              <a:chExt cx="4828162" cy="2159000"/>
            </a:xfrm>
          </p:grpSpPr>
          <p:sp>
            <p:nvSpPr>
              <p:cNvPr id="18" name="Shape 2493"/>
              <p:cNvSpPr/>
              <p:nvPr/>
            </p:nvSpPr>
            <p:spPr>
              <a:xfrm>
                <a:off x="0" y="889000"/>
                <a:ext cx="4828163" cy="1270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spcBef>
                    <a:spcPts val="5900"/>
                  </a:spcBef>
                  <a:defRPr>
                    <a:solidFill>
                      <a:srgbClr val="FFFFFF"/>
                    </a:solidFill>
                    <a:latin typeface="Montserrat Light"/>
                    <a:ea typeface="Montserrat Light"/>
                    <a:cs typeface="Montserrat Light"/>
                    <a:sym typeface="Montserrat Light"/>
                  </a:defRPr>
                </a:lvl1pPr>
              </a:lstStyle>
              <a:p>
                <a:r>
                  <a:t>423 - 123456789 00 Support: 423 - 1234 123 </a:t>
                </a:r>
              </a:p>
            </p:txBody>
          </p:sp>
          <p:sp>
            <p:nvSpPr>
              <p:cNvPr id="19" name="Shape 2494"/>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nSpc>
                    <a:spcPct val="100000"/>
                  </a:lnSpc>
                  <a:defRPr sz="4800" spc="240">
                    <a:solidFill>
                      <a:srgbClr val="FFFFFF"/>
                    </a:solidFill>
                    <a:latin typeface="Montserrat"/>
                    <a:ea typeface="Montserrat"/>
                    <a:cs typeface="Montserrat"/>
                    <a:sym typeface="Montserrat"/>
                  </a:defRPr>
                </a:lvl1pPr>
              </a:lstStyle>
              <a:p>
                <a:r>
                  <a:t>Phone</a:t>
                </a:r>
              </a:p>
            </p:txBody>
          </p:sp>
        </p:grpSp>
        <p:sp>
          <p:nvSpPr>
            <p:cNvPr id="17" name="Shape 2496"/>
            <p:cNvSpPr/>
            <p:nvPr/>
          </p:nvSpPr>
          <p:spPr>
            <a:xfrm>
              <a:off x="0" y="76200"/>
              <a:ext cx="812800"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FFFFFF"/>
                  </a:solidFill>
                  <a:latin typeface="FontAwesome"/>
                  <a:ea typeface="FontAwesome"/>
                  <a:cs typeface="FontAwesome"/>
                  <a:sym typeface="FontAwesome"/>
                </a:defRPr>
              </a:lvl1pPr>
            </a:lstStyle>
            <a:p>
              <a:r>
                <a:t></a:t>
              </a:r>
            </a:p>
          </p:txBody>
        </p:sp>
      </p:grpSp>
    </p:spTree>
    <p:extLst>
      <p:ext uri="{BB962C8B-B14F-4D97-AF65-F5344CB8AC3E}">
        <p14:creationId xmlns:p14="http://schemas.microsoft.com/office/powerpoint/2010/main" val="289652746"/>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 name="Shape 2499"/>
          <p:cNvSpPr/>
          <p:nvPr/>
        </p:nvSpPr>
        <p:spPr>
          <a:xfrm>
            <a:off x="2032000" y="6013946"/>
            <a:ext cx="6863885" cy="25219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Vector World Map </a:t>
            </a:r>
          </a:p>
          <a:p>
            <a:pPr>
              <a:lnSpc>
                <a:spcPct val="100000"/>
              </a:lnSpc>
              <a:defRPr sz="4800" spc="240">
                <a:solidFill>
                  <a:srgbClr val="212121"/>
                </a:solidFill>
                <a:latin typeface="Montserrat"/>
                <a:ea typeface="Montserrat"/>
                <a:cs typeface="Montserrat"/>
                <a:sym typeface="Montserrat"/>
              </a:defRPr>
            </a:pPr>
            <a:r>
              <a:t>full editable </a:t>
            </a:r>
          </a:p>
          <a:p>
            <a:pPr>
              <a:lnSpc>
                <a:spcPct val="100000"/>
              </a:lnSpc>
              <a:defRPr sz="4800" spc="240">
                <a:solidFill>
                  <a:srgbClr val="212121"/>
                </a:solidFill>
                <a:latin typeface="Montserrat"/>
                <a:ea typeface="Montserrat"/>
                <a:cs typeface="Montserrat"/>
                <a:sym typeface="Montserrat"/>
              </a:defRPr>
            </a:pPr>
            <a:r>
              <a:t>in color and size.</a:t>
            </a:r>
          </a:p>
        </p:txBody>
      </p:sp>
      <p:sp>
        <p:nvSpPr>
          <p:cNvPr id="2500" name="Shape 2500"/>
          <p:cNvSpPr/>
          <p:nvPr/>
        </p:nvSpPr>
        <p:spPr>
          <a:xfrm>
            <a:off x="2032000" y="9921830"/>
            <a:ext cx="7112000" cy="17606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spc="150">
                <a:solidFill>
                  <a:srgbClr val="212121"/>
                </a:solidFill>
                <a:latin typeface="Montserrat"/>
                <a:ea typeface="Montserrat"/>
                <a:cs typeface="Montserrat"/>
                <a:sym typeface="Montserrat"/>
              </a:defRPr>
            </a:lvl1pPr>
          </a:lstStyle>
          <a:p>
            <a:r>
              <a:t>Be Creative and make your next cool and fresh Presentation</a:t>
            </a:r>
          </a:p>
        </p:txBody>
      </p:sp>
      <p:sp>
        <p:nvSpPr>
          <p:cNvPr id="2501" name="Shape 2501"/>
          <p:cNvSpPr/>
          <p:nvPr/>
        </p:nvSpPr>
        <p:spPr>
          <a:xfrm>
            <a:off x="9642869" y="6475422"/>
            <a:ext cx="90706" cy="54722"/>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D6D6D6"/>
          </a:solidFill>
          <a:ln>
            <a:solidFill>
              <a:srgbClr val="424242"/>
            </a:solidFill>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2502" name="Shape 2502"/>
          <p:cNvSpPr/>
          <p:nvPr/>
        </p:nvSpPr>
        <p:spPr>
          <a:xfrm>
            <a:off x="9691680" y="6060619"/>
            <a:ext cx="62073" cy="34771"/>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D6D6D6"/>
          </a:solidFill>
          <a:ln>
            <a:solidFill>
              <a:srgbClr val="424242"/>
            </a:solidFill>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2644" name="Group 2644"/>
          <p:cNvGrpSpPr/>
          <p:nvPr/>
        </p:nvGrpSpPr>
        <p:grpSpPr>
          <a:xfrm>
            <a:off x="9667133" y="2923609"/>
            <a:ext cx="12675737" cy="8217138"/>
            <a:chOff x="0" y="0"/>
            <a:chExt cx="12675735" cy="8217136"/>
          </a:xfrm>
        </p:grpSpPr>
        <p:sp>
          <p:nvSpPr>
            <p:cNvPr id="2503" name="Shape 2503"/>
            <p:cNvSpPr/>
            <p:nvPr/>
          </p:nvSpPr>
          <p:spPr>
            <a:xfrm>
              <a:off x="5428665" y="4778150"/>
              <a:ext cx="21821" cy="21820"/>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4" name="Shape 2504"/>
            <p:cNvSpPr/>
            <p:nvPr/>
          </p:nvSpPr>
          <p:spPr>
            <a:xfrm>
              <a:off x="5325298" y="4419190"/>
              <a:ext cx="2419611" cy="2717883"/>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5" name="Shape 2505"/>
            <p:cNvSpPr/>
            <p:nvPr/>
          </p:nvSpPr>
          <p:spPr>
            <a:xfrm>
              <a:off x="7472577" y="6272456"/>
              <a:ext cx="244374" cy="503201"/>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6" name="Shape 2506"/>
            <p:cNvSpPr/>
            <p:nvPr/>
          </p:nvSpPr>
          <p:spPr>
            <a:xfrm>
              <a:off x="5037568" y="5212123"/>
              <a:ext cx="52051" cy="29365"/>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7" name="Shape 2507"/>
            <p:cNvSpPr/>
            <p:nvPr/>
          </p:nvSpPr>
          <p:spPr>
            <a:xfrm>
              <a:off x="3068361" y="5389955"/>
              <a:ext cx="1635842" cy="2827182"/>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8" name="Shape 2508"/>
            <p:cNvSpPr/>
            <p:nvPr/>
          </p:nvSpPr>
          <p:spPr>
            <a:xfrm>
              <a:off x="3761130" y="7924092"/>
              <a:ext cx="137863" cy="88481"/>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9" name="Shape 2509"/>
            <p:cNvSpPr/>
            <p:nvPr/>
          </p:nvSpPr>
          <p:spPr>
            <a:xfrm>
              <a:off x="2684394" y="5811948"/>
              <a:ext cx="74364" cy="60535"/>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0" name="Shape 2510"/>
            <p:cNvSpPr/>
            <p:nvPr/>
          </p:nvSpPr>
          <p:spPr>
            <a:xfrm>
              <a:off x="0" y="1827877"/>
              <a:ext cx="3970524" cy="3730013"/>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1" name="Shape 2511"/>
            <p:cNvSpPr/>
            <p:nvPr/>
          </p:nvSpPr>
          <p:spPr>
            <a:xfrm>
              <a:off x="2948933" y="4966654"/>
              <a:ext cx="350645" cy="135996"/>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2" name="Shape 2512"/>
            <p:cNvSpPr/>
            <p:nvPr/>
          </p:nvSpPr>
          <p:spPr>
            <a:xfrm>
              <a:off x="3172625" y="5146665"/>
              <a:ext cx="82391" cy="40293"/>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3" name="Shape 2513"/>
            <p:cNvSpPr/>
            <p:nvPr/>
          </p:nvSpPr>
          <p:spPr>
            <a:xfrm>
              <a:off x="3308334" y="5095536"/>
              <a:ext cx="232989" cy="76059"/>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4" name="Shape 2514"/>
            <p:cNvSpPr/>
            <p:nvPr/>
          </p:nvSpPr>
          <p:spPr>
            <a:xfrm>
              <a:off x="3556572" y="5150083"/>
              <a:ext cx="94537" cy="36015"/>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5" name="Shape 2515"/>
            <p:cNvSpPr/>
            <p:nvPr/>
          </p:nvSpPr>
          <p:spPr>
            <a:xfrm>
              <a:off x="3654759" y="3780015"/>
              <a:ext cx="110499" cy="60737"/>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6" name="Shape 2516"/>
            <p:cNvSpPr/>
            <p:nvPr/>
          </p:nvSpPr>
          <p:spPr>
            <a:xfrm>
              <a:off x="3840224" y="3665669"/>
              <a:ext cx="235763" cy="289798"/>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7" name="Shape 2517"/>
            <p:cNvSpPr/>
            <p:nvPr/>
          </p:nvSpPr>
          <p:spPr>
            <a:xfrm>
              <a:off x="3100471" y="3355673"/>
              <a:ext cx="61970" cy="88454"/>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8" name="Shape 2518"/>
            <p:cNvSpPr/>
            <p:nvPr/>
          </p:nvSpPr>
          <p:spPr>
            <a:xfrm>
              <a:off x="3081998" y="3152494"/>
              <a:ext cx="38149" cy="75424"/>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9" name="Shape 2519"/>
            <p:cNvSpPr/>
            <p:nvPr/>
          </p:nvSpPr>
          <p:spPr>
            <a:xfrm>
              <a:off x="3101895" y="2981882"/>
              <a:ext cx="46951" cy="69495"/>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0" name="Shape 2520"/>
            <p:cNvSpPr/>
            <p:nvPr/>
          </p:nvSpPr>
          <p:spPr>
            <a:xfrm>
              <a:off x="3513873" y="3114728"/>
              <a:ext cx="35092" cy="36519"/>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1" name="Shape 2521"/>
            <p:cNvSpPr/>
            <p:nvPr/>
          </p:nvSpPr>
          <p:spPr>
            <a:xfrm>
              <a:off x="2850167" y="2697721"/>
              <a:ext cx="260152" cy="241830"/>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2" name="Shape 2522"/>
            <p:cNvSpPr/>
            <p:nvPr/>
          </p:nvSpPr>
          <p:spPr>
            <a:xfrm>
              <a:off x="2959998" y="2936972"/>
              <a:ext cx="90639" cy="71633"/>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3" name="Shape 2523"/>
            <p:cNvSpPr/>
            <p:nvPr/>
          </p:nvSpPr>
          <p:spPr>
            <a:xfrm>
              <a:off x="3203000" y="2484765"/>
              <a:ext cx="88391" cy="100221"/>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4" name="Shape 2524"/>
            <p:cNvSpPr/>
            <p:nvPr/>
          </p:nvSpPr>
          <p:spPr>
            <a:xfrm>
              <a:off x="3138434" y="2355644"/>
              <a:ext cx="31723" cy="80030"/>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5" name="Shape 2525"/>
            <p:cNvSpPr/>
            <p:nvPr/>
          </p:nvSpPr>
          <p:spPr>
            <a:xfrm>
              <a:off x="3211369" y="2374913"/>
              <a:ext cx="32779" cy="62096"/>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6" name="Shape 2526"/>
            <p:cNvSpPr/>
            <p:nvPr/>
          </p:nvSpPr>
          <p:spPr>
            <a:xfrm>
              <a:off x="3299180" y="2501008"/>
              <a:ext cx="45986" cy="42784"/>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7" name="Shape 2527"/>
            <p:cNvSpPr/>
            <p:nvPr/>
          </p:nvSpPr>
          <p:spPr>
            <a:xfrm>
              <a:off x="3166549" y="2882896"/>
              <a:ext cx="39331" cy="51198"/>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8" name="Shape 2528"/>
            <p:cNvSpPr/>
            <p:nvPr/>
          </p:nvSpPr>
          <p:spPr>
            <a:xfrm>
              <a:off x="3623485" y="3015233"/>
              <a:ext cx="25186" cy="46132"/>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9" name="Shape 2529"/>
            <p:cNvSpPr/>
            <p:nvPr/>
          </p:nvSpPr>
          <p:spPr>
            <a:xfrm>
              <a:off x="3073816" y="1893408"/>
              <a:ext cx="182119" cy="121550"/>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0" name="Shape 2530"/>
            <p:cNvSpPr/>
            <p:nvPr/>
          </p:nvSpPr>
          <p:spPr>
            <a:xfrm>
              <a:off x="474573" y="3258821"/>
              <a:ext cx="90962" cy="108940"/>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1" name="Shape 2531"/>
            <p:cNvSpPr/>
            <p:nvPr/>
          </p:nvSpPr>
          <p:spPr>
            <a:xfrm>
              <a:off x="91019" y="3504751"/>
              <a:ext cx="43778" cy="40292"/>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2" name="Shape 2532"/>
            <p:cNvSpPr/>
            <p:nvPr/>
          </p:nvSpPr>
          <p:spPr>
            <a:xfrm>
              <a:off x="1235161" y="3540292"/>
              <a:ext cx="77611" cy="132945"/>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3" name="Shape 2533"/>
            <p:cNvSpPr/>
            <p:nvPr/>
          </p:nvSpPr>
          <p:spPr>
            <a:xfrm>
              <a:off x="1505542" y="1789195"/>
              <a:ext cx="359402" cy="413952"/>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4" name="Shape 2534"/>
            <p:cNvSpPr/>
            <p:nvPr/>
          </p:nvSpPr>
          <p:spPr>
            <a:xfrm>
              <a:off x="2310135" y="1833927"/>
              <a:ext cx="220306" cy="340772"/>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5" name="Shape 2535"/>
            <p:cNvSpPr/>
            <p:nvPr/>
          </p:nvSpPr>
          <p:spPr>
            <a:xfrm>
              <a:off x="2372721" y="2219027"/>
              <a:ext cx="36728" cy="63928"/>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6" name="Shape 2536"/>
            <p:cNvSpPr/>
            <p:nvPr/>
          </p:nvSpPr>
          <p:spPr>
            <a:xfrm>
              <a:off x="1584293" y="1335739"/>
              <a:ext cx="271319" cy="278281"/>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7" name="Shape 2537"/>
            <p:cNvSpPr/>
            <p:nvPr/>
          </p:nvSpPr>
          <p:spPr>
            <a:xfrm>
              <a:off x="1716020" y="1561081"/>
              <a:ext cx="74232" cy="88404"/>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8" name="Shape 2538"/>
            <p:cNvSpPr/>
            <p:nvPr/>
          </p:nvSpPr>
          <p:spPr>
            <a:xfrm>
              <a:off x="1871469" y="1253682"/>
              <a:ext cx="53493" cy="67560"/>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9" name="Shape 2539"/>
            <p:cNvSpPr/>
            <p:nvPr/>
          </p:nvSpPr>
          <p:spPr>
            <a:xfrm>
              <a:off x="1877489" y="1450994"/>
              <a:ext cx="57208" cy="30770"/>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0" name="Shape 2540"/>
            <p:cNvSpPr/>
            <p:nvPr/>
          </p:nvSpPr>
          <p:spPr>
            <a:xfrm>
              <a:off x="1791923" y="1441780"/>
              <a:ext cx="423491" cy="357569"/>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1" name="Shape 2541"/>
            <p:cNvSpPr/>
            <p:nvPr/>
          </p:nvSpPr>
          <p:spPr>
            <a:xfrm>
              <a:off x="2232451" y="1658804"/>
              <a:ext cx="53805" cy="71239"/>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2" name="Shape 2542"/>
            <p:cNvSpPr/>
            <p:nvPr/>
          </p:nvSpPr>
          <p:spPr>
            <a:xfrm>
              <a:off x="1938491" y="1243709"/>
              <a:ext cx="132247" cy="145587"/>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3" name="Shape 2543"/>
            <p:cNvSpPr/>
            <p:nvPr/>
          </p:nvSpPr>
          <p:spPr>
            <a:xfrm>
              <a:off x="1905975" y="1127297"/>
              <a:ext cx="170829" cy="106080"/>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4" name="Shape 2544"/>
            <p:cNvSpPr/>
            <p:nvPr/>
          </p:nvSpPr>
          <p:spPr>
            <a:xfrm>
              <a:off x="2204002" y="1025470"/>
              <a:ext cx="246008" cy="281451"/>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5" name="Shape 2545"/>
            <p:cNvSpPr/>
            <p:nvPr/>
          </p:nvSpPr>
          <p:spPr>
            <a:xfrm>
              <a:off x="2311259" y="1281086"/>
              <a:ext cx="58256" cy="56545"/>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6" name="Shape 2546"/>
            <p:cNvSpPr/>
            <p:nvPr/>
          </p:nvSpPr>
          <p:spPr>
            <a:xfrm>
              <a:off x="2186038" y="1307298"/>
              <a:ext cx="92448" cy="120107"/>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7" name="Shape 2547"/>
            <p:cNvSpPr/>
            <p:nvPr/>
          </p:nvSpPr>
          <p:spPr>
            <a:xfrm>
              <a:off x="2242004" y="1468425"/>
              <a:ext cx="280251" cy="258442"/>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8" name="Shape 2548"/>
            <p:cNvSpPr/>
            <p:nvPr/>
          </p:nvSpPr>
          <p:spPr>
            <a:xfrm>
              <a:off x="2513868" y="1635030"/>
              <a:ext cx="117486" cy="150821"/>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9" name="Shape 2549"/>
            <p:cNvSpPr/>
            <p:nvPr/>
          </p:nvSpPr>
          <p:spPr>
            <a:xfrm>
              <a:off x="2507194" y="1419366"/>
              <a:ext cx="621038" cy="383658"/>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0" name="Shape 2550"/>
            <p:cNvSpPr/>
            <p:nvPr/>
          </p:nvSpPr>
          <p:spPr>
            <a:xfrm>
              <a:off x="2452246" y="1130247"/>
              <a:ext cx="195009" cy="235630"/>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1" name="Shape 2551"/>
            <p:cNvSpPr/>
            <p:nvPr/>
          </p:nvSpPr>
          <p:spPr>
            <a:xfrm>
              <a:off x="2385006" y="851956"/>
              <a:ext cx="78042" cy="130959"/>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2" name="Shape 2552"/>
            <p:cNvSpPr/>
            <p:nvPr/>
          </p:nvSpPr>
          <p:spPr>
            <a:xfrm>
              <a:off x="2713149" y="1326295"/>
              <a:ext cx="49125" cy="77396"/>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3" name="Shape 2553"/>
            <p:cNvSpPr/>
            <p:nvPr/>
          </p:nvSpPr>
          <p:spPr>
            <a:xfrm>
              <a:off x="2518537" y="157281"/>
              <a:ext cx="1244267" cy="1403797"/>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4" name="Shape 2554"/>
            <p:cNvSpPr/>
            <p:nvPr/>
          </p:nvSpPr>
          <p:spPr>
            <a:xfrm>
              <a:off x="3368989" y="0"/>
              <a:ext cx="2164353" cy="3175708"/>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5" name="Shape 2555"/>
            <p:cNvSpPr/>
            <p:nvPr/>
          </p:nvSpPr>
          <p:spPr>
            <a:xfrm>
              <a:off x="5257717" y="1654073"/>
              <a:ext cx="70750" cy="77689"/>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6" name="Shape 2556"/>
            <p:cNvSpPr/>
            <p:nvPr/>
          </p:nvSpPr>
          <p:spPr>
            <a:xfrm>
              <a:off x="11159680" y="5963105"/>
              <a:ext cx="170428" cy="104092"/>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7" name="Shape 2557"/>
            <p:cNvSpPr/>
            <p:nvPr/>
          </p:nvSpPr>
          <p:spPr>
            <a:xfrm>
              <a:off x="9927975" y="6218931"/>
              <a:ext cx="1405766" cy="1117184"/>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8" name="Shape 2558"/>
            <p:cNvSpPr/>
            <p:nvPr/>
          </p:nvSpPr>
          <p:spPr>
            <a:xfrm>
              <a:off x="11137512" y="7340458"/>
              <a:ext cx="30161" cy="44686"/>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9" name="Shape 2559"/>
            <p:cNvSpPr/>
            <p:nvPr/>
          </p:nvSpPr>
          <p:spPr>
            <a:xfrm>
              <a:off x="11019052" y="7389552"/>
              <a:ext cx="144309" cy="157577"/>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2"/>
                    <a:pt x="19892" y="3375"/>
                    <a:pt x="18889" y="3206"/>
                  </a:cubicBezTo>
                  <a:cubicBezTo>
                    <a:pt x="17157" y="2784"/>
                    <a:pt x="15517" y="2447"/>
                    <a:pt x="13968" y="2278"/>
                  </a:cubicBezTo>
                  <a:cubicBezTo>
                    <a:pt x="13785" y="2278"/>
                    <a:pt x="13330" y="2109"/>
                    <a:pt x="13147" y="2278"/>
                  </a:cubicBezTo>
                  <a:cubicBezTo>
                    <a:pt x="12418" y="2447"/>
                    <a:pt x="12054" y="3544"/>
                    <a:pt x="11233" y="3712"/>
                  </a:cubicBezTo>
                  <a:cubicBezTo>
                    <a:pt x="10322" y="4050"/>
                    <a:pt x="9593" y="2953"/>
                    <a:pt x="8773" y="2447"/>
                  </a:cubicBezTo>
                  <a:cubicBezTo>
                    <a:pt x="7223" y="1434"/>
                    <a:pt x="5309" y="1941"/>
                    <a:pt x="3578" y="84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0" name="Shape 2560"/>
            <p:cNvSpPr/>
            <p:nvPr/>
          </p:nvSpPr>
          <p:spPr>
            <a:xfrm>
              <a:off x="12018943" y="7131563"/>
              <a:ext cx="209393" cy="335397"/>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1" name="Shape 2561"/>
            <p:cNvSpPr/>
            <p:nvPr/>
          </p:nvSpPr>
          <p:spPr>
            <a:xfrm>
              <a:off x="11803476" y="7398103"/>
              <a:ext cx="288490" cy="293577"/>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2" name="Shape 2562"/>
            <p:cNvSpPr/>
            <p:nvPr/>
          </p:nvSpPr>
          <p:spPr>
            <a:xfrm>
              <a:off x="11701815" y="6526132"/>
              <a:ext cx="119150" cy="126399"/>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3" name="Shape 2563"/>
            <p:cNvSpPr/>
            <p:nvPr/>
          </p:nvSpPr>
          <p:spPr>
            <a:xfrm>
              <a:off x="12177134" y="6445860"/>
              <a:ext cx="64892" cy="46696"/>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4" name="Shape 2564"/>
            <p:cNvSpPr/>
            <p:nvPr/>
          </p:nvSpPr>
          <p:spPr>
            <a:xfrm>
              <a:off x="12242240" y="6400456"/>
              <a:ext cx="42308" cy="38407"/>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5" name="Shape 2565"/>
            <p:cNvSpPr/>
            <p:nvPr/>
          </p:nvSpPr>
          <p:spPr>
            <a:xfrm>
              <a:off x="12256230" y="6464952"/>
              <a:ext cx="26205" cy="31037"/>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6" name="Shape 2566"/>
            <p:cNvSpPr/>
            <p:nvPr/>
          </p:nvSpPr>
          <p:spPr>
            <a:xfrm>
              <a:off x="11794861" y="6350879"/>
              <a:ext cx="62535" cy="68720"/>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7" name="Shape 2567"/>
            <p:cNvSpPr/>
            <p:nvPr/>
          </p:nvSpPr>
          <p:spPr>
            <a:xfrm>
              <a:off x="10918184" y="5916738"/>
              <a:ext cx="317931" cy="297860"/>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8" name="Shape 2568"/>
            <p:cNvSpPr/>
            <p:nvPr/>
          </p:nvSpPr>
          <p:spPr>
            <a:xfrm>
              <a:off x="8722329" y="5476178"/>
              <a:ext cx="91228" cy="135166"/>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9" name="Shape 2569"/>
            <p:cNvSpPr/>
            <p:nvPr/>
          </p:nvSpPr>
          <p:spPr>
            <a:xfrm>
              <a:off x="9287304" y="5609194"/>
              <a:ext cx="364464" cy="407173"/>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0" name="Shape 2570"/>
            <p:cNvSpPr/>
            <p:nvPr/>
          </p:nvSpPr>
          <p:spPr>
            <a:xfrm>
              <a:off x="9632339" y="5856106"/>
              <a:ext cx="46708" cy="61809"/>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1" name="Shape 2571"/>
            <p:cNvSpPr/>
            <p:nvPr/>
          </p:nvSpPr>
          <p:spPr>
            <a:xfrm>
              <a:off x="9711401" y="5901852"/>
              <a:ext cx="36409" cy="21821"/>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2" name="Shape 2572"/>
            <p:cNvSpPr/>
            <p:nvPr/>
          </p:nvSpPr>
          <p:spPr>
            <a:xfrm>
              <a:off x="9762205" y="5548679"/>
              <a:ext cx="371219" cy="400720"/>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3" name="Shape 2573"/>
            <p:cNvSpPr/>
            <p:nvPr/>
          </p:nvSpPr>
          <p:spPr>
            <a:xfrm>
              <a:off x="9661545" y="6012181"/>
              <a:ext cx="333878" cy="106354"/>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4" name="Shape 2574"/>
            <p:cNvSpPr/>
            <p:nvPr/>
          </p:nvSpPr>
          <p:spPr>
            <a:xfrm>
              <a:off x="10026180" y="6102398"/>
              <a:ext cx="97425" cy="23444"/>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5" name="Shape 2575"/>
            <p:cNvSpPr/>
            <p:nvPr/>
          </p:nvSpPr>
          <p:spPr>
            <a:xfrm>
              <a:off x="10125878" y="6133527"/>
              <a:ext cx="65917" cy="48937"/>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6" name="Shape 2576"/>
            <p:cNvSpPr/>
            <p:nvPr/>
          </p:nvSpPr>
          <p:spPr>
            <a:xfrm>
              <a:off x="10140594" y="6093084"/>
              <a:ext cx="182124" cy="37549"/>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7" name="Shape 2577"/>
            <p:cNvSpPr/>
            <p:nvPr/>
          </p:nvSpPr>
          <p:spPr>
            <a:xfrm>
              <a:off x="10289891" y="6103429"/>
              <a:ext cx="133423" cy="65933"/>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8" name="Shape 2578"/>
            <p:cNvSpPr/>
            <p:nvPr/>
          </p:nvSpPr>
          <p:spPr>
            <a:xfrm>
              <a:off x="10118776" y="5818368"/>
              <a:ext cx="170123" cy="191683"/>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9" name="Shape 2579"/>
            <p:cNvSpPr/>
            <p:nvPr/>
          </p:nvSpPr>
          <p:spPr>
            <a:xfrm>
              <a:off x="10171687" y="5735790"/>
              <a:ext cx="176458" cy="72161"/>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0" name="Shape 2580"/>
            <p:cNvSpPr/>
            <p:nvPr/>
          </p:nvSpPr>
          <p:spPr>
            <a:xfrm>
              <a:off x="10370176" y="5910216"/>
              <a:ext cx="37088" cy="56480"/>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1" name="Shape 2581"/>
            <p:cNvSpPr/>
            <p:nvPr/>
          </p:nvSpPr>
          <p:spPr>
            <a:xfrm>
              <a:off x="10431411" y="5904027"/>
              <a:ext cx="117788" cy="60248"/>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2" name="Shape 2582"/>
            <p:cNvSpPr/>
            <p:nvPr/>
          </p:nvSpPr>
          <p:spPr>
            <a:xfrm>
              <a:off x="10536809" y="6061030"/>
              <a:ext cx="47752" cy="55226"/>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3" name="Shape 2583"/>
            <p:cNvSpPr/>
            <p:nvPr/>
          </p:nvSpPr>
          <p:spPr>
            <a:xfrm>
              <a:off x="10599994" y="5994897"/>
              <a:ext cx="32195" cy="36689"/>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4" name="Shape 2584"/>
            <p:cNvSpPr/>
            <p:nvPr/>
          </p:nvSpPr>
          <p:spPr>
            <a:xfrm>
              <a:off x="10656079" y="6004171"/>
              <a:ext cx="31262" cy="53785"/>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5" name="Shape 2585"/>
            <p:cNvSpPr/>
            <p:nvPr/>
          </p:nvSpPr>
          <p:spPr>
            <a:xfrm>
              <a:off x="10413338" y="5737276"/>
              <a:ext cx="59076" cy="107002"/>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6" name="Shape 2586"/>
            <p:cNvSpPr/>
            <p:nvPr/>
          </p:nvSpPr>
          <p:spPr>
            <a:xfrm>
              <a:off x="10518103" y="5803547"/>
              <a:ext cx="41883" cy="51624"/>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7" name="Shape 2587"/>
            <p:cNvSpPr/>
            <p:nvPr/>
          </p:nvSpPr>
          <p:spPr>
            <a:xfrm>
              <a:off x="10162415" y="4883298"/>
              <a:ext cx="57894" cy="125687"/>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8" name="Shape 2588"/>
            <p:cNvSpPr/>
            <p:nvPr/>
          </p:nvSpPr>
          <p:spPr>
            <a:xfrm>
              <a:off x="10147433" y="5127573"/>
              <a:ext cx="101637" cy="25030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9" name="Shape 2589"/>
            <p:cNvSpPr/>
            <p:nvPr/>
          </p:nvSpPr>
          <p:spPr>
            <a:xfrm>
              <a:off x="10225146" y="5293947"/>
              <a:ext cx="70303" cy="50756"/>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0" name="Shape 2590"/>
            <p:cNvSpPr/>
            <p:nvPr/>
          </p:nvSpPr>
          <p:spPr>
            <a:xfrm>
              <a:off x="10222816" y="5378497"/>
              <a:ext cx="41371" cy="58385"/>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1" name="Shape 2591"/>
            <p:cNvSpPr/>
            <p:nvPr/>
          </p:nvSpPr>
          <p:spPr>
            <a:xfrm>
              <a:off x="10242350" y="5420324"/>
              <a:ext cx="68574" cy="69227"/>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2" name="Shape 2592"/>
            <p:cNvSpPr/>
            <p:nvPr/>
          </p:nvSpPr>
          <p:spPr>
            <a:xfrm>
              <a:off x="10282834" y="5354744"/>
              <a:ext cx="63510" cy="98036"/>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3" name="Shape 2593"/>
            <p:cNvSpPr/>
            <p:nvPr/>
          </p:nvSpPr>
          <p:spPr>
            <a:xfrm>
              <a:off x="10223437" y="5479412"/>
              <a:ext cx="174693" cy="135756"/>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4" name="Shape 2594"/>
            <p:cNvSpPr/>
            <p:nvPr/>
          </p:nvSpPr>
          <p:spPr>
            <a:xfrm>
              <a:off x="12566305" y="2864774"/>
              <a:ext cx="109431" cy="6675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5" name="Shape 2595"/>
            <p:cNvSpPr/>
            <p:nvPr/>
          </p:nvSpPr>
          <p:spPr>
            <a:xfrm>
              <a:off x="12222677" y="2119215"/>
              <a:ext cx="158748" cy="97571"/>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6" name="Shape 2596"/>
            <p:cNvSpPr/>
            <p:nvPr/>
          </p:nvSpPr>
          <p:spPr>
            <a:xfrm>
              <a:off x="10865305" y="1794320"/>
              <a:ext cx="135485" cy="137908"/>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7" name="Shape 2597"/>
            <p:cNvSpPr/>
            <p:nvPr/>
          </p:nvSpPr>
          <p:spPr>
            <a:xfrm>
              <a:off x="10752267" y="1531879"/>
              <a:ext cx="301399" cy="207604"/>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8" name="Shape 2598"/>
            <p:cNvSpPr/>
            <p:nvPr/>
          </p:nvSpPr>
          <p:spPr>
            <a:xfrm>
              <a:off x="10696992" y="1582309"/>
              <a:ext cx="39334" cy="88432"/>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9" name="Shape 2599"/>
            <p:cNvSpPr/>
            <p:nvPr/>
          </p:nvSpPr>
          <p:spPr>
            <a:xfrm>
              <a:off x="11078643" y="1611286"/>
              <a:ext cx="178583" cy="124383"/>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0" name="Shape 2600"/>
            <p:cNvSpPr/>
            <p:nvPr/>
          </p:nvSpPr>
          <p:spPr>
            <a:xfrm>
              <a:off x="8690483" y="1908295"/>
              <a:ext cx="39428" cy="87147"/>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1" name="Shape 2601"/>
            <p:cNvSpPr/>
            <p:nvPr/>
          </p:nvSpPr>
          <p:spPr>
            <a:xfrm>
              <a:off x="7059533" y="4470262"/>
              <a:ext cx="71350" cy="3211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2" name="Shape 2602"/>
            <p:cNvSpPr/>
            <p:nvPr/>
          </p:nvSpPr>
          <p:spPr>
            <a:xfrm>
              <a:off x="10915186" y="3501943"/>
              <a:ext cx="94879" cy="483248"/>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3" name="Shape 2603"/>
            <p:cNvSpPr/>
            <p:nvPr/>
          </p:nvSpPr>
          <p:spPr>
            <a:xfrm>
              <a:off x="10856372" y="4009029"/>
              <a:ext cx="207033" cy="206139"/>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4" name="Shape 2604"/>
            <p:cNvSpPr/>
            <p:nvPr/>
          </p:nvSpPr>
          <p:spPr>
            <a:xfrm>
              <a:off x="10489707" y="4221160"/>
              <a:ext cx="446451" cy="427771"/>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5" name="Shape 2605"/>
            <p:cNvSpPr/>
            <p:nvPr/>
          </p:nvSpPr>
          <p:spPr>
            <a:xfrm>
              <a:off x="9146942" y="629468"/>
              <a:ext cx="204803" cy="252557"/>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6" name="Shape 2606"/>
            <p:cNvSpPr/>
            <p:nvPr/>
          </p:nvSpPr>
          <p:spPr>
            <a:xfrm>
              <a:off x="9117807" y="849736"/>
              <a:ext cx="324193" cy="275149"/>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7" name="Shape 2607"/>
            <p:cNvSpPr/>
            <p:nvPr/>
          </p:nvSpPr>
          <p:spPr>
            <a:xfrm>
              <a:off x="9412371" y="991260"/>
              <a:ext cx="214847" cy="275781"/>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8" name="Shape 2608"/>
            <p:cNvSpPr/>
            <p:nvPr/>
          </p:nvSpPr>
          <p:spPr>
            <a:xfrm>
              <a:off x="10561308" y="5830631"/>
              <a:ext cx="366896" cy="310932"/>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9" name="Shape 2609"/>
            <p:cNvSpPr/>
            <p:nvPr/>
          </p:nvSpPr>
          <p:spPr>
            <a:xfrm>
              <a:off x="6830569" y="1295530"/>
              <a:ext cx="5807113" cy="4518738"/>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0" name="Shape 2610"/>
            <p:cNvSpPr/>
            <p:nvPr/>
          </p:nvSpPr>
          <p:spPr>
            <a:xfrm>
              <a:off x="5436283" y="4738625"/>
              <a:ext cx="24704" cy="21820"/>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1" name="Shape 2611"/>
            <p:cNvSpPr/>
            <p:nvPr/>
          </p:nvSpPr>
          <p:spPr>
            <a:xfrm>
              <a:off x="5335289" y="4773007"/>
              <a:ext cx="23487" cy="28333"/>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2" name="Shape 2612"/>
            <p:cNvSpPr/>
            <p:nvPr/>
          </p:nvSpPr>
          <p:spPr>
            <a:xfrm>
              <a:off x="5366484" y="4787780"/>
              <a:ext cx="25016" cy="27430"/>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3" name="Shape 2613"/>
            <p:cNvSpPr/>
            <p:nvPr/>
          </p:nvSpPr>
          <p:spPr>
            <a:xfrm>
              <a:off x="5438500" y="4655727"/>
              <a:ext cx="27534" cy="23918"/>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4" name="Shape 2614"/>
            <p:cNvSpPr/>
            <p:nvPr/>
          </p:nvSpPr>
          <p:spPr>
            <a:xfrm>
              <a:off x="6262589" y="2834484"/>
              <a:ext cx="21821" cy="21820"/>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5" name="Shape 2615"/>
            <p:cNvSpPr/>
            <p:nvPr/>
          </p:nvSpPr>
          <p:spPr>
            <a:xfrm>
              <a:off x="7631180" y="2355477"/>
              <a:ext cx="93716" cy="98594"/>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6" name="Shape 2616"/>
            <p:cNvSpPr/>
            <p:nvPr/>
          </p:nvSpPr>
          <p:spPr>
            <a:xfrm>
              <a:off x="6572257" y="3300193"/>
              <a:ext cx="48667" cy="86250"/>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7" name="Shape 2617"/>
            <p:cNvSpPr/>
            <p:nvPr/>
          </p:nvSpPr>
          <p:spPr>
            <a:xfrm>
              <a:off x="6329224" y="3427354"/>
              <a:ext cx="58768" cy="87691"/>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8" name="Shape 2618"/>
            <p:cNvSpPr/>
            <p:nvPr/>
          </p:nvSpPr>
          <p:spPr>
            <a:xfrm>
              <a:off x="6336892" y="3368379"/>
              <a:ext cx="21820" cy="32112"/>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9" name="Shape 2619"/>
            <p:cNvSpPr/>
            <p:nvPr/>
          </p:nvSpPr>
          <p:spPr>
            <a:xfrm>
              <a:off x="6240884" y="4133100"/>
              <a:ext cx="36330" cy="99260"/>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0" name="Shape 2620"/>
            <p:cNvSpPr/>
            <p:nvPr/>
          </p:nvSpPr>
          <p:spPr>
            <a:xfrm>
              <a:off x="6224001" y="4238430"/>
              <a:ext cx="59379" cy="105756"/>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1" name="Shape 2621"/>
            <p:cNvSpPr/>
            <p:nvPr/>
          </p:nvSpPr>
          <p:spPr>
            <a:xfrm>
              <a:off x="6025582" y="4287738"/>
              <a:ext cx="41279" cy="37332"/>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2" name="Shape 2622"/>
            <p:cNvSpPr/>
            <p:nvPr/>
          </p:nvSpPr>
          <p:spPr>
            <a:xfrm>
              <a:off x="6060964" y="4279182"/>
              <a:ext cx="21821" cy="21821"/>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3" name="Shape 2623"/>
            <p:cNvSpPr/>
            <p:nvPr/>
          </p:nvSpPr>
          <p:spPr>
            <a:xfrm>
              <a:off x="6008079" y="4325596"/>
              <a:ext cx="21821" cy="21820"/>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4" name="Shape 2624"/>
            <p:cNvSpPr/>
            <p:nvPr/>
          </p:nvSpPr>
          <p:spPr>
            <a:xfrm>
              <a:off x="5672422" y="3214664"/>
              <a:ext cx="325911" cy="582967"/>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5" name="Shape 2625"/>
            <p:cNvSpPr/>
            <p:nvPr/>
          </p:nvSpPr>
          <p:spPr>
            <a:xfrm>
              <a:off x="5572145" y="3478026"/>
              <a:ext cx="169975" cy="231690"/>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6" name="Shape 2626"/>
            <p:cNvSpPr/>
            <p:nvPr/>
          </p:nvSpPr>
          <p:spPr>
            <a:xfrm>
              <a:off x="6369451" y="4366315"/>
              <a:ext cx="113041" cy="82757"/>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7" name="Shape 2627"/>
            <p:cNvSpPr/>
            <p:nvPr/>
          </p:nvSpPr>
          <p:spPr>
            <a:xfrm>
              <a:off x="6771053" y="4487172"/>
              <a:ext cx="109212" cy="35835"/>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8" name="Shape 2628"/>
            <p:cNvSpPr/>
            <p:nvPr/>
          </p:nvSpPr>
          <p:spPr>
            <a:xfrm>
              <a:off x="5878549" y="3090469"/>
              <a:ext cx="40447" cy="86370"/>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9" name="Shape 2629"/>
            <p:cNvSpPr/>
            <p:nvPr/>
          </p:nvSpPr>
          <p:spPr>
            <a:xfrm>
              <a:off x="5665719" y="2972901"/>
              <a:ext cx="54048" cy="55940"/>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0" name="Shape 2630"/>
            <p:cNvSpPr/>
            <p:nvPr/>
          </p:nvSpPr>
          <p:spPr>
            <a:xfrm>
              <a:off x="5064842" y="2650185"/>
              <a:ext cx="393811" cy="255231"/>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1" name="Shape 2631"/>
            <p:cNvSpPr/>
            <p:nvPr/>
          </p:nvSpPr>
          <p:spPr>
            <a:xfrm>
              <a:off x="6303340" y="903364"/>
              <a:ext cx="481895" cy="587922"/>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2" name="Shape 2632"/>
            <p:cNvSpPr/>
            <p:nvPr/>
          </p:nvSpPr>
          <p:spPr>
            <a:xfrm>
              <a:off x="6573860" y="729354"/>
              <a:ext cx="328985" cy="329948"/>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3" name="Shape 2633"/>
            <p:cNvSpPr/>
            <p:nvPr/>
          </p:nvSpPr>
          <p:spPr>
            <a:xfrm>
              <a:off x="7756818" y="1435451"/>
              <a:ext cx="594368" cy="830398"/>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4" name="Shape 2634"/>
            <p:cNvSpPr/>
            <p:nvPr/>
          </p:nvSpPr>
          <p:spPr>
            <a:xfrm>
              <a:off x="8024107" y="728224"/>
              <a:ext cx="83925" cy="91806"/>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5" name="Shape 2635"/>
            <p:cNvSpPr/>
            <p:nvPr/>
          </p:nvSpPr>
          <p:spPr>
            <a:xfrm>
              <a:off x="8135385" y="651856"/>
              <a:ext cx="83538" cy="114668"/>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6" name="Shape 2636"/>
            <p:cNvSpPr/>
            <p:nvPr/>
          </p:nvSpPr>
          <p:spPr>
            <a:xfrm>
              <a:off x="8051003" y="676403"/>
              <a:ext cx="44977" cy="33948"/>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7" name="Shape 2637"/>
            <p:cNvSpPr/>
            <p:nvPr/>
          </p:nvSpPr>
          <p:spPr>
            <a:xfrm>
              <a:off x="7906827" y="804592"/>
              <a:ext cx="85624" cy="78723"/>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8" name="Shape 2638"/>
            <p:cNvSpPr/>
            <p:nvPr/>
          </p:nvSpPr>
          <p:spPr>
            <a:xfrm>
              <a:off x="7893249" y="718218"/>
              <a:ext cx="90089" cy="54551"/>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9" name="Shape 2639"/>
            <p:cNvSpPr/>
            <p:nvPr/>
          </p:nvSpPr>
          <p:spPr>
            <a:xfrm>
              <a:off x="7870094" y="679130"/>
              <a:ext cx="51741" cy="32821"/>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0" name="Shape 2640"/>
            <p:cNvSpPr/>
            <p:nvPr/>
          </p:nvSpPr>
          <p:spPr>
            <a:xfrm>
              <a:off x="7944143" y="553668"/>
              <a:ext cx="50192" cy="45758"/>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1" name="Shape 2641"/>
            <p:cNvSpPr/>
            <p:nvPr/>
          </p:nvSpPr>
          <p:spPr>
            <a:xfrm>
              <a:off x="7967741" y="482755"/>
              <a:ext cx="38334" cy="39314"/>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2" name="Shape 2642"/>
            <p:cNvSpPr/>
            <p:nvPr/>
          </p:nvSpPr>
          <p:spPr>
            <a:xfrm>
              <a:off x="7934250" y="548846"/>
              <a:ext cx="21821" cy="21821"/>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3" name="Shape 2643"/>
            <p:cNvSpPr/>
            <p:nvPr/>
          </p:nvSpPr>
          <p:spPr>
            <a:xfrm>
              <a:off x="5601231" y="2196469"/>
              <a:ext cx="2647467" cy="2277669"/>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645" name="Shape 2645"/>
          <p:cNvSpPr>
            <a:spLocks noGrp="1"/>
          </p:cNvSpPr>
          <p:nvPr>
            <p:ph type="title"/>
          </p:nvPr>
        </p:nvSpPr>
        <p:spPr>
          <a:xfrm>
            <a:off x="2032000" y="1708348"/>
            <a:ext cx="6216721" cy="3125193"/>
          </a:xfrm>
          <a:prstGeom prst="rect">
            <a:avLst/>
          </a:prstGeom>
        </p:spPr>
        <p:txBody>
          <a:bodyPr/>
          <a:lstStyle/>
          <a:p>
            <a:r>
              <a:t>World</a:t>
            </a:r>
          </a:p>
          <a:p>
            <a:r>
              <a:t>Map</a:t>
            </a:r>
          </a:p>
        </p:txBody>
      </p:sp>
      <p:sp>
        <p:nvSpPr>
          <p:cNvPr id="2646" name="Shape 2646"/>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115</a:t>
            </a:fld>
            <a:endParaRP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8" name="Shape 2648"/>
          <p:cNvSpPr>
            <a:spLocks noGrp="1"/>
          </p:cNvSpPr>
          <p:nvPr>
            <p:ph type="title"/>
          </p:nvPr>
        </p:nvSpPr>
        <p:spPr>
          <a:xfrm>
            <a:off x="11176000" y="1708348"/>
            <a:ext cx="11179771" cy="3148635"/>
          </a:xfrm>
          <a:prstGeom prst="rect">
            <a:avLst/>
          </a:prstGeom>
        </p:spPr>
        <p:txBody>
          <a:bodyPr/>
          <a:lstStyle/>
          <a:p>
            <a:r>
              <a:t>North</a:t>
            </a:r>
          </a:p>
          <a:p>
            <a:r>
              <a:t>America</a:t>
            </a:r>
          </a:p>
        </p:txBody>
      </p:sp>
      <p:sp>
        <p:nvSpPr>
          <p:cNvPr id="2649" name="Shape 2649"/>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116</a:t>
            </a:fld>
            <a:endParaRPr/>
          </a:p>
        </p:txBody>
      </p:sp>
      <p:sp>
        <p:nvSpPr>
          <p:cNvPr id="2650" name="Shape 2650"/>
          <p:cNvSpPr/>
          <p:nvPr/>
        </p:nvSpPr>
        <p:spPr>
          <a:xfrm>
            <a:off x="11175310" y="10692565"/>
            <a:ext cx="4946949"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651" name="Shape 2651"/>
          <p:cNvSpPr/>
          <p:nvPr/>
        </p:nvSpPr>
        <p:spPr>
          <a:xfrm>
            <a:off x="11175310" y="98035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652" name="Shape 2652"/>
          <p:cNvSpPr/>
          <p:nvPr/>
        </p:nvSpPr>
        <p:spPr>
          <a:xfrm>
            <a:off x="11175310" y="7367980"/>
            <a:ext cx="4946949"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$73M</a:t>
            </a:r>
          </a:p>
        </p:txBody>
      </p:sp>
      <p:sp>
        <p:nvSpPr>
          <p:cNvPr id="2653" name="Shape 2653"/>
          <p:cNvSpPr/>
          <p:nvPr/>
        </p:nvSpPr>
        <p:spPr>
          <a:xfrm>
            <a:off x="17408134" y="106925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654" name="Shape 2654"/>
          <p:cNvSpPr/>
          <p:nvPr/>
        </p:nvSpPr>
        <p:spPr>
          <a:xfrm>
            <a:off x="17408134" y="98035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URADN ESTADA</a:t>
            </a:r>
          </a:p>
        </p:txBody>
      </p:sp>
      <p:sp>
        <p:nvSpPr>
          <p:cNvPr id="2655" name="Shape 2655"/>
          <p:cNvSpPr/>
          <p:nvPr/>
        </p:nvSpPr>
        <p:spPr>
          <a:xfrm>
            <a:off x="17408132" y="7367980"/>
            <a:ext cx="4946949"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$34M</a:t>
            </a:r>
          </a:p>
        </p:txBody>
      </p:sp>
      <p:grpSp>
        <p:nvGrpSpPr>
          <p:cNvPr id="2700" name="Group 2700"/>
          <p:cNvGrpSpPr/>
          <p:nvPr/>
        </p:nvGrpSpPr>
        <p:grpSpPr>
          <a:xfrm>
            <a:off x="-3647710" y="-3875035"/>
            <a:ext cx="13372286" cy="17718035"/>
            <a:chOff x="0" y="0"/>
            <a:chExt cx="13372284" cy="17718034"/>
          </a:xfrm>
        </p:grpSpPr>
        <p:sp>
          <p:nvSpPr>
            <p:cNvPr id="2656" name="Shape 2656"/>
            <p:cNvSpPr/>
            <p:nvPr/>
          </p:nvSpPr>
          <p:spPr>
            <a:xfrm>
              <a:off x="0" y="5480804"/>
              <a:ext cx="13026289" cy="12237231"/>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3"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57" name="Shape 2657"/>
            <p:cNvSpPr/>
            <p:nvPr/>
          </p:nvSpPr>
          <p:spPr>
            <a:xfrm>
              <a:off x="9674707" y="15778343"/>
              <a:ext cx="1150376" cy="446164"/>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58" name="Shape 2658"/>
            <p:cNvSpPr/>
            <p:nvPr/>
          </p:nvSpPr>
          <p:spPr>
            <a:xfrm>
              <a:off x="10408583" y="16368914"/>
              <a:ext cx="270302" cy="132187"/>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59" name="Shape 2659"/>
            <p:cNvSpPr/>
            <p:nvPr/>
          </p:nvSpPr>
          <p:spPr>
            <a:xfrm>
              <a:off x="10853812" y="16201170"/>
              <a:ext cx="764377" cy="249530"/>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0" name="Shape 2660"/>
            <p:cNvSpPr/>
            <p:nvPr/>
          </p:nvSpPr>
          <p:spPr>
            <a:xfrm>
              <a:off x="11668217" y="16380125"/>
              <a:ext cx="310153" cy="118155"/>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1" name="Shape 2661"/>
            <p:cNvSpPr/>
            <p:nvPr/>
          </p:nvSpPr>
          <p:spPr>
            <a:xfrm>
              <a:off x="11990347" y="11885276"/>
              <a:ext cx="362516" cy="199262"/>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2" name="Shape 2662"/>
            <p:cNvSpPr/>
            <p:nvPr/>
          </p:nvSpPr>
          <p:spPr>
            <a:xfrm>
              <a:off x="12598810" y="11510137"/>
              <a:ext cx="773475" cy="950752"/>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3" name="Shape 2663"/>
            <p:cNvSpPr/>
            <p:nvPr/>
          </p:nvSpPr>
          <p:spPr>
            <a:xfrm>
              <a:off x="10171865" y="10493118"/>
              <a:ext cx="203307" cy="290194"/>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4" name="Shape 2664"/>
            <p:cNvSpPr/>
            <p:nvPr/>
          </p:nvSpPr>
          <p:spPr>
            <a:xfrm>
              <a:off x="10111258" y="9826541"/>
              <a:ext cx="125155" cy="247444"/>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5" name="Shape 2665"/>
            <p:cNvSpPr/>
            <p:nvPr/>
          </p:nvSpPr>
          <p:spPr>
            <a:xfrm>
              <a:off x="10176534" y="9266804"/>
              <a:ext cx="154032" cy="227994"/>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6" name="Shape 2666"/>
            <p:cNvSpPr/>
            <p:nvPr/>
          </p:nvSpPr>
          <p:spPr>
            <a:xfrm>
              <a:off x="11528135" y="9702637"/>
              <a:ext cx="115125" cy="119810"/>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7" name="Shape 2667"/>
            <p:cNvSpPr/>
            <p:nvPr/>
          </p:nvSpPr>
          <p:spPr>
            <a:xfrm>
              <a:off x="9350680" y="8334545"/>
              <a:ext cx="853492" cy="793381"/>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8" name="Shape 2668"/>
            <p:cNvSpPr/>
            <p:nvPr/>
          </p:nvSpPr>
          <p:spPr>
            <a:xfrm>
              <a:off x="9711007" y="9119467"/>
              <a:ext cx="297361" cy="235006"/>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9" name="Shape 2669"/>
            <p:cNvSpPr/>
            <p:nvPr/>
          </p:nvSpPr>
          <p:spPr>
            <a:xfrm>
              <a:off x="10508236" y="7635889"/>
              <a:ext cx="289985" cy="328798"/>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0" name="Shape 2670"/>
            <p:cNvSpPr/>
            <p:nvPr/>
          </p:nvSpPr>
          <p:spPr>
            <a:xfrm>
              <a:off x="10296414" y="7212277"/>
              <a:ext cx="104072" cy="262554"/>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1" name="Shape 2671"/>
            <p:cNvSpPr/>
            <p:nvPr/>
          </p:nvSpPr>
          <p:spPr>
            <a:xfrm>
              <a:off x="10535695" y="7275492"/>
              <a:ext cx="107538" cy="203721"/>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2" name="Shape 2672"/>
            <p:cNvSpPr/>
            <p:nvPr/>
          </p:nvSpPr>
          <p:spPr>
            <a:xfrm>
              <a:off x="10823778" y="7689179"/>
              <a:ext cx="150869" cy="140361"/>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3" name="Shape 2673"/>
            <p:cNvSpPr/>
            <p:nvPr/>
          </p:nvSpPr>
          <p:spPr>
            <a:xfrm>
              <a:off x="10388651" y="8942057"/>
              <a:ext cx="129032" cy="167965"/>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4" name="Shape 2674"/>
            <p:cNvSpPr/>
            <p:nvPr/>
          </p:nvSpPr>
          <p:spPr>
            <a:xfrm>
              <a:off x="11887744" y="9376221"/>
              <a:ext cx="82626" cy="151346"/>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5" name="Shape 2675"/>
            <p:cNvSpPr/>
            <p:nvPr/>
          </p:nvSpPr>
          <p:spPr>
            <a:xfrm>
              <a:off x="10084414" y="5695794"/>
              <a:ext cx="597486" cy="398773"/>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6" name="Shape 2676"/>
            <p:cNvSpPr/>
            <p:nvPr/>
          </p:nvSpPr>
          <p:spPr>
            <a:xfrm>
              <a:off x="1556953" y="10175371"/>
              <a:ext cx="298421" cy="357405"/>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7" name="Shape 2677"/>
            <p:cNvSpPr/>
            <p:nvPr/>
          </p:nvSpPr>
          <p:spPr>
            <a:xfrm>
              <a:off x="298611" y="10982205"/>
              <a:ext cx="143623" cy="132188"/>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8" name="Shape 2678"/>
            <p:cNvSpPr/>
            <p:nvPr/>
          </p:nvSpPr>
          <p:spPr>
            <a:xfrm>
              <a:off x="4052249" y="11098807"/>
              <a:ext cx="254622" cy="436158"/>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9" name="Shape 2679"/>
            <p:cNvSpPr/>
            <p:nvPr/>
          </p:nvSpPr>
          <p:spPr>
            <a:xfrm>
              <a:off x="4939305" y="5353901"/>
              <a:ext cx="1179103" cy="1358070"/>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0" name="Shape 2680"/>
            <p:cNvSpPr/>
            <p:nvPr/>
          </p:nvSpPr>
          <p:spPr>
            <a:xfrm>
              <a:off x="7578971" y="5500654"/>
              <a:ext cx="722766" cy="1117984"/>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1" name="Shape 2681"/>
            <p:cNvSpPr/>
            <p:nvPr/>
          </p:nvSpPr>
          <p:spPr>
            <a:xfrm>
              <a:off x="7784297" y="6764070"/>
              <a:ext cx="120494" cy="209727"/>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2" name="Shape 2682"/>
            <p:cNvSpPr/>
            <p:nvPr/>
          </p:nvSpPr>
          <p:spPr>
            <a:xfrm>
              <a:off x="5197669" y="3866224"/>
              <a:ext cx="890127" cy="912970"/>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3" name="Shape 2683"/>
            <p:cNvSpPr/>
            <p:nvPr/>
          </p:nvSpPr>
          <p:spPr>
            <a:xfrm>
              <a:off x="5629832" y="4605515"/>
              <a:ext cx="243533" cy="290029"/>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4" name="Shape 2684"/>
            <p:cNvSpPr/>
            <p:nvPr/>
          </p:nvSpPr>
          <p:spPr>
            <a:xfrm>
              <a:off x="6139817" y="3597015"/>
              <a:ext cx="175494" cy="221645"/>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5" name="Shape 2685"/>
            <p:cNvSpPr/>
            <p:nvPr/>
          </p:nvSpPr>
          <p:spPr>
            <a:xfrm>
              <a:off x="6159567" y="4244347"/>
              <a:ext cx="187683" cy="100946"/>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6" name="Shape 2686"/>
            <p:cNvSpPr/>
            <p:nvPr/>
          </p:nvSpPr>
          <p:spPr>
            <a:xfrm>
              <a:off x="5878848" y="4214117"/>
              <a:ext cx="1389368" cy="1173093"/>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7" name="Shape 2687"/>
            <p:cNvSpPr/>
            <p:nvPr/>
          </p:nvSpPr>
          <p:spPr>
            <a:xfrm>
              <a:off x="7324111" y="4926120"/>
              <a:ext cx="176519" cy="233713"/>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8" name="Shape 2688"/>
            <p:cNvSpPr/>
            <p:nvPr/>
          </p:nvSpPr>
          <p:spPr>
            <a:xfrm>
              <a:off x="6359700" y="3564297"/>
              <a:ext cx="433867" cy="477634"/>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9" name="Shape 2689"/>
            <p:cNvSpPr/>
            <p:nvPr/>
          </p:nvSpPr>
          <p:spPr>
            <a:xfrm>
              <a:off x="6253024" y="3182379"/>
              <a:ext cx="560444" cy="348020"/>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0" name="Shape 2690"/>
            <p:cNvSpPr/>
            <p:nvPr/>
          </p:nvSpPr>
          <p:spPr>
            <a:xfrm>
              <a:off x="7230774" y="2848311"/>
              <a:ext cx="807086" cy="923367"/>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1" name="Shape 2691"/>
            <p:cNvSpPr/>
            <p:nvPr/>
          </p:nvSpPr>
          <p:spPr>
            <a:xfrm>
              <a:off x="7582658" y="3686922"/>
              <a:ext cx="191119" cy="185509"/>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2" name="Shape 2692"/>
            <p:cNvSpPr/>
            <p:nvPr/>
          </p:nvSpPr>
          <p:spPr>
            <a:xfrm>
              <a:off x="7171842" y="3772918"/>
              <a:ext cx="303294" cy="394037"/>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3" name="Shape 2693"/>
            <p:cNvSpPr/>
            <p:nvPr/>
          </p:nvSpPr>
          <p:spPr>
            <a:xfrm>
              <a:off x="7355451" y="4301533"/>
              <a:ext cx="919432" cy="847882"/>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4" name="Shape 2694"/>
            <p:cNvSpPr/>
            <p:nvPr/>
          </p:nvSpPr>
          <p:spPr>
            <a:xfrm>
              <a:off x="8247368" y="4848123"/>
              <a:ext cx="385442" cy="494802"/>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5" name="Shape 2695"/>
            <p:cNvSpPr/>
            <p:nvPr/>
          </p:nvSpPr>
          <p:spPr>
            <a:xfrm>
              <a:off x="8225473" y="4140584"/>
              <a:ext cx="2037468" cy="1258684"/>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6" name="Shape 2696"/>
            <p:cNvSpPr/>
            <p:nvPr/>
          </p:nvSpPr>
          <p:spPr>
            <a:xfrm>
              <a:off x="8045200" y="3192058"/>
              <a:ext cx="639772" cy="773040"/>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7" name="Shape 2697"/>
            <p:cNvSpPr/>
            <p:nvPr/>
          </p:nvSpPr>
          <p:spPr>
            <a:xfrm>
              <a:off x="7824605" y="2279053"/>
              <a:ext cx="256035" cy="429643"/>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8" name="Shape 2698"/>
            <p:cNvSpPr/>
            <p:nvPr/>
          </p:nvSpPr>
          <p:spPr>
            <a:xfrm>
              <a:off x="8901159" y="3835240"/>
              <a:ext cx="161165" cy="253917"/>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9" name="Shape 2699"/>
            <p:cNvSpPr/>
            <p:nvPr/>
          </p:nvSpPr>
          <p:spPr>
            <a:xfrm>
              <a:off x="8262687" y="-1"/>
              <a:ext cx="4082123" cy="4605503"/>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701" name="Shape 2701"/>
          <p:cNvSpPr/>
          <p:nvPr/>
        </p:nvSpPr>
        <p:spPr>
          <a:xfrm>
            <a:off x="11176000" y="6451600"/>
            <a:ext cx="812800"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702" name="Shape 2702"/>
          <p:cNvSpPr/>
          <p:nvPr/>
        </p:nvSpPr>
        <p:spPr>
          <a:xfrm>
            <a:off x="17408134" y="6451600"/>
            <a:ext cx="812801"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 name="Shape 2704"/>
          <p:cNvSpPr/>
          <p:nvPr/>
        </p:nvSpPr>
        <p:spPr>
          <a:xfrm>
            <a:off x="14226282" y="0"/>
            <a:ext cx="10157718" cy="13716000"/>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grpSp>
        <p:nvGrpSpPr>
          <p:cNvPr id="2707" name="Group 2707"/>
          <p:cNvGrpSpPr/>
          <p:nvPr/>
        </p:nvGrpSpPr>
        <p:grpSpPr>
          <a:xfrm>
            <a:off x="10291903" y="1698926"/>
            <a:ext cx="5970208" cy="10318148"/>
            <a:chOff x="0" y="0"/>
            <a:chExt cx="5970206" cy="10318147"/>
          </a:xfrm>
        </p:grpSpPr>
        <p:sp>
          <p:nvSpPr>
            <p:cNvPr id="2705" name="Shape 2705"/>
            <p:cNvSpPr/>
            <p:nvPr/>
          </p:nvSpPr>
          <p:spPr>
            <a:xfrm>
              <a:off x="0" y="0"/>
              <a:ext cx="5970207" cy="10318148"/>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06" name="Shape 2706"/>
            <p:cNvSpPr/>
            <p:nvPr/>
          </p:nvSpPr>
          <p:spPr>
            <a:xfrm>
              <a:off x="2528344" y="9248647"/>
              <a:ext cx="503148" cy="322920"/>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708" name="Shape 2708"/>
          <p:cNvSpPr>
            <a:spLocks noGrp="1"/>
          </p:cNvSpPr>
          <p:nvPr>
            <p:ph type="title"/>
          </p:nvPr>
        </p:nvSpPr>
        <p:spPr>
          <a:xfrm>
            <a:off x="2032000" y="1708348"/>
            <a:ext cx="7233118" cy="3134086"/>
          </a:xfrm>
          <a:prstGeom prst="rect">
            <a:avLst/>
          </a:prstGeom>
        </p:spPr>
        <p:txBody>
          <a:bodyPr/>
          <a:lstStyle/>
          <a:p>
            <a:r>
              <a:t>South</a:t>
            </a:r>
          </a:p>
          <a:p>
            <a:r>
              <a:t>America</a:t>
            </a:r>
          </a:p>
        </p:txBody>
      </p:sp>
      <p:sp>
        <p:nvSpPr>
          <p:cNvPr id="2709" name="Shape 2709"/>
          <p:cNvSpPr/>
          <p:nvPr/>
        </p:nvSpPr>
        <p:spPr>
          <a:xfrm>
            <a:off x="17383666" y="4842433"/>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FFFFFF"/>
                </a:solidFill>
                <a:latin typeface="Montserrat Light"/>
                <a:ea typeface="Montserrat Light"/>
                <a:cs typeface="Montserrat Light"/>
                <a:sym typeface="Montserrat Light"/>
              </a:defRPr>
            </a:lvl1pPr>
          </a:lstStyle>
          <a:p>
            <a:r>
              <a:t>Steto clita kuasd gubergren, nosotra seao. </a:t>
            </a:r>
          </a:p>
        </p:txBody>
      </p:sp>
      <p:sp>
        <p:nvSpPr>
          <p:cNvPr id="2710" name="Shape 2710"/>
          <p:cNvSpPr/>
          <p:nvPr/>
        </p:nvSpPr>
        <p:spPr>
          <a:xfrm>
            <a:off x="17383666" y="3953433"/>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FFFFFF"/>
                </a:solidFill>
                <a:latin typeface="Montserrat"/>
                <a:ea typeface="Montserrat"/>
                <a:cs typeface="Montserrat"/>
                <a:sym typeface="Montserrat"/>
              </a:defRPr>
            </a:lvl1pPr>
          </a:lstStyle>
          <a:p>
            <a:r>
              <a:t>DRUSAM BERUDA</a:t>
            </a:r>
          </a:p>
        </p:txBody>
      </p:sp>
      <p:sp>
        <p:nvSpPr>
          <p:cNvPr id="2711" name="Shape 2711"/>
          <p:cNvSpPr/>
          <p:nvPr/>
        </p:nvSpPr>
        <p:spPr>
          <a:xfrm>
            <a:off x="17383666" y="1517848"/>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48%</a:t>
            </a:r>
          </a:p>
        </p:txBody>
      </p:sp>
      <p:sp>
        <p:nvSpPr>
          <p:cNvPr id="2712" name="Shape 2712"/>
          <p:cNvSpPr/>
          <p:nvPr/>
        </p:nvSpPr>
        <p:spPr>
          <a:xfrm>
            <a:off x="17410013" y="10683144"/>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FFFFFF"/>
                </a:solidFill>
                <a:latin typeface="Montserrat Light"/>
                <a:ea typeface="Montserrat Light"/>
                <a:cs typeface="Montserrat Light"/>
                <a:sym typeface="Montserrat Light"/>
              </a:defRPr>
            </a:lvl1pPr>
          </a:lstStyle>
          <a:p>
            <a:r>
              <a:t>Steto clita kuasd gubergren, nosotra seao. </a:t>
            </a:r>
          </a:p>
        </p:txBody>
      </p:sp>
      <p:sp>
        <p:nvSpPr>
          <p:cNvPr id="2713" name="Shape 2713"/>
          <p:cNvSpPr/>
          <p:nvPr/>
        </p:nvSpPr>
        <p:spPr>
          <a:xfrm>
            <a:off x="17410013" y="9794144"/>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FFFFFF"/>
                </a:solidFill>
                <a:latin typeface="Montserrat"/>
                <a:ea typeface="Montserrat"/>
                <a:cs typeface="Montserrat"/>
                <a:sym typeface="Montserrat"/>
              </a:defRPr>
            </a:lvl1pPr>
          </a:lstStyle>
          <a:p>
            <a:r>
              <a:t>URADN ESTADA</a:t>
            </a:r>
          </a:p>
        </p:txBody>
      </p:sp>
      <p:sp>
        <p:nvSpPr>
          <p:cNvPr id="2714" name="Shape 2714"/>
          <p:cNvSpPr/>
          <p:nvPr/>
        </p:nvSpPr>
        <p:spPr>
          <a:xfrm>
            <a:off x="17410011" y="735856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$24M</a:t>
            </a:r>
          </a:p>
        </p:txBody>
      </p:sp>
      <p:sp>
        <p:nvSpPr>
          <p:cNvPr id="2715" name="Shape 2715"/>
          <p:cNvSpPr/>
          <p:nvPr/>
        </p:nvSpPr>
        <p:spPr>
          <a:xfrm>
            <a:off x="2032097" y="6044346"/>
            <a:ext cx="8259807"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2716" name="Shape 2716"/>
          <p:cNvSpPr/>
          <p:nvPr/>
        </p:nvSpPr>
        <p:spPr>
          <a:xfrm>
            <a:off x="2035075" y="9021644"/>
            <a:ext cx="7810602"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 clita kuasd gubergren, nosotra sea takimata sanctus est Lorem ipsusit idos druamet. Lorem eso ipsum dolor sit amet.</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1" name="Group 2741"/>
          <p:cNvGrpSpPr/>
          <p:nvPr/>
        </p:nvGrpSpPr>
        <p:grpSpPr>
          <a:xfrm>
            <a:off x="12890906" y="-4306670"/>
            <a:ext cx="13851016" cy="15989181"/>
            <a:chOff x="0" y="0"/>
            <a:chExt cx="13851015" cy="15989179"/>
          </a:xfrm>
        </p:grpSpPr>
        <p:sp>
          <p:nvSpPr>
            <p:cNvPr id="2718" name="Shape 2718"/>
            <p:cNvSpPr/>
            <p:nvPr/>
          </p:nvSpPr>
          <p:spPr>
            <a:xfrm>
              <a:off x="812914" y="3897431"/>
              <a:ext cx="298188" cy="327436"/>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19" name="Shape 2719"/>
            <p:cNvSpPr/>
            <p:nvPr/>
          </p:nvSpPr>
          <p:spPr>
            <a:xfrm>
              <a:off x="8407062" y="15766881"/>
              <a:ext cx="300719" cy="135342"/>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0" name="Shape 2720"/>
            <p:cNvSpPr/>
            <p:nvPr/>
          </p:nvSpPr>
          <p:spPr>
            <a:xfrm>
              <a:off x="5048168" y="8872532"/>
              <a:ext cx="91964" cy="91964"/>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1" name="Shape 2721"/>
            <p:cNvSpPr/>
            <p:nvPr/>
          </p:nvSpPr>
          <p:spPr>
            <a:xfrm>
              <a:off x="10816395" y="6853651"/>
              <a:ext cx="394984" cy="415544"/>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2" name="Shape 2722"/>
            <p:cNvSpPr/>
            <p:nvPr/>
          </p:nvSpPr>
          <p:spPr>
            <a:xfrm>
              <a:off x="6353331" y="10835366"/>
              <a:ext cx="205116" cy="363515"/>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3" name="Shape 2723"/>
            <p:cNvSpPr/>
            <p:nvPr/>
          </p:nvSpPr>
          <p:spPr>
            <a:xfrm>
              <a:off x="5329015" y="11371315"/>
              <a:ext cx="247686" cy="369588"/>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4" name="Shape 2724"/>
            <p:cNvSpPr/>
            <p:nvPr/>
          </p:nvSpPr>
          <p:spPr>
            <a:xfrm>
              <a:off x="5361332" y="11122750"/>
              <a:ext cx="91964" cy="135343"/>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5" name="Shape 2725"/>
            <p:cNvSpPr/>
            <p:nvPr/>
          </p:nvSpPr>
          <p:spPr>
            <a:xfrm>
              <a:off x="4956685" y="14345835"/>
              <a:ext cx="153119" cy="418352"/>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6" name="Shape 2726"/>
            <p:cNvSpPr/>
            <p:nvPr/>
          </p:nvSpPr>
          <p:spPr>
            <a:xfrm>
              <a:off x="4885529" y="14789773"/>
              <a:ext cx="250265" cy="445729"/>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7" name="Shape 2727"/>
            <p:cNvSpPr/>
            <p:nvPr/>
          </p:nvSpPr>
          <p:spPr>
            <a:xfrm>
              <a:off x="4049249" y="14997591"/>
              <a:ext cx="173974" cy="157340"/>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8" name="Shape 2728"/>
            <p:cNvSpPr/>
            <p:nvPr/>
          </p:nvSpPr>
          <p:spPr>
            <a:xfrm>
              <a:off x="4198375" y="14961533"/>
              <a:ext cx="91964" cy="91964"/>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9" name="Shape 2729"/>
            <p:cNvSpPr/>
            <p:nvPr/>
          </p:nvSpPr>
          <p:spPr>
            <a:xfrm>
              <a:off x="3975479" y="15157153"/>
              <a:ext cx="91964" cy="91964"/>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0" name="Shape 2730"/>
            <p:cNvSpPr/>
            <p:nvPr/>
          </p:nvSpPr>
          <p:spPr>
            <a:xfrm>
              <a:off x="2560779" y="10474884"/>
              <a:ext cx="1373621" cy="2457040"/>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1" name="Shape 2731"/>
            <p:cNvSpPr/>
            <p:nvPr/>
          </p:nvSpPr>
          <p:spPr>
            <a:xfrm>
              <a:off x="2138137" y="11584884"/>
              <a:ext cx="716394" cy="976502"/>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2" name="Shape 2732"/>
            <p:cNvSpPr/>
            <p:nvPr/>
          </p:nvSpPr>
          <p:spPr>
            <a:xfrm>
              <a:off x="5498560" y="15328772"/>
              <a:ext cx="476434" cy="348793"/>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3" name="Shape 2733"/>
            <p:cNvSpPr/>
            <p:nvPr/>
          </p:nvSpPr>
          <p:spPr>
            <a:xfrm>
              <a:off x="7191199" y="15838151"/>
              <a:ext cx="460298" cy="151029"/>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4" name="Shape 2734"/>
            <p:cNvSpPr/>
            <p:nvPr/>
          </p:nvSpPr>
          <p:spPr>
            <a:xfrm>
              <a:off x="3429546" y="9951436"/>
              <a:ext cx="170468" cy="364025"/>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5" name="Shape 2735"/>
            <p:cNvSpPr/>
            <p:nvPr/>
          </p:nvSpPr>
          <p:spPr>
            <a:xfrm>
              <a:off x="2532526" y="9455922"/>
              <a:ext cx="227793" cy="235766"/>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6" name="Shape 2736"/>
            <p:cNvSpPr/>
            <p:nvPr/>
          </p:nvSpPr>
          <p:spPr>
            <a:xfrm>
              <a:off x="0" y="8095763"/>
              <a:ext cx="1659797" cy="1075727"/>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7" name="Shape 2737"/>
            <p:cNvSpPr/>
            <p:nvPr/>
          </p:nvSpPr>
          <p:spPr>
            <a:xfrm>
              <a:off x="5219922" y="733403"/>
              <a:ext cx="2031048" cy="2477924"/>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4"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38" name="Shape 2738"/>
            <p:cNvSpPr/>
            <p:nvPr/>
          </p:nvSpPr>
          <p:spPr>
            <a:xfrm>
              <a:off x="6360088" y="0"/>
              <a:ext cx="1386573" cy="1390633"/>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39" name="Shape 2739"/>
            <p:cNvSpPr/>
            <p:nvPr/>
          </p:nvSpPr>
          <p:spPr>
            <a:xfrm>
              <a:off x="11345922" y="2976000"/>
              <a:ext cx="2505094" cy="3499891"/>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40" name="Shape 2740"/>
            <p:cNvSpPr/>
            <p:nvPr/>
          </p:nvSpPr>
          <p:spPr>
            <a:xfrm>
              <a:off x="2260729" y="6183476"/>
              <a:ext cx="11158329" cy="9599736"/>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8"/>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grpSp>
      <p:sp>
        <p:nvSpPr>
          <p:cNvPr id="2742" name="Shape 2742"/>
          <p:cNvSpPr>
            <a:spLocks noGrp="1"/>
          </p:cNvSpPr>
          <p:nvPr>
            <p:ph type="title"/>
          </p:nvPr>
        </p:nvSpPr>
        <p:spPr>
          <a:xfrm>
            <a:off x="2032000" y="1708348"/>
            <a:ext cx="9145290" cy="2154860"/>
          </a:xfrm>
          <a:prstGeom prst="rect">
            <a:avLst/>
          </a:prstGeom>
        </p:spPr>
        <p:txBody>
          <a:bodyPr/>
          <a:lstStyle/>
          <a:p>
            <a:r>
              <a:t>Europe</a:t>
            </a:r>
          </a:p>
        </p:txBody>
      </p:sp>
      <p:sp>
        <p:nvSpPr>
          <p:cNvPr id="2743" name="Shape 274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118</a:t>
            </a:fld>
            <a:endParaRPr/>
          </a:p>
        </p:txBody>
      </p:sp>
      <p:sp>
        <p:nvSpPr>
          <p:cNvPr id="2744" name="Shape 2744"/>
          <p:cNvSpPr/>
          <p:nvPr/>
        </p:nvSpPr>
        <p:spPr>
          <a:xfrm>
            <a:off x="2032000"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45" name="Shape 2745"/>
          <p:cNvSpPr/>
          <p:nvPr/>
        </p:nvSpPr>
        <p:spPr>
          <a:xfrm>
            <a:off x="2032000" y="97654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746" name="Shape 2746"/>
          <p:cNvSpPr/>
          <p:nvPr/>
        </p:nvSpPr>
        <p:spPr>
          <a:xfrm>
            <a:off x="2032000"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$43M</a:t>
            </a:r>
          </a:p>
        </p:txBody>
      </p:sp>
      <p:sp>
        <p:nvSpPr>
          <p:cNvPr id="2747" name="Shape 2747"/>
          <p:cNvSpPr/>
          <p:nvPr/>
        </p:nvSpPr>
        <p:spPr>
          <a:xfrm>
            <a:off x="8264823"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48" name="Shape 2748"/>
          <p:cNvSpPr/>
          <p:nvPr/>
        </p:nvSpPr>
        <p:spPr>
          <a:xfrm>
            <a:off x="8264823" y="97654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URADN ESTADA</a:t>
            </a:r>
          </a:p>
        </p:txBody>
      </p:sp>
      <p:sp>
        <p:nvSpPr>
          <p:cNvPr id="2749" name="Shape 2749"/>
          <p:cNvSpPr/>
          <p:nvPr/>
        </p:nvSpPr>
        <p:spPr>
          <a:xfrm>
            <a:off x="8264822"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$83M</a:t>
            </a:r>
          </a:p>
        </p:txBody>
      </p:sp>
      <p:sp>
        <p:nvSpPr>
          <p:cNvPr id="2750" name="Shape 2750"/>
          <p:cNvSpPr/>
          <p:nvPr/>
        </p:nvSpPr>
        <p:spPr>
          <a:xfrm>
            <a:off x="2032097" y="4510914"/>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 name="Shape 2752"/>
          <p:cNvSpPr/>
          <p:nvPr/>
        </p:nvSpPr>
        <p:spPr>
          <a:xfrm>
            <a:off x="0" y="0"/>
            <a:ext cx="13211771" cy="13716000"/>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753" name="Shape 275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119</a:t>
            </a:fld>
            <a:endParaRPr/>
          </a:p>
        </p:txBody>
      </p:sp>
      <p:sp>
        <p:nvSpPr>
          <p:cNvPr id="2754" name="Shape 2754"/>
          <p:cNvSpPr/>
          <p:nvPr/>
        </p:nvSpPr>
        <p:spPr>
          <a:xfrm>
            <a:off x="9656960" y="6301244"/>
            <a:ext cx="90706" cy="54722"/>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FFFFFF"/>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2755" name="Shape 2755"/>
          <p:cNvSpPr/>
          <p:nvPr/>
        </p:nvSpPr>
        <p:spPr>
          <a:xfrm>
            <a:off x="9705772" y="5886441"/>
            <a:ext cx="83788" cy="54722"/>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FFFFFF"/>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2768" name="Group 2768"/>
          <p:cNvGrpSpPr/>
          <p:nvPr/>
        </p:nvGrpSpPr>
        <p:grpSpPr>
          <a:xfrm>
            <a:off x="2040702" y="3025097"/>
            <a:ext cx="10177817" cy="7665806"/>
            <a:chOff x="0" y="0"/>
            <a:chExt cx="10177815" cy="7665805"/>
          </a:xfrm>
        </p:grpSpPr>
        <p:sp>
          <p:nvSpPr>
            <p:cNvPr id="2756" name="Shape 2756"/>
            <p:cNvSpPr/>
            <p:nvPr/>
          </p:nvSpPr>
          <p:spPr>
            <a:xfrm>
              <a:off x="5319619" y="200252"/>
              <a:ext cx="736059" cy="449564"/>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57" name="Shape 2757"/>
            <p:cNvSpPr/>
            <p:nvPr/>
          </p:nvSpPr>
          <p:spPr>
            <a:xfrm>
              <a:off x="-1" y="1305140"/>
              <a:ext cx="6071370" cy="4825013"/>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58" name="Shape 2758"/>
            <p:cNvSpPr/>
            <p:nvPr/>
          </p:nvSpPr>
          <p:spPr>
            <a:xfrm>
              <a:off x="5223881" y="6148915"/>
              <a:ext cx="130259" cy="192988"/>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59" name="Shape 2759"/>
            <p:cNvSpPr/>
            <p:nvPr/>
          </p:nvSpPr>
          <p:spPr>
            <a:xfrm>
              <a:off x="4712265" y="6360947"/>
              <a:ext cx="623252" cy="680555"/>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0" name="Shape 2760"/>
            <p:cNvSpPr/>
            <p:nvPr/>
          </p:nvSpPr>
          <p:spPr>
            <a:xfrm>
              <a:off x="9030699" y="5246714"/>
              <a:ext cx="904345" cy="1448545"/>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1" name="Shape 2761"/>
            <p:cNvSpPr/>
            <p:nvPr/>
          </p:nvSpPr>
          <p:spPr>
            <a:xfrm>
              <a:off x="8100116" y="6397878"/>
              <a:ext cx="1245957" cy="1267928"/>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2" name="Shape 2762"/>
            <p:cNvSpPr/>
            <p:nvPr/>
          </p:nvSpPr>
          <p:spPr>
            <a:xfrm>
              <a:off x="7661053" y="2631914"/>
              <a:ext cx="514592" cy="545900"/>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3" name="Shape 2763"/>
            <p:cNvSpPr/>
            <p:nvPr/>
          </p:nvSpPr>
          <p:spPr>
            <a:xfrm>
              <a:off x="9713912" y="2285229"/>
              <a:ext cx="280262" cy="201670"/>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4" name="Shape 2764"/>
            <p:cNvSpPr/>
            <p:nvPr/>
          </p:nvSpPr>
          <p:spPr>
            <a:xfrm>
              <a:off x="9995096" y="2089132"/>
              <a:ext cx="182720" cy="165872"/>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5" name="Shape 2765"/>
            <p:cNvSpPr/>
            <p:nvPr/>
          </p:nvSpPr>
          <p:spPr>
            <a:xfrm>
              <a:off x="10055518" y="2367685"/>
              <a:ext cx="113177" cy="134041"/>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6" name="Shape 2766"/>
            <p:cNvSpPr/>
            <p:nvPr/>
          </p:nvSpPr>
          <p:spPr>
            <a:xfrm>
              <a:off x="8062909" y="1875010"/>
              <a:ext cx="270080" cy="296796"/>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7" name="Shape 2767"/>
            <p:cNvSpPr/>
            <p:nvPr/>
          </p:nvSpPr>
          <p:spPr>
            <a:xfrm>
              <a:off x="4276624" y="0"/>
              <a:ext cx="1373111" cy="1286424"/>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769" name="Shape 2769"/>
          <p:cNvSpPr>
            <a:spLocks noGrp="1"/>
          </p:cNvSpPr>
          <p:nvPr>
            <p:ph type="title"/>
          </p:nvPr>
        </p:nvSpPr>
        <p:spPr>
          <a:xfrm>
            <a:off x="15240000" y="1708348"/>
            <a:ext cx="7116961" cy="2032001"/>
          </a:xfrm>
          <a:prstGeom prst="rect">
            <a:avLst/>
          </a:prstGeom>
        </p:spPr>
        <p:txBody>
          <a:bodyPr>
            <a:normAutofit fontScale="90000"/>
          </a:bodyPr>
          <a:lstStyle/>
          <a:p>
            <a:r>
              <a:t>Australia</a:t>
            </a:r>
          </a:p>
        </p:txBody>
      </p:sp>
      <p:sp>
        <p:nvSpPr>
          <p:cNvPr id="2770" name="Shape 2770"/>
          <p:cNvSpPr/>
          <p:nvPr/>
        </p:nvSpPr>
        <p:spPr>
          <a:xfrm>
            <a:off x="15240000" y="10705265"/>
            <a:ext cx="711696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soteoto.</a:t>
            </a:r>
          </a:p>
        </p:txBody>
      </p:sp>
      <p:sp>
        <p:nvSpPr>
          <p:cNvPr id="2771" name="Shape 2771"/>
          <p:cNvSpPr/>
          <p:nvPr/>
        </p:nvSpPr>
        <p:spPr>
          <a:xfrm>
            <a:off x="15240000" y="98162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772" name="Shape 2772"/>
          <p:cNvSpPr/>
          <p:nvPr/>
        </p:nvSpPr>
        <p:spPr>
          <a:xfrm>
            <a:off x="15240000" y="7380680"/>
            <a:ext cx="7116961"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$136M</a:t>
            </a:r>
          </a:p>
        </p:txBody>
      </p:sp>
      <p:sp>
        <p:nvSpPr>
          <p:cNvPr id="2773" name="Shape 2773"/>
          <p:cNvSpPr/>
          <p:nvPr/>
        </p:nvSpPr>
        <p:spPr>
          <a:xfrm>
            <a:off x="15240000" y="4965298"/>
            <a:ext cx="7116961"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fru dreso nade lesdiacw for sids.</a:t>
            </a:r>
          </a:p>
        </p:txBody>
      </p:sp>
      <p:grpSp>
        <p:nvGrpSpPr>
          <p:cNvPr id="2777" name="Group 2777"/>
          <p:cNvGrpSpPr/>
          <p:nvPr/>
        </p:nvGrpSpPr>
        <p:grpSpPr>
          <a:xfrm>
            <a:off x="2035075" y="2025848"/>
            <a:ext cx="2281014" cy="1997208"/>
            <a:chOff x="0" y="0"/>
            <a:chExt cx="2281012" cy="1997207"/>
          </a:xfrm>
        </p:grpSpPr>
        <p:sp>
          <p:nvSpPr>
            <p:cNvPr id="2774" name="Shape 2774"/>
            <p:cNvSpPr/>
            <p:nvPr/>
          </p:nvSpPr>
          <p:spPr>
            <a:xfrm>
              <a:off x="505506" y="727207"/>
              <a:ext cx="1270001" cy="1270001"/>
            </a:xfrm>
            <a:prstGeom prst="ellipse">
              <a:avLst/>
            </a:prstGeom>
            <a:solidFill>
              <a:srgbClr val="FFFFFF"/>
            </a:solidFill>
            <a:ln w="38100" cap="flat">
              <a:solidFill>
                <a:srgbClr val="FFFFFF"/>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2775" name="Shape 2775"/>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Growth</a:t>
              </a:r>
            </a:p>
          </p:txBody>
        </p:sp>
        <p:sp>
          <p:nvSpPr>
            <p:cNvPr id="2776" name="Shape 2776"/>
            <p:cNvSpPr/>
            <p:nvPr/>
          </p:nvSpPr>
          <p:spPr>
            <a:xfrm>
              <a:off x="480106" y="106894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31%</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129"/>
          <p:cNvSpPr/>
          <p:nvPr/>
        </p:nvSpPr>
        <p:spPr>
          <a:xfrm>
            <a:off x="2035075" y="6642100"/>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rPr dirty="0"/>
              <a:t>Write here</a:t>
            </a:r>
          </a:p>
          <a:p>
            <a:pPr>
              <a:lnSpc>
                <a:spcPct val="100000"/>
              </a:lnSpc>
              <a:defRPr sz="4800" spc="240">
                <a:solidFill>
                  <a:srgbClr val="212121"/>
                </a:solidFill>
                <a:latin typeface="Montserrat"/>
                <a:ea typeface="Montserrat"/>
                <a:cs typeface="Montserrat"/>
                <a:sym typeface="Montserrat"/>
              </a:defRPr>
            </a:pPr>
            <a:r>
              <a:rPr dirty="0"/>
              <a:t>your title.</a:t>
            </a:r>
          </a:p>
        </p:txBody>
      </p:sp>
      <p:sp>
        <p:nvSpPr>
          <p:cNvPr id="7" name="Shape 1130"/>
          <p:cNvSpPr/>
          <p:nvPr/>
        </p:nvSpPr>
        <p:spPr>
          <a:xfrm>
            <a:off x="2035075" y="9059744"/>
            <a:ext cx="9145193"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Draom tros et accusam eto justo fosduo dolores etoma jam rebum. Steot clita kuasd gubergren, nosotra sea takimata sanctus est Lorem ipsusit druamet. Lorem eso ipsum dolor sit amet, deras consetetur sadipscing elitromas</a:t>
            </a:r>
          </a:p>
        </p:txBody>
      </p:sp>
      <p:sp>
        <p:nvSpPr>
          <p:cNvPr id="8" name="Shape 1131"/>
          <p:cNvSpPr/>
          <p:nvPr/>
        </p:nvSpPr>
        <p:spPr>
          <a:xfrm>
            <a:off x="13215343" y="6670625"/>
            <a:ext cx="9145193" cy="520238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1361176322"/>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9" name="Shape 2779"/>
          <p:cNvSpPr>
            <a:spLocks noGrp="1"/>
          </p:cNvSpPr>
          <p:nvPr>
            <p:ph type="title"/>
          </p:nvPr>
        </p:nvSpPr>
        <p:spPr>
          <a:xfrm>
            <a:off x="2032000" y="1708348"/>
            <a:ext cx="9145290" cy="2154860"/>
          </a:xfrm>
          <a:prstGeom prst="rect">
            <a:avLst/>
          </a:prstGeom>
        </p:spPr>
        <p:txBody>
          <a:bodyPr/>
          <a:lstStyle/>
          <a:p>
            <a:r>
              <a:t>Asia</a:t>
            </a:r>
          </a:p>
        </p:txBody>
      </p:sp>
      <p:sp>
        <p:nvSpPr>
          <p:cNvPr id="2780" name="Shape 2780"/>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120</a:t>
            </a:fld>
            <a:endParaRPr/>
          </a:p>
        </p:txBody>
      </p:sp>
      <p:sp>
        <p:nvSpPr>
          <p:cNvPr id="2781" name="Shape 2781"/>
          <p:cNvSpPr/>
          <p:nvPr/>
        </p:nvSpPr>
        <p:spPr>
          <a:xfrm>
            <a:off x="2032000"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82" name="Shape 2782"/>
          <p:cNvSpPr/>
          <p:nvPr/>
        </p:nvSpPr>
        <p:spPr>
          <a:xfrm>
            <a:off x="2032000" y="97654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783" name="Shape 2783"/>
          <p:cNvSpPr/>
          <p:nvPr/>
        </p:nvSpPr>
        <p:spPr>
          <a:xfrm>
            <a:off x="2032000"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64%</a:t>
            </a:r>
          </a:p>
        </p:txBody>
      </p:sp>
      <p:sp>
        <p:nvSpPr>
          <p:cNvPr id="2784" name="Shape 2784"/>
          <p:cNvSpPr/>
          <p:nvPr/>
        </p:nvSpPr>
        <p:spPr>
          <a:xfrm>
            <a:off x="8264823"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85" name="Shape 2785"/>
          <p:cNvSpPr/>
          <p:nvPr/>
        </p:nvSpPr>
        <p:spPr>
          <a:xfrm>
            <a:off x="8264823" y="97654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URADN ESTADA</a:t>
            </a:r>
          </a:p>
        </p:txBody>
      </p:sp>
      <p:sp>
        <p:nvSpPr>
          <p:cNvPr id="2786" name="Shape 2786"/>
          <p:cNvSpPr/>
          <p:nvPr/>
        </p:nvSpPr>
        <p:spPr>
          <a:xfrm>
            <a:off x="8264822"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$78M</a:t>
            </a:r>
          </a:p>
        </p:txBody>
      </p:sp>
      <p:sp>
        <p:nvSpPr>
          <p:cNvPr id="2787" name="Shape 2787"/>
          <p:cNvSpPr/>
          <p:nvPr/>
        </p:nvSpPr>
        <p:spPr>
          <a:xfrm>
            <a:off x="2032097" y="4510914"/>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2788" name="Shape 2788"/>
          <p:cNvSpPr/>
          <p:nvPr/>
        </p:nvSpPr>
        <p:spPr>
          <a:xfrm>
            <a:off x="18229130" y="7088478"/>
            <a:ext cx="21821" cy="21821"/>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DDDDD"/>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2831" name="Group 2831"/>
          <p:cNvGrpSpPr/>
          <p:nvPr/>
        </p:nvGrpSpPr>
        <p:grpSpPr>
          <a:xfrm>
            <a:off x="14243646" y="1489467"/>
            <a:ext cx="10729355" cy="10193045"/>
            <a:chOff x="0" y="0"/>
            <a:chExt cx="10729353" cy="10193043"/>
          </a:xfrm>
        </p:grpSpPr>
        <p:sp>
          <p:nvSpPr>
            <p:cNvPr id="2789" name="Shape 2789"/>
            <p:cNvSpPr/>
            <p:nvPr/>
          </p:nvSpPr>
          <p:spPr>
            <a:xfrm>
              <a:off x="3472506" y="8896590"/>
              <a:ext cx="167457" cy="248110"/>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0" name="Shape 2790"/>
            <p:cNvSpPr/>
            <p:nvPr/>
          </p:nvSpPr>
          <p:spPr>
            <a:xfrm>
              <a:off x="4509569" y="9140754"/>
              <a:ext cx="669007" cy="747403"/>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1" name="Shape 2791"/>
            <p:cNvSpPr/>
            <p:nvPr/>
          </p:nvSpPr>
          <p:spPr>
            <a:xfrm>
              <a:off x="5142913" y="9593984"/>
              <a:ext cx="85736" cy="113456"/>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2" name="Shape 2792"/>
            <p:cNvSpPr/>
            <p:nvPr/>
          </p:nvSpPr>
          <p:spPr>
            <a:xfrm>
              <a:off x="5288040" y="9677957"/>
              <a:ext cx="66832" cy="40053"/>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3" name="Shape 2793"/>
            <p:cNvSpPr/>
            <p:nvPr/>
          </p:nvSpPr>
          <p:spPr>
            <a:xfrm>
              <a:off x="5381294" y="9029674"/>
              <a:ext cx="681407" cy="735557"/>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4" name="Shape 2794"/>
            <p:cNvSpPr/>
            <p:nvPr/>
          </p:nvSpPr>
          <p:spPr>
            <a:xfrm>
              <a:off x="5196522" y="9880474"/>
              <a:ext cx="612864" cy="195223"/>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5" name="Shape 2795"/>
            <p:cNvSpPr/>
            <p:nvPr/>
          </p:nvSpPr>
          <p:spPr>
            <a:xfrm>
              <a:off x="5865845" y="10046077"/>
              <a:ext cx="178833" cy="43033"/>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6" name="Shape 2796"/>
            <p:cNvSpPr/>
            <p:nvPr/>
          </p:nvSpPr>
          <p:spPr>
            <a:xfrm>
              <a:off x="6048850" y="10103216"/>
              <a:ext cx="120996" cy="89828"/>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7" name="Shape 2797"/>
            <p:cNvSpPr/>
            <p:nvPr/>
          </p:nvSpPr>
          <p:spPr>
            <a:xfrm>
              <a:off x="6075865" y="10028981"/>
              <a:ext cx="334304" cy="68923"/>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8" name="Shape 2798"/>
            <p:cNvSpPr/>
            <p:nvPr/>
          </p:nvSpPr>
          <p:spPr>
            <a:xfrm>
              <a:off x="6349912" y="10047969"/>
              <a:ext cx="244911" cy="121026"/>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9" name="Shape 2799"/>
            <p:cNvSpPr/>
            <p:nvPr/>
          </p:nvSpPr>
          <p:spPr>
            <a:xfrm>
              <a:off x="6035813" y="9524713"/>
              <a:ext cx="312276" cy="351851"/>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0" name="Shape 2800"/>
            <p:cNvSpPr/>
            <p:nvPr/>
          </p:nvSpPr>
          <p:spPr>
            <a:xfrm>
              <a:off x="6132938" y="9373134"/>
              <a:ext cx="323904" cy="132458"/>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1" name="Shape 2801"/>
            <p:cNvSpPr/>
            <p:nvPr/>
          </p:nvSpPr>
          <p:spPr>
            <a:xfrm>
              <a:off x="6497282" y="9693309"/>
              <a:ext cx="68078" cy="103673"/>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2" name="Shape 2802"/>
            <p:cNvSpPr/>
            <p:nvPr/>
          </p:nvSpPr>
          <p:spPr>
            <a:xfrm>
              <a:off x="6609684" y="9681949"/>
              <a:ext cx="216211" cy="110589"/>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3" name="Shape 2803"/>
            <p:cNvSpPr/>
            <p:nvPr/>
          </p:nvSpPr>
          <p:spPr>
            <a:xfrm>
              <a:off x="6803153" y="9970141"/>
              <a:ext cx="87653" cy="101372"/>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4" name="Shape 2804"/>
            <p:cNvSpPr/>
            <p:nvPr/>
          </p:nvSpPr>
          <p:spPr>
            <a:xfrm>
              <a:off x="6919135" y="9848749"/>
              <a:ext cx="59097" cy="67345"/>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5" name="Shape 2805"/>
            <p:cNvSpPr/>
            <p:nvPr/>
          </p:nvSpPr>
          <p:spPr>
            <a:xfrm>
              <a:off x="7022086" y="9865772"/>
              <a:ext cx="57382" cy="98727"/>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6" name="Shape 2806"/>
            <p:cNvSpPr/>
            <p:nvPr/>
          </p:nvSpPr>
          <p:spPr>
            <a:xfrm>
              <a:off x="6576510" y="9375861"/>
              <a:ext cx="108440" cy="196411"/>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7" name="Shape 2807"/>
            <p:cNvSpPr/>
            <p:nvPr/>
          </p:nvSpPr>
          <p:spPr>
            <a:xfrm>
              <a:off x="6768817" y="9497507"/>
              <a:ext cx="76879" cy="94762"/>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8" name="Shape 2808"/>
            <p:cNvSpPr/>
            <p:nvPr/>
          </p:nvSpPr>
          <p:spPr>
            <a:xfrm>
              <a:off x="6115916" y="7808304"/>
              <a:ext cx="106270" cy="230710"/>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9" name="Shape 2809"/>
            <p:cNvSpPr/>
            <p:nvPr/>
          </p:nvSpPr>
          <p:spPr>
            <a:xfrm>
              <a:off x="6088415" y="8256694"/>
              <a:ext cx="186564" cy="459455"/>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0" name="Shape 2810"/>
            <p:cNvSpPr/>
            <p:nvPr/>
          </p:nvSpPr>
          <p:spPr>
            <a:xfrm>
              <a:off x="6231065" y="8562089"/>
              <a:ext cx="129047" cy="93167"/>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1" name="Shape 2811"/>
            <p:cNvSpPr/>
            <p:nvPr/>
          </p:nvSpPr>
          <p:spPr>
            <a:xfrm>
              <a:off x="6226789" y="8717288"/>
              <a:ext cx="75940" cy="107171"/>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2" name="Shape 2812"/>
            <p:cNvSpPr/>
            <p:nvPr/>
          </p:nvSpPr>
          <p:spPr>
            <a:xfrm>
              <a:off x="6262644" y="8794067"/>
              <a:ext cx="125874" cy="127071"/>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3" name="Shape 2813"/>
            <p:cNvSpPr/>
            <p:nvPr/>
          </p:nvSpPr>
          <p:spPr>
            <a:xfrm>
              <a:off x="6336959" y="8673687"/>
              <a:ext cx="116578" cy="179954"/>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4" name="Shape 2814"/>
            <p:cNvSpPr/>
            <p:nvPr/>
          </p:nvSpPr>
          <p:spPr>
            <a:xfrm>
              <a:off x="6227931" y="8902527"/>
              <a:ext cx="320663" cy="249192"/>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5" name="Shape 2815"/>
            <p:cNvSpPr/>
            <p:nvPr/>
          </p:nvSpPr>
          <p:spPr>
            <a:xfrm>
              <a:off x="10528485" y="4103113"/>
              <a:ext cx="200869" cy="12253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6" name="Shape 2816"/>
            <p:cNvSpPr/>
            <p:nvPr/>
          </p:nvSpPr>
          <p:spPr>
            <a:xfrm>
              <a:off x="9897722" y="2734569"/>
              <a:ext cx="291397" cy="179100"/>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7" name="Shape 2817"/>
            <p:cNvSpPr/>
            <p:nvPr/>
          </p:nvSpPr>
          <p:spPr>
            <a:xfrm>
              <a:off x="7406138" y="2138195"/>
              <a:ext cx="248694" cy="253141"/>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8" name="Shape 2818"/>
            <p:cNvSpPr/>
            <p:nvPr/>
          </p:nvSpPr>
          <p:spPr>
            <a:xfrm>
              <a:off x="7198646" y="1656459"/>
              <a:ext cx="553245" cy="381076"/>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9" name="Shape 2819"/>
            <p:cNvSpPr/>
            <p:nvPr/>
          </p:nvSpPr>
          <p:spPr>
            <a:xfrm>
              <a:off x="7097183" y="1749027"/>
              <a:ext cx="72202" cy="162326"/>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0" name="Shape 2820"/>
            <p:cNvSpPr/>
            <p:nvPr/>
          </p:nvSpPr>
          <p:spPr>
            <a:xfrm>
              <a:off x="7797740" y="1802218"/>
              <a:ext cx="327806" cy="228317"/>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1" name="Shape 2821"/>
            <p:cNvSpPr/>
            <p:nvPr/>
          </p:nvSpPr>
          <p:spPr>
            <a:xfrm>
              <a:off x="3414049" y="2347407"/>
              <a:ext cx="72373" cy="159964"/>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2" name="Shape 2822"/>
            <p:cNvSpPr/>
            <p:nvPr/>
          </p:nvSpPr>
          <p:spPr>
            <a:xfrm>
              <a:off x="420284" y="7050137"/>
              <a:ext cx="130970" cy="58945"/>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3" name="Shape 2823"/>
            <p:cNvSpPr/>
            <p:nvPr/>
          </p:nvSpPr>
          <p:spPr>
            <a:xfrm>
              <a:off x="7497699" y="5272698"/>
              <a:ext cx="174159" cy="887046"/>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4" name="Shape 2824"/>
            <p:cNvSpPr/>
            <p:nvPr/>
          </p:nvSpPr>
          <p:spPr>
            <a:xfrm>
              <a:off x="7389743" y="6203501"/>
              <a:ext cx="380027" cy="378386"/>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5" name="Shape 2825"/>
            <p:cNvSpPr/>
            <p:nvPr/>
          </p:nvSpPr>
          <p:spPr>
            <a:xfrm>
              <a:off x="6716692" y="6592889"/>
              <a:ext cx="819503" cy="785211"/>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6" name="Shape 2826"/>
            <p:cNvSpPr/>
            <p:nvPr/>
          </p:nvSpPr>
          <p:spPr>
            <a:xfrm>
              <a:off x="4251922" y="0"/>
              <a:ext cx="375935" cy="463590"/>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7" name="Shape 2827"/>
            <p:cNvSpPr/>
            <p:nvPr/>
          </p:nvSpPr>
          <p:spPr>
            <a:xfrm>
              <a:off x="4198442" y="404321"/>
              <a:ext cx="595086" cy="505061"/>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8" name="Shape 2828"/>
            <p:cNvSpPr/>
            <p:nvPr/>
          </p:nvSpPr>
          <p:spPr>
            <a:xfrm>
              <a:off x="4739140" y="664102"/>
              <a:ext cx="394372" cy="506221"/>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9" name="Shape 2829"/>
            <p:cNvSpPr/>
            <p:nvPr/>
          </p:nvSpPr>
          <p:spPr>
            <a:xfrm>
              <a:off x="6848123" y="9547223"/>
              <a:ext cx="673471" cy="570744"/>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30" name="Shape 2830"/>
            <p:cNvSpPr/>
            <p:nvPr/>
          </p:nvSpPr>
          <p:spPr>
            <a:xfrm>
              <a:off x="0" y="1222618"/>
              <a:ext cx="10659502" cy="8294569"/>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4"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4"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4"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3" name="Shape 283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121</a:t>
            </a:fld>
            <a:endParaRPr/>
          </a:p>
        </p:txBody>
      </p:sp>
      <p:grpSp>
        <p:nvGrpSpPr>
          <p:cNvPr id="2837" name="Group 2837"/>
          <p:cNvGrpSpPr/>
          <p:nvPr/>
        </p:nvGrpSpPr>
        <p:grpSpPr>
          <a:xfrm>
            <a:off x="1617178" y="2085171"/>
            <a:ext cx="9560112" cy="9597341"/>
            <a:chOff x="0" y="0"/>
            <a:chExt cx="9560111" cy="9597339"/>
          </a:xfrm>
        </p:grpSpPr>
        <p:sp>
          <p:nvSpPr>
            <p:cNvPr id="2834" name="Shape 2834"/>
            <p:cNvSpPr/>
            <p:nvPr/>
          </p:nvSpPr>
          <p:spPr>
            <a:xfrm>
              <a:off x="1016025" y="0"/>
              <a:ext cx="8544088" cy="9597340"/>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35" name="Shape 2835"/>
            <p:cNvSpPr/>
            <p:nvPr/>
          </p:nvSpPr>
          <p:spPr>
            <a:xfrm>
              <a:off x="8598463" y="6544221"/>
              <a:ext cx="862926" cy="1776892"/>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36" name="Shape 2836"/>
            <p:cNvSpPr/>
            <p:nvPr/>
          </p:nvSpPr>
          <p:spPr>
            <a:xfrm>
              <a:off x="0" y="2799992"/>
              <a:ext cx="183800" cy="103688"/>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838" name="Shape 2838"/>
          <p:cNvSpPr>
            <a:spLocks noGrp="1"/>
          </p:cNvSpPr>
          <p:nvPr>
            <p:ph type="title"/>
          </p:nvPr>
        </p:nvSpPr>
        <p:spPr>
          <a:xfrm>
            <a:off x="15240000" y="1708348"/>
            <a:ext cx="7116961" cy="2032001"/>
          </a:xfrm>
          <a:prstGeom prst="rect">
            <a:avLst/>
          </a:prstGeom>
        </p:spPr>
        <p:txBody>
          <a:bodyPr/>
          <a:lstStyle/>
          <a:p>
            <a:r>
              <a:t>Africa</a:t>
            </a:r>
          </a:p>
        </p:txBody>
      </p:sp>
      <p:sp>
        <p:nvSpPr>
          <p:cNvPr id="2839" name="Shape 2839"/>
          <p:cNvSpPr/>
          <p:nvPr/>
        </p:nvSpPr>
        <p:spPr>
          <a:xfrm>
            <a:off x="15240000" y="10705265"/>
            <a:ext cx="711696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soteoto.</a:t>
            </a:r>
          </a:p>
        </p:txBody>
      </p:sp>
      <p:sp>
        <p:nvSpPr>
          <p:cNvPr id="2840" name="Shape 2840"/>
          <p:cNvSpPr/>
          <p:nvPr/>
        </p:nvSpPr>
        <p:spPr>
          <a:xfrm>
            <a:off x="15240000" y="98162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841" name="Shape 2841"/>
          <p:cNvSpPr/>
          <p:nvPr/>
        </p:nvSpPr>
        <p:spPr>
          <a:xfrm>
            <a:off x="15240000" y="7380680"/>
            <a:ext cx="7116961"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$237M</a:t>
            </a:r>
          </a:p>
        </p:txBody>
      </p:sp>
      <p:sp>
        <p:nvSpPr>
          <p:cNvPr id="2842" name="Shape 2842"/>
          <p:cNvSpPr/>
          <p:nvPr/>
        </p:nvSpPr>
        <p:spPr>
          <a:xfrm>
            <a:off x="15240000" y="4965298"/>
            <a:ext cx="7116961"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fru dreso nade lesdiacw for sids.</a:t>
            </a:r>
          </a:p>
        </p:txBody>
      </p:sp>
      <p:grpSp>
        <p:nvGrpSpPr>
          <p:cNvPr id="2846" name="Group 2846"/>
          <p:cNvGrpSpPr/>
          <p:nvPr/>
        </p:nvGrpSpPr>
        <p:grpSpPr>
          <a:xfrm>
            <a:off x="4116221" y="3336792"/>
            <a:ext cx="2281013" cy="1997209"/>
            <a:chOff x="0" y="0"/>
            <a:chExt cx="2281012" cy="1997207"/>
          </a:xfrm>
        </p:grpSpPr>
        <p:sp>
          <p:nvSpPr>
            <p:cNvPr id="2843" name="Shape 2843"/>
            <p:cNvSpPr/>
            <p:nvPr/>
          </p:nvSpPr>
          <p:spPr>
            <a:xfrm>
              <a:off x="505506" y="727207"/>
              <a:ext cx="1270001" cy="1270001"/>
            </a:xfrm>
            <a:prstGeom prst="ellipse">
              <a:avLst/>
            </a:prstGeom>
            <a:solidFill>
              <a:srgbClr val="FFFFFF"/>
            </a:solidFill>
            <a:ln w="38100" cap="flat">
              <a:solidFill>
                <a:srgbClr val="FFFFFF"/>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2844" name="Shape 2844"/>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Growth</a:t>
              </a:r>
            </a:p>
          </p:txBody>
        </p:sp>
        <p:sp>
          <p:nvSpPr>
            <p:cNvPr id="2845" name="Shape 2845"/>
            <p:cNvSpPr/>
            <p:nvPr/>
          </p:nvSpPr>
          <p:spPr>
            <a:xfrm>
              <a:off x="480106" y="106894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24%</a:t>
              </a:r>
            </a:p>
          </p:txBody>
        </p:sp>
      </p:gr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1" name="Group 2991"/>
          <p:cNvGrpSpPr/>
          <p:nvPr/>
        </p:nvGrpSpPr>
        <p:grpSpPr>
          <a:xfrm>
            <a:off x="1901494" y="2033998"/>
            <a:ext cx="10748163" cy="6954262"/>
            <a:chOff x="0" y="0"/>
            <a:chExt cx="10748162" cy="6954261"/>
          </a:xfrm>
        </p:grpSpPr>
        <p:sp>
          <p:nvSpPr>
            <p:cNvPr id="2848" name="Shape 2848"/>
            <p:cNvSpPr/>
            <p:nvPr/>
          </p:nvSpPr>
          <p:spPr>
            <a:xfrm>
              <a:off x="4614880" y="4043806"/>
              <a:ext cx="18467" cy="18467"/>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49" name="Shape 2849"/>
            <p:cNvSpPr/>
            <p:nvPr/>
          </p:nvSpPr>
          <p:spPr>
            <a:xfrm>
              <a:off x="4527399" y="3740014"/>
              <a:ext cx="2047746" cy="2300177"/>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0" name="Shape 2850"/>
            <p:cNvSpPr/>
            <p:nvPr/>
          </p:nvSpPr>
          <p:spPr>
            <a:xfrm>
              <a:off x="6344667" y="5308455"/>
              <a:ext cx="206817" cy="425865"/>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1" name="Shape 2851"/>
            <p:cNvSpPr/>
            <p:nvPr/>
          </p:nvSpPr>
          <p:spPr>
            <a:xfrm>
              <a:off x="4283890" y="4411083"/>
              <a:ext cx="44052" cy="24851"/>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2" name="Shape 2852"/>
            <p:cNvSpPr/>
            <p:nvPr/>
          </p:nvSpPr>
          <p:spPr>
            <a:xfrm>
              <a:off x="2617327" y="4561584"/>
              <a:ext cx="1384433" cy="2392678"/>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3" name="Shape 2853"/>
            <p:cNvSpPr/>
            <p:nvPr/>
          </p:nvSpPr>
          <p:spPr>
            <a:xfrm>
              <a:off x="3203624" y="6706254"/>
              <a:ext cx="116676" cy="74883"/>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4" name="Shape 2854"/>
            <p:cNvSpPr/>
            <p:nvPr/>
          </p:nvSpPr>
          <p:spPr>
            <a:xfrm>
              <a:off x="2292370" y="4918721"/>
              <a:ext cx="62935" cy="51232"/>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5" name="Shape 2855"/>
            <p:cNvSpPr/>
            <p:nvPr/>
          </p:nvSpPr>
          <p:spPr>
            <a:xfrm>
              <a:off x="0" y="3005941"/>
              <a:ext cx="76765" cy="46313"/>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6" name="Shape 2856"/>
            <p:cNvSpPr/>
            <p:nvPr/>
          </p:nvSpPr>
          <p:spPr>
            <a:xfrm>
              <a:off x="41309" y="2654889"/>
              <a:ext cx="52534" cy="29427"/>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7" name="Shape 2857"/>
            <p:cNvSpPr/>
            <p:nvPr/>
          </p:nvSpPr>
          <p:spPr>
            <a:xfrm>
              <a:off x="20535" y="1546954"/>
              <a:ext cx="3360303" cy="3156755"/>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3"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8" name="Shape 2858"/>
            <p:cNvSpPr/>
            <p:nvPr/>
          </p:nvSpPr>
          <p:spPr>
            <a:xfrm>
              <a:off x="2516253" y="4203339"/>
              <a:ext cx="296755" cy="115095"/>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9" name="Shape 2859"/>
            <p:cNvSpPr/>
            <p:nvPr/>
          </p:nvSpPr>
          <p:spPr>
            <a:xfrm>
              <a:off x="2705566" y="4355685"/>
              <a:ext cx="69729" cy="34100"/>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0" name="Shape 2860"/>
            <p:cNvSpPr/>
            <p:nvPr/>
          </p:nvSpPr>
          <p:spPr>
            <a:xfrm>
              <a:off x="2820418" y="4312413"/>
              <a:ext cx="197182" cy="64371"/>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1" name="Shape 2861"/>
            <p:cNvSpPr/>
            <p:nvPr/>
          </p:nvSpPr>
          <p:spPr>
            <a:xfrm>
              <a:off x="3030505" y="4358577"/>
              <a:ext cx="80008" cy="30481"/>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2" name="Shape 2862"/>
            <p:cNvSpPr/>
            <p:nvPr/>
          </p:nvSpPr>
          <p:spPr>
            <a:xfrm>
              <a:off x="3113602" y="3199072"/>
              <a:ext cx="93517" cy="51403"/>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3" name="Shape 2863"/>
            <p:cNvSpPr/>
            <p:nvPr/>
          </p:nvSpPr>
          <p:spPr>
            <a:xfrm>
              <a:off x="3270564" y="3102300"/>
              <a:ext cx="199529" cy="245259"/>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4" name="Shape 2864"/>
            <p:cNvSpPr/>
            <p:nvPr/>
          </p:nvSpPr>
          <p:spPr>
            <a:xfrm>
              <a:off x="2644501" y="2839946"/>
              <a:ext cx="52447" cy="74860"/>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5" name="Shape 2865"/>
            <p:cNvSpPr/>
            <p:nvPr/>
          </p:nvSpPr>
          <p:spPr>
            <a:xfrm>
              <a:off x="2628868" y="2667994"/>
              <a:ext cx="32286" cy="63832"/>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6" name="Shape 2866"/>
            <p:cNvSpPr/>
            <p:nvPr/>
          </p:nvSpPr>
          <p:spPr>
            <a:xfrm>
              <a:off x="2645706" y="2523602"/>
              <a:ext cx="39736" cy="58815"/>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7" name="Shape 2867"/>
            <p:cNvSpPr/>
            <p:nvPr/>
          </p:nvSpPr>
          <p:spPr>
            <a:xfrm>
              <a:off x="2994369" y="2636031"/>
              <a:ext cx="29699" cy="30908"/>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8" name="Shape 2868"/>
            <p:cNvSpPr/>
            <p:nvPr/>
          </p:nvSpPr>
          <p:spPr>
            <a:xfrm>
              <a:off x="2432666" y="2283114"/>
              <a:ext cx="220170" cy="204664"/>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9" name="Shape 2869"/>
            <p:cNvSpPr/>
            <p:nvPr/>
          </p:nvSpPr>
          <p:spPr>
            <a:xfrm>
              <a:off x="2525617" y="2485595"/>
              <a:ext cx="76709" cy="60624"/>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0" name="Shape 2870"/>
            <p:cNvSpPr/>
            <p:nvPr/>
          </p:nvSpPr>
          <p:spPr>
            <a:xfrm>
              <a:off x="2731273" y="2102886"/>
              <a:ext cx="74807" cy="84819"/>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1" name="Shape 2871"/>
            <p:cNvSpPr/>
            <p:nvPr/>
          </p:nvSpPr>
          <p:spPr>
            <a:xfrm>
              <a:off x="2676630" y="1993610"/>
              <a:ext cx="26848" cy="67730"/>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2" name="Shape 2872"/>
            <p:cNvSpPr/>
            <p:nvPr/>
          </p:nvSpPr>
          <p:spPr>
            <a:xfrm>
              <a:off x="2738356" y="2009917"/>
              <a:ext cx="27742" cy="52553"/>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3" name="Shape 2873"/>
            <p:cNvSpPr/>
            <p:nvPr/>
          </p:nvSpPr>
          <p:spPr>
            <a:xfrm>
              <a:off x="2812671" y="2116633"/>
              <a:ext cx="38919" cy="36209"/>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4" name="Shape 2874"/>
            <p:cNvSpPr/>
            <p:nvPr/>
          </p:nvSpPr>
          <p:spPr>
            <a:xfrm>
              <a:off x="2700424" y="2439830"/>
              <a:ext cx="33286" cy="43329"/>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5" name="Shape 2875"/>
            <p:cNvSpPr/>
            <p:nvPr/>
          </p:nvSpPr>
          <p:spPr>
            <a:xfrm>
              <a:off x="3087135" y="2551828"/>
              <a:ext cx="21315" cy="39042"/>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6" name="Shape 2876"/>
            <p:cNvSpPr/>
            <p:nvPr/>
          </p:nvSpPr>
          <p:spPr>
            <a:xfrm>
              <a:off x="2621943" y="1602414"/>
              <a:ext cx="154130" cy="102869"/>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7" name="Shape 2877"/>
            <p:cNvSpPr/>
            <p:nvPr/>
          </p:nvSpPr>
          <p:spPr>
            <a:xfrm>
              <a:off x="422172" y="2757979"/>
              <a:ext cx="76983" cy="92198"/>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8" name="Shape 2878"/>
            <p:cNvSpPr/>
            <p:nvPr/>
          </p:nvSpPr>
          <p:spPr>
            <a:xfrm>
              <a:off x="97566" y="2966113"/>
              <a:ext cx="37050" cy="34100"/>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9" name="Shape 2879"/>
            <p:cNvSpPr/>
            <p:nvPr/>
          </p:nvSpPr>
          <p:spPr>
            <a:xfrm>
              <a:off x="1065866" y="2996192"/>
              <a:ext cx="65684" cy="112513"/>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0" name="Shape 2880"/>
            <p:cNvSpPr/>
            <p:nvPr/>
          </p:nvSpPr>
          <p:spPr>
            <a:xfrm>
              <a:off x="1294694" y="1514217"/>
              <a:ext cx="304166" cy="350333"/>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1" name="Shape 2881"/>
            <p:cNvSpPr/>
            <p:nvPr/>
          </p:nvSpPr>
          <p:spPr>
            <a:xfrm>
              <a:off x="1975631" y="1552075"/>
              <a:ext cx="186447" cy="288399"/>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2" name="Shape 2882"/>
            <p:cNvSpPr/>
            <p:nvPr/>
          </p:nvSpPr>
          <p:spPr>
            <a:xfrm>
              <a:off x="2028597" y="1877989"/>
              <a:ext cx="31084" cy="54103"/>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3" name="Shape 2883"/>
            <p:cNvSpPr/>
            <p:nvPr/>
          </p:nvSpPr>
          <p:spPr>
            <a:xfrm>
              <a:off x="1361342" y="1130452"/>
              <a:ext cx="229621" cy="235513"/>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4" name="Shape 2884"/>
            <p:cNvSpPr/>
            <p:nvPr/>
          </p:nvSpPr>
          <p:spPr>
            <a:xfrm>
              <a:off x="1472824" y="1321162"/>
              <a:ext cx="62824" cy="74817"/>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5" name="Shape 2885"/>
            <p:cNvSpPr/>
            <p:nvPr/>
          </p:nvSpPr>
          <p:spPr>
            <a:xfrm>
              <a:off x="1604382" y="1061006"/>
              <a:ext cx="45272" cy="57177"/>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6" name="Shape 2886"/>
            <p:cNvSpPr/>
            <p:nvPr/>
          </p:nvSpPr>
          <p:spPr>
            <a:xfrm>
              <a:off x="1609477" y="1227994"/>
              <a:ext cx="48416" cy="26041"/>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7" name="Shape 2887"/>
            <p:cNvSpPr/>
            <p:nvPr/>
          </p:nvSpPr>
          <p:spPr>
            <a:xfrm>
              <a:off x="1537061" y="1220195"/>
              <a:ext cx="358406" cy="302616"/>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8" name="Shape 2888"/>
            <p:cNvSpPr/>
            <p:nvPr/>
          </p:nvSpPr>
          <p:spPr>
            <a:xfrm>
              <a:off x="1909886" y="1403866"/>
              <a:ext cx="45536" cy="60290"/>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9" name="Shape 2889"/>
            <p:cNvSpPr/>
            <p:nvPr/>
          </p:nvSpPr>
          <p:spPr>
            <a:xfrm>
              <a:off x="1661104" y="1052566"/>
              <a:ext cx="111922" cy="123212"/>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0" name="Shape 2890"/>
            <p:cNvSpPr/>
            <p:nvPr/>
          </p:nvSpPr>
          <p:spPr>
            <a:xfrm>
              <a:off x="1633586" y="954045"/>
              <a:ext cx="144574" cy="89777"/>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1" name="Shape 2891"/>
            <p:cNvSpPr/>
            <p:nvPr/>
          </p:nvSpPr>
          <p:spPr>
            <a:xfrm>
              <a:off x="1885809" y="867868"/>
              <a:ext cx="208199" cy="238195"/>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2" name="Shape 2892"/>
            <p:cNvSpPr/>
            <p:nvPr/>
          </p:nvSpPr>
          <p:spPr>
            <a:xfrm>
              <a:off x="1976582" y="1084198"/>
              <a:ext cx="49302" cy="47856"/>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3" name="Shape 2893"/>
            <p:cNvSpPr/>
            <p:nvPr/>
          </p:nvSpPr>
          <p:spPr>
            <a:xfrm>
              <a:off x="1870606" y="1106382"/>
              <a:ext cx="78240" cy="101648"/>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4" name="Shape 2894"/>
            <p:cNvSpPr/>
            <p:nvPr/>
          </p:nvSpPr>
          <p:spPr>
            <a:xfrm>
              <a:off x="1917970" y="1242745"/>
              <a:ext cx="237181" cy="218724"/>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5" name="Shape 2895"/>
            <p:cNvSpPr/>
            <p:nvPr/>
          </p:nvSpPr>
          <p:spPr>
            <a:xfrm>
              <a:off x="2148052" y="1383745"/>
              <a:ext cx="99431" cy="127642"/>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6" name="Shape 2896"/>
            <p:cNvSpPr/>
            <p:nvPr/>
          </p:nvSpPr>
          <p:spPr>
            <a:xfrm>
              <a:off x="2142404" y="1201226"/>
              <a:ext cx="525593" cy="324695"/>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7" name="Shape 2897"/>
            <p:cNvSpPr/>
            <p:nvPr/>
          </p:nvSpPr>
          <p:spPr>
            <a:xfrm>
              <a:off x="2095901" y="956542"/>
              <a:ext cx="165038" cy="199416"/>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8" name="Shape 2898"/>
            <p:cNvSpPr/>
            <p:nvPr/>
          </p:nvSpPr>
          <p:spPr>
            <a:xfrm>
              <a:off x="2038995" y="721020"/>
              <a:ext cx="66048" cy="110833"/>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9" name="Shape 2899"/>
            <p:cNvSpPr/>
            <p:nvPr/>
          </p:nvSpPr>
          <p:spPr>
            <a:xfrm>
              <a:off x="2316706" y="1122459"/>
              <a:ext cx="41575" cy="65502"/>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0" name="Shape 2900"/>
            <p:cNvSpPr/>
            <p:nvPr/>
          </p:nvSpPr>
          <p:spPr>
            <a:xfrm>
              <a:off x="2152004" y="133108"/>
              <a:ext cx="1053037" cy="1188051"/>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6"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1" name="Shape 2901"/>
            <p:cNvSpPr/>
            <p:nvPr/>
          </p:nvSpPr>
          <p:spPr>
            <a:xfrm>
              <a:off x="2871752" y="0"/>
              <a:ext cx="1831718" cy="2687640"/>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1"/>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2" name="Shape 2902"/>
            <p:cNvSpPr/>
            <p:nvPr/>
          </p:nvSpPr>
          <p:spPr>
            <a:xfrm>
              <a:off x="4470205" y="1399862"/>
              <a:ext cx="59876" cy="65749"/>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3" name="Shape 2903"/>
            <p:cNvSpPr/>
            <p:nvPr/>
          </p:nvSpPr>
          <p:spPr>
            <a:xfrm>
              <a:off x="9465106" y="5046647"/>
              <a:ext cx="144236" cy="88096"/>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4" name="Shape 2904"/>
            <p:cNvSpPr/>
            <p:nvPr/>
          </p:nvSpPr>
          <p:spPr>
            <a:xfrm>
              <a:off x="8422699" y="5263156"/>
              <a:ext cx="1189717" cy="945487"/>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5" name="Shape 2905"/>
            <p:cNvSpPr/>
            <p:nvPr/>
          </p:nvSpPr>
          <p:spPr>
            <a:xfrm>
              <a:off x="9446347" y="6212318"/>
              <a:ext cx="25526" cy="37818"/>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6" name="Shape 2906"/>
            <p:cNvSpPr/>
            <p:nvPr/>
          </p:nvSpPr>
          <p:spPr>
            <a:xfrm>
              <a:off x="9346093" y="6253867"/>
              <a:ext cx="122131" cy="133359"/>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8"/>
                    <a:pt x="9775" y="21600"/>
                    <a:pt x="10869" y="21600"/>
                  </a:cubicBezTo>
                  <a:cubicBezTo>
                    <a:pt x="11416" y="21600"/>
                    <a:pt x="12054" y="21262"/>
                    <a:pt x="12418" y="20841"/>
                  </a:cubicBezTo>
                  <a:cubicBezTo>
                    <a:pt x="13603" y="20166"/>
                    <a:pt x="14697" y="19238"/>
                    <a:pt x="15699" y="18562"/>
                  </a:cubicBezTo>
                  <a:cubicBezTo>
                    <a:pt x="17431" y="17297"/>
                    <a:pt x="19254" y="15947"/>
                    <a:pt x="20074" y="14006"/>
                  </a:cubicBezTo>
                  <a:cubicBezTo>
                    <a:pt x="20985" y="11644"/>
                    <a:pt x="19892" y="8859"/>
                    <a:pt x="20803" y="6497"/>
                  </a:cubicBezTo>
                  <a:cubicBezTo>
                    <a:pt x="20985" y="5822"/>
                    <a:pt x="21441" y="5147"/>
                    <a:pt x="21168" y="4388"/>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7" name="Shape 2907"/>
            <p:cNvSpPr/>
            <p:nvPr/>
          </p:nvSpPr>
          <p:spPr>
            <a:xfrm>
              <a:off x="10192311" y="6035527"/>
              <a:ext cx="177212" cy="283851"/>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8" name="Shape 2908"/>
            <p:cNvSpPr/>
            <p:nvPr/>
          </p:nvSpPr>
          <p:spPr>
            <a:xfrm>
              <a:off x="10009959" y="6261104"/>
              <a:ext cx="244153" cy="248457"/>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9" name="Shape 2909"/>
            <p:cNvSpPr/>
            <p:nvPr/>
          </p:nvSpPr>
          <p:spPr>
            <a:xfrm>
              <a:off x="9923922" y="5523143"/>
              <a:ext cx="100838" cy="106973"/>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0" name="Shape 2910"/>
            <p:cNvSpPr/>
            <p:nvPr/>
          </p:nvSpPr>
          <p:spPr>
            <a:xfrm>
              <a:off x="10326191" y="5455209"/>
              <a:ext cx="54919" cy="39519"/>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1" name="Shape 2911"/>
            <p:cNvSpPr/>
            <p:nvPr/>
          </p:nvSpPr>
          <p:spPr>
            <a:xfrm>
              <a:off x="10381290" y="5416783"/>
              <a:ext cx="35806" cy="32504"/>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2" name="Shape 2912"/>
            <p:cNvSpPr/>
            <p:nvPr/>
          </p:nvSpPr>
          <p:spPr>
            <a:xfrm>
              <a:off x="10393131" y="5471367"/>
              <a:ext cx="22178" cy="26266"/>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3" name="Shape 2913"/>
            <p:cNvSpPr/>
            <p:nvPr/>
          </p:nvSpPr>
          <p:spPr>
            <a:xfrm>
              <a:off x="10002668" y="5374825"/>
              <a:ext cx="52924" cy="58159"/>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4" name="Shape 2914"/>
            <p:cNvSpPr/>
            <p:nvPr/>
          </p:nvSpPr>
          <p:spPr>
            <a:xfrm>
              <a:off x="9260727" y="5007407"/>
              <a:ext cx="269069" cy="252082"/>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5" name="Shape 2915"/>
            <p:cNvSpPr/>
            <p:nvPr/>
          </p:nvSpPr>
          <p:spPr>
            <a:xfrm>
              <a:off x="7402348" y="4634554"/>
              <a:ext cx="77208" cy="114393"/>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6" name="Shape 2916"/>
            <p:cNvSpPr/>
            <p:nvPr/>
          </p:nvSpPr>
          <p:spPr>
            <a:xfrm>
              <a:off x="7880493" y="4747128"/>
              <a:ext cx="308450" cy="344595"/>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7" name="Shape 2917"/>
            <p:cNvSpPr/>
            <p:nvPr/>
          </p:nvSpPr>
          <p:spPr>
            <a:xfrm>
              <a:off x="8172500" y="4956092"/>
              <a:ext cx="39530" cy="52310"/>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8" name="Shape 2918"/>
            <p:cNvSpPr/>
            <p:nvPr/>
          </p:nvSpPr>
          <p:spPr>
            <a:xfrm>
              <a:off x="8239411" y="4994809"/>
              <a:ext cx="30814" cy="18467"/>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9" name="Shape 2919"/>
            <p:cNvSpPr/>
            <p:nvPr/>
          </p:nvSpPr>
          <p:spPr>
            <a:xfrm>
              <a:off x="8282407" y="4695914"/>
              <a:ext cx="314167" cy="339133"/>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0" name="Shape 2920"/>
            <p:cNvSpPr/>
            <p:nvPr/>
          </p:nvSpPr>
          <p:spPr>
            <a:xfrm>
              <a:off x="8197216" y="5088180"/>
              <a:ext cx="282565" cy="90009"/>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1" name="Shape 2921"/>
            <p:cNvSpPr/>
            <p:nvPr/>
          </p:nvSpPr>
          <p:spPr>
            <a:xfrm>
              <a:off x="8505812" y="5164532"/>
              <a:ext cx="82452" cy="19841"/>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2" name="Shape 2922"/>
            <p:cNvSpPr/>
            <p:nvPr/>
          </p:nvSpPr>
          <p:spPr>
            <a:xfrm>
              <a:off x="8590188" y="5190877"/>
              <a:ext cx="55786" cy="41416"/>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3" name="Shape 2923"/>
            <p:cNvSpPr/>
            <p:nvPr/>
          </p:nvSpPr>
          <p:spPr>
            <a:xfrm>
              <a:off x="8602643" y="5156651"/>
              <a:ext cx="154133" cy="31778"/>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4" name="Shape 2924"/>
            <p:cNvSpPr/>
            <p:nvPr/>
          </p:nvSpPr>
          <p:spPr>
            <a:xfrm>
              <a:off x="8728994" y="5165405"/>
              <a:ext cx="112918" cy="55800"/>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5" name="Shape 2925"/>
            <p:cNvSpPr/>
            <p:nvPr/>
          </p:nvSpPr>
          <p:spPr>
            <a:xfrm>
              <a:off x="8584176" y="4924154"/>
              <a:ext cx="143978" cy="162224"/>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6" name="Shape 2926"/>
            <p:cNvSpPr/>
            <p:nvPr/>
          </p:nvSpPr>
          <p:spPr>
            <a:xfrm>
              <a:off x="8628957" y="4854269"/>
              <a:ext cx="149339" cy="61071"/>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7" name="Shape 2927"/>
            <p:cNvSpPr/>
            <p:nvPr/>
          </p:nvSpPr>
          <p:spPr>
            <a:xfrm>
              <a:off x="8796940" y="5001886"/>
              <a:ext cx="31388" cy="47800"/>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8" name="Shape 2928"/>
            <p:cNvSpPr/>
            <p:nvPr/>
          </p:nvSpPr>
          <p:spPr>
            <a:xfrm>
              <a:off x="8848763" y="4996649"/>
              <a:ext cx="99686" cy="50988"/>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9" name="Shape 2929"/>
            <p:cNvSpPr/>
            <p:nvPr/>
          </p:nvSpPr>
          <p:spPr>
            <a:xfrm>
              <a:off x="8937964" y="5129522"/>
              <a:ext cx="40413" cy="46738"/>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0" name="Shape 2930"/>
            <p:cNvSpPr/>
            <p:nvPr/>
          </p:nvSpPr>
          <p:spPr>
            <a:xfrm>
              <a:off x="8991437" y="5073553"/>
              <a:ext cx="27248" cy="31051"/>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1" name="Shape 2931"/>
            <p:cNvSpPr/>
            <p:nvPr/>
          </p:nvSpPr>
          <p:spPr>
            <a:xfrm>
              <a:off x="9038904" y="5081402"/>
              <a:ext cx="26457" cy="45519"/>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2" name="Shape 2932"/>
            <p:cNvSpPr/>
            <p:nvPr/>
          </p:nvSpPr>
          <p:spPr>
            <a:xfrm>
              <a:off x="8833469" y="4855526"/>
              <a:ext cx="49997" cy="90556"/>
            </a:xfrm>
            <a:custGeom>
              <a:avLst/>
              <a:gdLst/>
              <a:ahLst/>
              <a:cxnLst>
                <a:cxn ang="0">
                  <a:pos x="wd2" y="hd2"/>
                </a:cxn>
                <a:cxn ang="5400000">
                  <a:pos x="wd2" y="hd2"/>
                </a:cxn>
                <a:cxn ang="10800000">
                  <a:pos x="wd2" y="hd2"/>
                </a:cxn>
                <a:cxn ang="16200000">
                  <a:pos x="wd2" y="hd2"/>
                </a:cxn>
              </a:cxnLst>
              <a:rect l="0" t="0" r="r" b="b"/>
              <a:pathLst>
                <a:path w="21487"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3" name="Shape 2933"/>
            <p:cNvSpPr/>
            <p:nvPr/>
          </p:nvSpPr>
          <p:spPr>
            <a:xfrm>
              <a:off x="8922133" y="4911611"/>
              <a:ext cx="35446" cy="43691"/>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4" name="Shape 2934"/>
            <p:cNvSpPr/>
            <p:nvPr/>
          </p:nvSpPr>
          <p:spPr>
            <a:xfrm>
              <a:off x="8621109" y="4132793"/>
              <a:ext cx="48997" cy="106371"/>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5" name="Shape 2935"/>
            <p:cNvSpPr/>
            <p:nvPr/>
          </p:nvSpPr>
          <p:spPr>
            <a:xfrm>
              <a:off x="8608430" y="4339526"/>
              <a:ext cx="86017" cy="211836"/>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6" name="Shape 2936"/>
            <p:cNvSpPr/>
            <p:nvPr/>
          </p:nvSpPr>
          <p:spPr>
            <a:xfrm>
              <a:off x="8674199" y="4480330"/>
              <a:ext cx="59498" cy="42956"/>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7" name="Shape 2937"/>
            <p:cNvSpPr/>
            <p:nvPr/>
          </p:nvSpPr>
          <p:spPr>
            <a:xfrm>
              <a:off x="8672228" y="4551886"/>
              <a:ext cx="35013" cy="49413"/>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8" name="Shape 2938"/>
            <p:cNvSpPr/>
            <p:nvPr/>
          </p:nvSpPr>
          <p:spPr>
            <a:xfrm>
              <a:off x="8688758" y="4587285"/>
              <a:ext cx="58036" cy="58587"/>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9" name="Shape 2939"/>
            <p:cNvSpPr/>
            <p:nvPr/>
          </p:nvSpPr>
          <p:spPr>
            <a:xfrm>
              <a:off x="8723022" y="4531784"/>
              <a:ext cx="53750" cy="82969"/>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0" name="Shape 2940"/>
            <p:cNvSpPr/>
            <p:nvPr/>
          </p:nvSpPr>
          <p:spPr>
            <a:xfrm>
              <a:off x="8672754" y="4637292"/>
              <a:ext cx="147844" cy="114892"/>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1" name="Shape 2941"/>
            <p:cNvSpPr/>
            <p:nvPr/>
          </p:nvSpPr>
          <p:spPr>
            <a:xfrm>
              <a:off x="10655551" y="2424493"/>
              <a:ext cx="92612" cy="5649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2" name="Shape 2942"/>
            <p:cNvSpPr/>
            <p:nvPr/>
          </p:nvSpPr>
          <p:spPr>
            <a:xfrm>
              <a:off x="10364734" y="1793517"/>
              <a:ext cx="134350" cy="82576"/>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3" name="Shape 2943"/>
            <p:cNvSpPr/>
            <p:nvPr/>
          </p:nvSpPr>
          <p:spPr>
            <a:xfrm>
              <a:off x="9215973" y="1518555"/>
              <a:ext cx="114663" cy="116713"/>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4" name="Shape 2944"/>
            <p:cNvSpPr/>
            <p:nvPr/>
          </p:nvSpPr>
          <p:spPr>
            <a:xfrm>
              <a:off x="9120308" y="1296447"/>
              <a:ext cx="255078" cy="175699"/>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59"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5" name="Shape 2945"/>
            <p:cNvSpPr/>
            <p:nvPr/>
          </p:nvSpPr>
          <p:spPr>
            <a:xfrm>
              <a:off x="9073528" y="1339127"/>
              <a:ext cx="33290" cy="74842"/>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6" name="Shape 2946"/>
            <p:cNvSpPr/>
            <p:nvPr/>
          </p:nvSpPr>
          <p:spPr>
            <a:xfrm>
              <a:off x="9396524" y="1363651"/>
              <a:ext cx="151137" cy="105267"/>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7" name="Shape 2947"/>
            <p:cNvSpPr/>
            <p:nvPr/>
          </p:nvSpPr>
          <p:spPr>
            <a:xfrm>
              <a:off x="7375397" y="1615013"/>
              <a:ext cx="33368" cy="73753"/>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8" name="Shape 2948"/>
            <p:cNvSpPr/>
            <p:nvPr/>
          </p:nvSpPr>
          <p:spPr>
            <a:xfrm>
              <a:off x="5995103" y="3783236"/>
              <a:ext cx="60384" cy="27178"/>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9" name="Shape 2949"/>
            <p:cNvSpPr/>
            <p:nvPr/>
          </p:nvSpPr>
          <p:spPr>
            <a:xfrm>
              <a:off x="9258189" y="2963737"/>
              <a:ext cx="80297" cy="408978"/>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0" name="Shape 2950"/>
            <p:cNvSpPr/>
            <p:nvPr/>
          </p:nvSpPr>
          <p:spPr>
            <a:xfrm>
              <a:off x="9208415" y="3392889"/>
              <a:ext cx="175214" cy="174457"/>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1" name="Shape 2951"/>
            <p:cNvSpPr/>
            <p:nvPr/>
          </p:nvSpPr>
          <p:spPr>
            <a:xfrm>
              <a:off x="8898100" y="3572419"/>
              <a:ext cx="377838" cy="362027"/>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1"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1"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2" name="Shape 2952"/>
            <p:cNvSpPr/>
            <p:nvPr/>
          </p:nvSpPr>
          <p:spPr>
            <a:xfrm>
              <a:off x="7761702" y="532727"/>
              <a:ext cx="173328" cy="213742"/>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3" name="Shape 2953"/>
            <p:cNvSpPr/>
            <p:nvPr/>
          </p:nvSpPr>
          <p:spPr>
            <a:xfrm>
              <a:off x="7737046" y="719141"/>
              <a:ext cx="274368" cy="232863"/>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4" name="Shape 2954"/>
            <p:cNvSpPr/>
            <p:nvPr/>
          </p:nvSpPr>
          <p:spPr>
            <a:xfrm>
              <a:off x="7986338" y="838915"/>
              <a:ext cx="181828" cy="233397"/>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5" name="Shape 2955"/>
            <p:cNvSpPr/>
            <p:nvPr/>
          </p:nvSpPr>
          <p:spPr>
            <a:xfrm>
              <a:off x="8958698" y="4934533"/>
              <a:ext cx="310508" cy="263145"/>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6" name="Shape 2956"/>
            <p:cNvSpPr/>
            <p:nvPr/>
          </p:nvSpPr>
          <p:spPr>
            <a:xfrm>
              <a:off x="5801328" y="1096423"/>
              <a:ext cx="4914630" cy="3824263"/>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9"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4"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4"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4"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8" y="14865"/>
                  </a:cubicBezTo>
                  <a:cubicBezTo>
                    <a:pt x="12290" y="14865"/>
                    <a:pt x="12255" y="14827"/>
                    <a:pt x="12265" y="14788"/>
                  </a:cubicBezTo>
                  <a:cubicBezTo>
                    <a:pt x="12290" y="14815"/>
                    <a:pt x="12334" y="14776"/>
                    <a:pt x="12329" y="14735"/>
                  </a:cubicBezTo>
                  <a:cubicBezTo>
                    <a:pt x="12318"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7" name="Shape 2957"/>
            <p:cNvSpPr/>
            <p:nvPr/>
          </p:nvSpPr>
          <p:spPr>
            <a:xfrm>
              <a:off x="4621327" y="4010355"/>
              <a:ext cx="20907" cy="18468"/>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8" name="Shape 2958"/>
            <p:cNvSpPr/>
            <p:nvPr/>
          </p:nvSpPr>
          <p:spPr>
            <a:xfrm>
              <a:off x="4535856" y="4039453"/>
              <a:ext cx="19877" cy="23979"/>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9" name="Shape 2959"/>
            <p:cNvSpPr/>
            <p:nvPr/>
          </p:nvSpPr>
          <p:spPr>
            <a:xfrm>
              <a:off x="4562256" y="4051956"/>
              <a:ext cx="21171" cy="23215"/>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0" name="Shape 2960"/>
            <p:cNvSpPr/>
            <p:nvPr/>
          </p:nvSpPr>
          <p:spPr>
            <a:xfrm>
              <a:off x="4623204" y="3940198"/>
              <a:ext cx="23302" cy="20242"/>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1" name="Shape 2961"/>
            <p:cNvSpPr/>
            <p:nvPr/>
          </p:nvSpPr>
          <p:spPr>
            <a:xfrm>
              <a:off x="5320640" y="2398858"/>
              <a:ext cx="18467" cy="18467"/>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2" name="Shape 2962"/>
            <p:cNvSpPr/>
            <p:nvPr/>
          </p:nvSpPr>
          <p:spPr>
            <a:xfrm>
              <a:off x="6478895" y="1993468"/>
              <a:ext cx="79313" cy="83442"/>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3" name="Shape 2963"/>
            <p:cNvSpPr/>
            <p:nvPr/>
          </p:nvSpPr>
          <p:spPr>
            <a:xfrm>
              <a:off x="5582717" y="2792993"/>
              <a:ext cx="41188" cy="72994"/>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4" name="Shape 2964"/>
            <p:cNvSpPr/>
            <p:nvPr/>
          </p:nvSpPr>
          <p:spPr>
            <a:xfrm>
              <a:off x="5377034" y="2900611"/>
              <a:ext cx="49736" cy="74214"/>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5" name="Shape 2965"/>
            <p:cNvSpPr/>
            <p:nvPr/>
          </p:nvSpPr>
          <p:spPr>
            <a:xfrm>
              <a:off x="5383523" y="2850700"/>
              <a:ext cx="18467" cy="27177"/>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6" name="Shape 2966"/>
            <p:cNvSpPr/>
            <p:nvPr/>
          </p:nvSpPr>
          <p:spPr>
            <a:xfrm>
              <a:off x="5302270" y="3497892"/>
              <a:ext cx="30747" cy="84006"/>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7" name="Shape 2967"/>
            <p:cNvSpPr/>
            <p:nvPr/>
          </p:nvSpPr>
          <p:spPr>
            <a:xfrm>
              <a:off x="5287983" y="3587034"/>
              <a:ext cx="50253" cy="89503"/>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8" name="Shape 2968"/>
            <p:cNvSpPr/>
            <p:nvPr/>
          </p:nvSpPr>
          <p:spPr>
            <a:xfrm>
              <a:off x="5120058" y="3628764"/>
              <a:ext cx="34934" cy="31595"/>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9" name="Shape 2969"/>
            <p:cNvSpPr/>
            <p:nvPr/>
          </p:nvSpPr>
          <p:spPr>
            <a:xfrm>
              <a:off x="5150003" y="3621524"/>
              <a:ext cx="18467" cy="18467"/>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0" name="Shape 2970"/>
            <p:cNvSpPr/>
            <p:nvPr/>
          </p:nvSpPr>
          <p:spPr>
            <a:xfrm>
              <a:off x="5105245" y="3660804"/>
              <a:ext cx="18467" cy="18467"/>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1" name="Shape 2971"/>
            <p:cNvSpPr/>
            <p:nvPr/>
          </p:nvSpPr>
          <p:spPr>
            <a:xfrm>
              <a:off x="5411079" y="3695265"/>
              <a:ext cx="95668" cy="70038"/>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2" name="Shape 2972"/>
            <p:cNvSpPr/>
            <p:nvPr/>
          </p:nvSpPr>
          <p:spPr>
            <a:xfrm>
              <a:off x="5750959" y="3797548"/>
              <a:ext cx="92428" cy="30327"/>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3" name="Shape 2973"/>
            <p:cNvSpPr/>
            <p:nvPr/>
          </p:nvSpPr>
          <p:spPr>
            <a:xfrm>
              <a:off x="4821174" y="2720609"/>
              <a:ext cx="275823" cy="493372"/>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4" name="Shape 2974"/>
            <p:cNvSpPr/>
            <p:nvPr/>
          </p:nvSpPr>
          <p:spPr>
            <a:xfrm>
              <a:off x="4736308" y="2943495"/>
              <a:ext cx="143852" cy="196082"/>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5" name="Shape 2975"/>
            <p:cNvSpPr/>
            <p:nvPr/>
          </p:nvSpPr>
          <p:spPr>
            <a:xfrm>
              <a:off x="4995622" y="2615501"/>
              <a:ext cx="34231" cy="73096"/>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6" name="Shape 2976"/>
            <p:cNvSpPr/>
            <p:nvPr/>
          </p:nvSpPr>
          <p:spPr>
            <a:xfrm>
              <a:off x="4815501" y="2516002"/>
              <a:ext cx="45741" cy="47343"/>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7" name="Shape 2977"/>
            <p:cNvSpPr/>
            <p:nvPr/>
          </p:nvSpPr>
          <p:spPr>
            <a:xfrm>
              <a:off x="4306972" y="2242883"/>
              <a:ext cx="333287" cy="216006"/>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8" name="Shape 2978"/>
            <p:cNvSpPr/>
            <p:nvPr/>
          </p:nvSpPr>
          <p:spPr>
            <a:xfrm>
              <a:off x="5355128" y="764528"/>
              <a:ext cx="407833" cy="497566"/>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4"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9" name="Shape 2979"/>
            <p:cNvSpPr/>
            <p:nvPr/>
          </p:nvSpPr>
          <p:spPr>
            <a:xfrm>
              <a:off x="5584072" y="617261"/>
              <a:ext cx="278424" cy="279239"/>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0" name="Shape 2980"/>
            <p:cNvSpPr/>
            <p:nvPr/>
          </p:nvSpPr>
          <p:spPr>
            <a:xfrm>
              <a:off x="6585224" y="1214839"/>
              <a:ext cx="503021" cy="702776"/>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1" name="Shape 2981"/>
            <p:cNvSpPr/>
            <p:nvPr/>
          </p:nvSpPr>
          <p:spPr>
            <a:xfrm>
              <a:off x="6811433" y="616305"/>
              <a:ext cx="71027" cy="77697"/>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2" name="Shape 2982"/>
            <p:cNvSpPr/>
            <p:nvPr/>
          </p:nvSpPr>
          <p:spPr>
            <a:xfrm>
              <a:off x="6905611" y="551673"/>
              <a:ext cx="70699" cy="97046"/>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3" name="Shape 2983"/>
            <p:cNvSpPr/>
            <p:nvPr/>
          </p:nvSpPr>
          <p:spPr>
            <a:xfrm>
              <a:off x="6834197" y="572448"/>
              <a:ext cx="38065" cy="28731"/>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4" name="Shape 2984"/>
            <p:cNvSpPr/>
            <p:nvPr/>
          </p:nvSpPr>
          <p:spPr>
            <a:xfrm>
              <a:off x="6712178" y="680936"/>
              <a:ext cx="72465" cy="66624"/>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5" name="Shape 2985"/>
            <p:cNvSpPr/>
            <p:nvPr/>
          </p:nvSpPr>
          <p:spPr>
            <a:xfrm>
              <a:off x="6700687" y="607837"/>
              <a:ext cx="76243" cy="46167"/>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6" name="Shape 2986"/>
            <p:cNvSpPr/>
            <p:nvPr/>
          </p:nvSpPr>
          <p:spPr>
            <a:xfrm>
              <a:off x="6681091" y="574756"/>
              <a:ext cx="43789" cy="27777"/>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7" name="Shape 2987"/>
            <p:cNvSpPr/>
            <p:nvPr/>
          </p:nvSpPr>
          <p:spPr>
            <a:xfrm>
              <a:off x="6743759" y="468576"/>
              <a:ext cx="42479" cy="38725"/>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8" name="Shape 2988"/>
            <p:cNvSpPr/>
            <p:nvPr/>
          </p:nvSpPr>
          <p:spPr>
            <a:xfrm>
              <a:off x="6763730" y="408561"/>
              <a:ext cx="32442" cy="33273"/>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9" name="Shape 2989"/>
            <p:cNvSpPr/>
            <p:nvPr/>
          </p:nvSpPr>
          <p:spPr>
            <a:xfrm>
              <a:off x="6735387" y="464495"/>
              <a:ext cx="18467" cy="18467"/>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90" name="Shape 2990"/>
            <p:cNvSpPr/>
            <p:nvPr/>
          </p:nvSpPr>
          <p:spPr>
            <a:xfrm>
              <a:off x="4760924" y="1858898"/>
              <a:ext cx="2240584" cy="1927619"/>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7"/>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7"/>
                    <a:pt x="12257" y="1627"/>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7"/>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8"/>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995" name="Group 2995"/>
          <p:cNvGrpSpPr/>
          <p:nvPr/>
        </p:nvGrpSpPr>
        <p:grpSpPr>
          <a:xfrm>
            <a:off x="7532339" y="3213100"/>
            <a:ext cx="2281013" cy="1997208"/>
            <a:chOff x="0" y="0"/>
            <a:chExt cx="2281012" cy="1997207"/>
          </a:xfrm>
        </p:grpSpPr>
        <p:sp>
          <p:nvSpPr>
            <p:cNvPr id="2992" name="Shape 2992"/>
            <p:cNvSpPr/>
            <p:nvPr/>
          </p:nvSpPr>
          <p:spPr>
            <a:xfrm>
              <a:off x="505506" y="727207"/>
              <a:ext cx="1270001" cy="1270001"/>
            </a:xfrm>
            <a:prstGeom prst="ellipse">
              <a:avLst/>
            </a:prstGeom>
            <a:solidFill>
              <a:srgbClr val="FFFFFF"/>
            </a:solidFill>
            <a:ln w="38100" cap="flat">
              <a:solidFill>
                <a:srgbClr val="FFFFFF"/>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2993" name="Shape 2993"/>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sz="3200" spc="319">
                  <a:solidFill>
                    <a:srgbClr val="212121"/>
                  </a:solidFill>
                  <a:latin typeface="Montserrat"/>
                  <a:ea typeface="Montserrat"/>
                  <a:cs typeface="Montserrat"/>
                  <a:sym typeface="Montserrat"/>
                </a:defRPr>
              </a:lvl1pPr>
            </a:lstStyle>
            <a:p>
              <a:r>
                <a:t>Europa</a:t>
              </a:r>
            </a:p>
          </p:txBody>
        </p:sp>
        <p:sp>
          <p:nvSpPr>
            <p:cNvPr id="2994" name="Shape 2994"/>
            <p:cNvSpPr/>
            <p:nvPr/>
          </p:nvSpPr>
          <p:spPr>
            <a:xfrm>
              <a:off x="480106" y="106894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68%</a:t>
              </a:r>
            </a:p>
          </p:txBody>
        </p:sp>
      </p:grpSp>
      <p:sp>
        <p:nvSpPr>
          <p:cNvPr id="2996" name="Shape 2996"/>
          <p:cNvSpPr>
            <a:spLocks noGrp="1"/>
          </p:cNvSpPr>
          <p:nvPr>
            <p:ph type="title"/>
          </p:nvPr>
        </p:nvSpPr>
        <p:spPr>
          <a:xfrm>
            <a:off x="14481770" y="1712168"/>
            <a:ext cx="7875384" cy="3324821"/>
          </a:xfrm>
          <a:prstGeom prst="rect">
            <a:avLst/>
          </a:prstGeom>
        </p:spPr>
        <p:txBody>
          <a:bodyPr/>
          <a:lstStyle/>
          <a:p>
            <a:r>
              <a:t>World</a:t>
            </a:r>
          </a:p>
          <a:p>
            <a:r>
              <a:t>Map</a:t>
            </a:r>
          </a:p>
        </p:txBody>
      </p:sp>
      <p:sp>
        <p:nvSpPr>
          <p:cNvPr id="2997" name="Shape 2997"/>
          <p:cNvSpPr/>
          <p:nvPr/>
        </p:nvSpPr>
        <p:spPr>
          <a:xfrm>
            <a:off x="14481770" y="5930416"/>
            <a:ext cx="7875385" cy="16100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World Map with</a:t>
            </a:r>
          </a:p>
          <a:p>
            <a:pPr>
              <a:lnSpc>
                <a:spcPct val="100000"/>
              </a:lnSpc>
              <a:defRPr sz="4800" spc="240">
                <a:solidFill>
                  <a:srgbClr val="212121"/>
                </a:solidFill>
                <a:latin typeface="Montserrat"/>
                <a:ea typeface="Montserrat"/>
                <a:cs typeface="Montserrat"/>
                <a:sym typeface="Montserrat"/>
              </a:defRPr>
            </a:pPr>
            <a:r>
              <a:t>separate Continents</a:t>
            </a:r>
          </a:p>
        </p:txBody>
      </p:sp>
      <p:sp>
        <p:nvSpPr>
          <p:cNvPr id="2998" name="Shape 2998"/>
          <p:cNvSpPr/>
          <p:nvPr/>
        </p:nvSpPr>
        <p:spPr>
          <a:xfrm>
            <a:off x="14482156" y="8433866"/>
            <a:ext cx="7874998" cy="34895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sadicing elitromas. Sed diam dnie friad nonumy eirmod tempor invidunt utony es labore etodre dolore magna alito uyam dando erosa mie frws greadon. Psusit druamet. Lorem eso ipsum dolor sit amet, deras.</a:t>
            </a:r>
          </a:p>
        </p:txBody>
      </p:sp>
      <p:sp>
        <p:nvSpPr>
          <p:cNvPr id="2999" name="Shape 2999"/>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122</a:t>
            </a:fld>
            <a:endParaRPr/>
          </a:p>
        </p:txBody>
      </p:sp>
      <p:sp>
        <p:nvSpPr>
          <p:cNvPr id="3000" name="Shape 3000"/>
          <p:cNvSpPr/>
          <p:nvPr/>
        </p:nvSpPr>
        <p:spPr>
          <a:xfrm>
            <a:off x="2035075" y="9868371"/>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68% EUROPA</a:t>
            </a:r>
          </a:p>
        </p:txBody>
      </p:sp>
      <p:sp>
        <p:nvSpPr>
          <p:cNvPr id="3001" name="Shape 3001"/>
          <p:cNvSpPr/>
          <p:nvPr/>
        </p:nvSpPr>
        <p:spPr>
          <a:xfrm>
            <a:off x="7559113" y="9868371"/>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32% OTHERS</a:t>
            </a:r>
          </a:p>
        </p:txBody>
      </p:sp>
      <p:sp>
        <p:nvSpPr>
          <p:cNvPr id="3002" name="Shape 3002"/>
          <p:cNvSpPr/>
          <p:nvPr/>
        </p:nvSpPr>
        <p:spPr>
          <a:xfrm>
            <a:off x="2035078" y="10630371"/>
            <a:ext cx="4826001" cy="129302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a:t>
            </a:r>
          </a:p>
        </p:txBody>
      </p:sp>
      <p:sp>
        <p:nvSpPr>
          <p:cNvPr id="3003" name="Shape 3003"/>
          <p:cNvSpPr/>
          <p:nvPr/>
        </p:nvSpPr>
        <p:spPr>
          <a:xfrm>
            <a:off x="7559113" y="10630372"/>
            <a:ext cx="4826001" cy="1293018"/>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4" name="Group 3154"/>
          <p:cNvGrpSpPr/>
          <p:nvPr/>
        </p:nvGrpSpPr>
        <p:grpSpPr>
          <a:xfrm>
            <a:off x="9656960" y="2749431"/>
            <a:ext cx="12700002" cy="8217138"/>
            <a:chOff x="0" y="0"/>
            <a:chExt cx="12700000" cy="8217136"/>
          </a:xfrm>
        </p:grpSpPr>
        <p:sp>
          <p:nvSpPr>
            <p:cNvPr id="3005" name="Shape 3005"/>
            <p:cNvSpPr/>
            <p:nvPr/>
          </p:nvSpPr>
          <p:spPr>
            <a:xfrm>
              <a:off x="5452930" y="4778150"/>
              <a:ext cx="21820" cy="21821"/>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DDDD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009" name="Group 3009"/>
            <p:cNvGrpSpPr/>
            <p:nvPr/>
          </p:nvGrpSpPr>
          <p:grpSpPr>
            <a:xfrm>
              <a:off x="5061832" y="4419190"/>
              <a:ext cx="2707341" cy="2717883"/>
              <a:chOff x="0" y="0"/>
              <a:chExt cx="2707339" cy="2717882"/>
            </a:xfrm>
          </p:grpSpPr>
          <p:sp>
            <p:nvSpPr>
              <p:cNvPr id="3006" name="Shape 3006"/>
              <p:cNvSpPr/>
              <p:nvPr/>
            </p:nvSpPr>
            <p:spPr>
              <a:xfrm>
                <a:off x="287729" y="0"/>
                <a:ext cx="2419611" cy="2717883"/>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07" name="Shape 3007"/>
              <p:cNvSpPr/>
              <p:nvPr/>
            </p:nvSpPr>
            <p:spPr>
              <a:xfrm>
                <a:off x="2435009" y="1853265"/>
                <a:ext cx="244374" cy="503201"/>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08" name="Shape 3008"/>
              <p:cNvSpPr/>
              <p:nvPr/>
            </p:nvSpPr>
            <p:spPr>
              <a:xfrm>
                <a:off x="0" y="792933"/>
                <a:ext cx="52051" cy="29364"/>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010" name="Shape 3010"/>
            <p:cNvSpPr/>
            <p:nvPr/>
          </p:nvSpPr>
          <p:spPr>
            <a:xfrm>
              <a:off x="3092626" y="5389955"/>
              <a:ext cx="1635842" cy="2827182"/>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1" name="Shape 3011"/>
            <p:cNvSpPr/>
            <p:nvPr/>
          </p:nvSpPr>
          <p:spPr>
            <a:xfrm>
              <a:off x="3785394" y="7924092"/>
              <a:ext cx="137863" cy="88481"/>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2" name="Shape 3012"/>
            <p:cNvSpPr/>
            <p:nvPr/>
          </p:nvSpPr>
          <p:spPr>
            <a:xfrm>
              <a:off x="2708658" y="5811948"/>
              <a:ext cx="74364" cy="60535"/>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3" name="Shape 3013"/>
            <p:cNvSpPr/>
            <p:nvPr/>
          </p:nvSpPr>
          <p:spPr>
            <a:xfrm>
              <a:off x="0" y="3551812"/>
              <a:ext cx="90705" cy="54722"/>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4" name="Shape 3014"/>
            <p:cNvSpPr/>
            <p:nvPr/>
          </p:nvSpPr>
          <p:spPr>
            <a:xfrm>
              <a:off x="48811" y="3137009"/>
              <a:ext cx="62073" cy="34772"/>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062" name="Group 3062"/>
            <p:cNvGrpSpPr/>
            <p:nvPr/>
          </p:nvGrpSpPr>
          <p:grpSpPr>
            <a:xfrm>
              <a:off x="24264" y="-1"/>
              <a:ext cx="5533344" cy="5557891"/>
              <a:chOff x="0" y="0"/>
              <a:chExt cx="5533342" cy="5557889"/>
            </a:xfrm>
          </p:grpSpPr>
          <p:sp>
            <p:nvSpPr>
              <p:cNvPr id="3015" name="Shape 3015"/>
              <p:cNvSpPr/>
              <p:nvPr/>
            </p:nvSpPr>
            <p:spPr>
              <a:xfrm>
                <a:off x="0" y="1827877"/>
                <a:ext cx="3970524" cy="3730013"/>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6" name="Shape 3016"/>
              <p:cNvSpPr/>
              <p:nvPr/>
            </p:nvSpPr>
            <p:spPr>
              <a:xfrm>
                <a:off x="2948932" y="4966654"/>
                <a:ext cx="350646" cy="135996"/>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7" name="Shape 3017"/>
              <p:cNvSpPr/>
              <p:nvPr/>
            </p:nvSpPr>
            <p:spPr>
              <a:xfrm>
                <a:off x="3172625" y="5146665"/>
                <a:ext cx="82391" cy="40293"/>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8" name="Shape 3018"/>
              <p:cNvSpPr/>
              <p:nvPr/>
            </p:nvSpPr>
            <p:spPr>
              <a:xfrm>
                <a:off x="3308334" y="5095536"/>
                <a:ext cx="232989" cy="76059"/>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9" name="Shape 3019"/>
              <p:cNvSpPr/>
              <p:nvPr/>
            </p:nvSpPr>
            <p:spPr>
              <a:xfrm>
                <a:off x="3556572" y="5150083"/>
                <a:ext cx="94537" cy="36016"/>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0" name="Shape 3020"/>
              <p:cNvSpPr/>
              <p:nvPr/>
            </p:nvSpPr>
            <p:spPr>
              <a:xfrm>
                <a:off x="3654759" y="3780015"/>
                <a:ext cx="110499" cy="60737"/>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1" name="Shape 3021"/>
              <p:cNvSpPr/>
              <p:nvPr/>
            </p:nvSpPr>
            <p:spPr>
              <a:xfrm>
                <a:off x="3840225" y="3665669"/>
                <a:ext cx="235763" cy="289798"/>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2" name="Shape 3022"/>
              <p:cNvSpPr/>
              <p:nvPr/>
            </p:nvSpPr>
            <p:spPr>
              <a:xfrm>
                <a:off x="3100471" y="3355673"/>
                <a:ext cx="61970" cy="88454"/>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3" name="Shape 3023"/>
              <p:cNvSpPr/>
              <p:nvPr/>
            </p:nvSpPr>
            <p:spPr>
              <a:xfrm>
                <a:off x="3081998" y="3152494"/>
                <a:ext cx="38149" cy="75424"/>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4" name="Shape 3024"/>
              <p:cNvSpPr/>
              <p:nvPr/>
            </p:nvSpPr>
            <p:spPr>
              <a:xfrm>
                <a:off x="3101894" y="2981882"/>
                <a:ext cx="46951" cy="69495"/>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5" name="Shape 3025"/>
              <p:cNvSpPr/>
              <p:nvPr/>
            </p:nvSpPr>
            <p:spPr>
              <a:xfrm>
                <a:off x="3513874" y="3114728"/>
                <a:ext cx="35092" cy="36519"/>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6" name="Shape 3026"/>
              <p:cNvSpPr/>
              <p:nvPr/>
            </p:nvSpPr>
            <p:spPr>
              <a:xfrm>
                <a:off x="2850167" y="2697721"/>
                <a:ext cx="260152" cy="241831"/>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7" name="Shape 3027"/>
              <p:cNvSpPr/>
              <p:nvPr/>
            </p:nvSpPr>
            <p:spPr>
              <a:xfrm>
                <a:off x="2959998" y="2936972"/>
                <a:ext cx="90639" cy="71633"/>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8" name="Shape 3028"/>
              <p:cNvSpPr/>
              <p:nvPr/>
            </p:nvSpPr>
            <p:spPr>
              <a:xfrm>
                <a:off x="3203000" y="2484765"/>
                <a:ext cx="88391" cy="100221"/>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9" name="Shape 3029"/>
              <p:cNvSpPr/>
              <p:nvPr/>
            </p:nvSpPr>
            <p:spPr>
              <a:xfrm>
                <a:off x="3138434" y="2355644"/>
                <a:ext cx="31723" cy="80030"/>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0" name="Shape 3030"/>
              <p:cNvSpPr/>
              <p:nvPr/>
            </p:nvSpPr>
            <p:spPr>
              <a:xfrm>
                <a:off x="3211370" y="2374913"/>
                <a:ext cx="32779" cy="62096"/>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1" name="Shape 3031"/>
              <p:cNvSpPr/>
              <p:nvPr/>
            </p:nvSpPr>
            <p:spPr>
              <a:xfrm>
                <a:off x="3299180" y="2501008"/>
                <a:ext cx="45986" cy="42784"/>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2" name="Shape 3032"/>
              <p:cNvSpPr/>
              <p:nvPr/>
            </p:nvSpPr>
            <p:spPr>
              <a:xfrm>
                <a:off x="3166549" y="2882896"/>
                <a:ext cx="39331" cy="51198"/>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3" name="Shape 3033"/>
              <p:cNvSpPr/>
              <p:nvPr/>
            </p:nvSpPr>
            <p:spPr>
              <a:xfrm>
                <a:off x="3623486" y="3015233"/>
                <a:ext cx="25185" cy="46132"/>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4" name="Shape 3034"/>
              <p:cNvSpPr/>
              <p:nvPr/>
            </p:nvSpPr>
            <p:spPr>
              <a:xfrm>
                <a:off x="3073816" y="1893408"/>
                <a:ext cx="182120" cy="121550"/>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5" name="Shape 3035"/>
              <p:cNvSpPr/>
              <p:nvPr/>
            </p:nvSpPr>
            <p:spPr>
              <a:xfrm>
                <a:off x="474573" y="3258821"/>
                <a:ext cx="90962" cy="108940"/>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6" name="Shape 3036"/>
              <p:cNvSpPr/>
              <p:nvPr/>
            </p:nvSpPr>
            <p:spPr>
              <a:xfrm>
                <a:off x="91019" y="3504751"/>
                <a:ext cx="43778" cy="40292"/>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7" name="Shape 3037"/>
              <p:cNvSpPr/>
              <p:nvPr/>
            </p:nvSpPr>
            <p:spPr>
              <a:xfrm>
                <a:off x="1235160" y="3540292"/>
                <a:ext cx="77612" cy="132945"/>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8" name="Shape 3038"/>
              <p:cNvSpPr/>
              <p:nvPr/>
            </p:nvSpPr>
            <p:spPr>
              <a:xfrm>
                <a:off x="1505542" y="1789195"/>
                <a:ext cx="359402" cy="413952"/>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9" name="Shape 3039"/>
              <p:cNvSpPr/>
              <p:nvPr/>
            </p:nvSpPr>
            <p:spPr>
              <a:xfrm>
                <a:off x="2310135" y="1833927"/>
                <a:ext cx="220306" cy="340772"/>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0" name="Shape 3040"/>
              <p:cNvSpPr/>
              <p:nvPr/>
            </p:nvSpPr>
            <p:spPr>
              <a:xfrm>
                <a:off x="2372720" y="2219027"/>
                <a:ext cx="36729" cy="63928"/>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1" name="Shape 3041"/>
              <p:cNvSpPr/>
              <p:nvPr/>
            </p:nvSpPr>
            <p:spPr>
              <a:xfrm>
                <a:off x="1584294" y="1335739"/>
                <a:ext cx="271318" cy="278282"/>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2" name="Shape 3042"/>
              <p:cNvSpPr/>
              <p:nvPr/>
            </p:nvSpPr>
            <p:spPr>
              <a:xfrm>
                <a:off x="1716021" y="1561081"/>
                <a:ext cx="74231" cy="88404"/>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3" name="Shape 3043"/>
              <p:cNvSpPr/>
              <p:nvPr/>
            </p:nvSpPr>
            <p:spPr>
              <a:xfrm>
                <a:off x="1871469" y="1253681"/>
                <a:ext cx="53493" cy="67560"/>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4" name="Shape 3044"/>
              <p:cNvSpPr/>
              <p:nvPr/>
            </p:nvSpPr>
            <p:spPr>
              <a:xfrm>
                <a:off x="1877489" y="1450994"/>
                <a:ext cx="57208" cy="30770"/>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5" name="Shape 3045"/>
              <p:cNvSpPr/>
              <p:nvPr/>
            </p:nvSpPr>
            <p:spPr>
              <a:xfrm>
                <a:off x="1791923" y="1441780"/>
                <a:ext cx="423491" cy="357569"/>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6" name="Shape 3046"/>
              <p:cNvSpPr/>
              <p:nvPr/>
            </p:nvSpPr>
            <p:spPr>
              <a:xfrm>
                <a:off x="2232451" y="1658804"/>
                <a:ext cx="53805" cy="71239"/>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7" name="Shape 3047"/>
              <p:cNvSpPr/>
              <p:nvPr/>
            </p:nvSpPr>
            <p:spPr>
              <a:xfrm>
                <a:off x="1938492" y="1243709"/>
                <a:ext cx="132247" cy="145587"/>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8" name="Shape 3048"/>
              <p:cNvSpPr/>
              <p:nvPr/>
            </p:nvSpPr>
            <p:spPr>
              <a:xfrm>
                <a:off x="1905976" y="1127297"/>
                <a:ext cx="170828" cy="106080"/>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9" name="Shape 3049"/>
              <p:cNvSpPr/>
              <p:nvPr/>
            </p:nvSpPr>
            <p:spPr>
              <a:xfrm>
                <a:off x="2204002" y="1025470"/>
                <a:ext cx="246008" cy="281451"/>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0" name="Shape 3050"/>
              <p:cNvSpPr/>
              <p:nvPr/>
            </p:nvSpPr>
            <p:spPr>
              <a:xfrm>
                <a:off x="2311259" y="1281086"/>
                <a:ext cx="58255" cy="56545"/>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1" name="Shape 3051"/>
              <p:cNvSpPr/>
              <p:nvPr/>
            </p:nvSpPr>
            <p:spPr>
              <a:xfrm>
                <a:off x="2186039" y="1307298"/>
                <a:ext cx="92447" cy="120107"/>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2" name="Shape 3052"/>
              <p:cNvSpPr/>
              <p:nvPr/>
            </p:nvSpPr>
            <p:spPr>
              <a:xfrm>
                <a:off x="2242004" y="1468425"/>
                <a:ext cx="280252" cy="258442"/>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3" name="Shape 3053"/>
              <p:cNvSpPr/>
              <p:nvPr/>
            </p:nvSpPr>
            <p:spPr>
              <a:xfrm>
                <a:off x="2513868" y="1635030"/>
                <a:ext cx="117487" cy="150821"/>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4" name="Shape 3054"/>
              <p:cNvSpPr/>
              <p:nvPr/>
            </p:nvSpPr>
            <p:spPr>
              <a:xfrm>
                <a:off x="2507194" y="1419366"/>
                <a:ext cx="621038" cy="383658"/>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5" name="Shape 3055"/>
              <p:cNvSpPr/>
              <p:nvPr/>
            </p:nvSpPr>
            <p:spPr>
              <a:xfrm>
                <a:off x="2452246" y="1130247"/>
                <a:ext cx="195009" cy="235630"/>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6" name="Shape 3056"/>
              <p:cNvSpPr/>
              <p:nvPr/>
            </p:nvSpPr>
            <p:spPr>
              <a:xfrm>
                <a:off x="2385006" y="851956"/>
                <a:ext cx="78043" cy="130959"/>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7" name="Shape 3057"/>
              <p:cNvSpPr/>
              <p:nvPr/>
            </p:nvSpPr>
            <p:spPr>
              <a:xfrm>
                <a:off x="2713149" y="1326295"/>
                <a:ext cx="49125" cy="77397"/>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8" name="Shape 3058"/>
              <p:cNvSpPr/>
              <p:nvPr/>
            </p:nvSpPr>
            <p:spPr>
              <a:xfrm>
                <a:off x="2518537" y="157281"/>
                <a:ext cx="1244267" cy="1403797"/>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061" name="Group 3061"/>
              <p:cNvGrpSpPr/>
              <p:nvPr/>
            </p:nvGrpSpPr>
            <p:grpSpPr>
              <a:xfrm>
                <a:off x="3368990" y="-1"/>
                <a:ext cx="2164353" cy="3175709"/>
                <a:chOff x="0" y="0"/>
                <a:chExt cx="2164351" cy="3175707"/>
              </a:xfrm>
            </p:grpSpPr>
            <p:sp>
              <p:nvSpPr>
                <p:cNvPr id="3059" name="Shape 3059"/>
                <p:cNvSpPr/>
                <p:nvPr/>
              </p:nvSpPr>
              <p:spPr>
                <a:xfrm>
                  <a:off x="0" y="0"/>
                  <a:ext cx="2164352" cy="3175708"/>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0" name="Shape 3060"/>
                <p:cNvSpPr/>
                <p:nvPr/>
              </p:nvSpPr>
              <p:spPr>
                <a:xfrm>
                  <a:off x="1888727" y="1654073"/>
                  <a:ext cx="70750" cy="77689"/>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nvGrpSpPr>
            <p:cNvPr id="3075" name="Group 3075"/>
            <p:cNvGrpSpPr/>
            <p:nvPr/>
          </p:nvGrpSpPr>
          <p:grpSpPr>
            <a:xfrm>
              <a:off x="9952239" y="5916738"/>
              <a:ext cx="2356573" cy="1774942"/>
              <a:chOff x="0" y="0"/>
              <a:chExt cx="2356572" cy="1774940"/>
            </a:xfrm>
          </p:grpSpPr>
          <p:sp>
            <p:nvSpPr>
              <p:cNvPr id="3063" name="Shape 3063"/>
              <p:cNvSpPr/>
              <p:nvPr/>
            </p:nvSpPr>
            <p:spPr>
              <a:xfrm>
                <a:off x="1231704" y="46366"/>
                <a:ext cx="170428" cy="104093"/>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4" name="Shape 3064"/>
              <p:cNvSpPr/>
              <p:nvPr/>
            </p:nvSpPr>
            <p:spPr>
              <a:xfrm>
                <a:off x="-1" y="302192"/>
                <a:ext cx="1405766" cy="1117184"/>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5" name="Shape 3065"/>
              <p:cNvSpPr/>
              <p:nvPr/>
            </p:nvSpPr>
            <p:spPr>
              <a:xfrm>
                <a:off x="1209537" y="1423719"/>
                <a:ext cx="30161" cy="44686"/>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6" name="Shape 3066"/>
              <p:cNvSpPr/>
              <p:nvPr/>
            </p:nvSpPr>
            <p:spPr>
              <a:xfrm>
                <a:off x="1091078" y="1472813"/>
                <a:ext cx="144308" cy="157577"/>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2"/>
                      <a:pt x="19892" y="3375"/>
                      <a:pt x="18889" y="3206"/>
                    </a:cubicBezTo>
                    <a:cubicBezTo>
                      <a:pt x="17157" y="2784"/>
                      <a:pt x="15517" y="2447"/>
                      <a:pt x="13968" y="2278"/>
                    </a:cubicBezTo>
                    <a:cubicBezTo>
                      <a:pt x="13785" y="2278"/>
                      <a:pt x="13330" y="2109"/>
                      <a:pt x="13147" y="2278"/>
                    </a:cubicBezTo>
                    <a:cubicBezTo>
                      <a:pt x="12418" y="2447"/>
                      <a:pt x="12054" y="3544"/>
                      <a:pt x="11233" y="3712"/>
                    </a:cubicBezTo>
                    <a:cubicBezTo>
                      <a:pt x="10322" y="4050"/>
                      <a:pt x="9593" y="2953"/>
                      <a:pt x="8773" y="2447"/>
                    </a:cubicBezTo>
                    <a:cubicBezTo>
                      <a:pt x="7223" y="1434"/>
                      <a:pt x="5309" y="1941"/>
                      <a:pt x="3578" y="8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7" name="Shape 3067"/>
              <p:cNvSpPr/>
              <p:nvPr/>
            </p:nvSpPr>
            <p:spPr>
              <a:xfrm>
                <a:off x="2090968" y="1214824"/>
                <a:ext cx="209393" cy="335397"/>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8" name="Shape 3068"/>
              <p:cNvSpPr/>
              <p:nvPr/>
            </p:nvSpPr>
            <p:spPr>
              <a:xfrm>
                <a:off x="1875501" y="1481364"/>
                <a:ext cx="288490" cy="293577"/>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9" name="Shape 3069"/>
              <p:cNvSpPr/>
              <p:nvPr/>
            </p:nvSpPr>
            <p:spPr>
              <a:xfrm>
                <a:off x="1773840" y="609393"/>
                <a:ext cx="119150" cy="126398"/>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0" name="Shape 3070"/>
              <p:cNvSpPr/>
              <p:nvPr/>
            </p:nvSpPr>
            <p:spPr>
              <a:xfrm>
                <a:off x="2249159" y="529121"/>
                <a:ext cx="64893" cy="46696"/>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1" name="Shape 3071"/>
              <p:cNvSpPr/>
              <p:nvPr/>
            </p:nvSpPr>
            <p:spPr>
              <a:xfrm>
                <a:off x="2314265" y="483717"/>
                <a:ext cx="42308" cy="38407"/>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2" name="Shape 3072"/>
              <p:cNvSpPr/>
              <p:nvPr/>
            </p:nvSpPr>
            <p:spPr>
              <a:xfrm>
                <a:off x="2328255" y="548213"/>
                <a:ext cx="26206" cy="31037"/>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3" name="Shape 3073"/>
              <p:cNvSpPr/>
              <p:nvPr/>
            </p:nvSpPr>
            <p:spPr>
              <a:xfrm>
                <a:off x="1866886" y="434139"/>
                <a:ext cx="62535" cy="68721"/>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4" name="Shape 3074"/>
              <p:cNvSpPr/>
              <p:nvPr/>
            </p:nvSpPr>
            <p:spPr>
              <a:xfrm>
                <a:off x="990209" y="0"/>
                <a:ext cx="317931" cy="297859"/>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118" name="Group 3118"/>
            <p:cNvGrpSpPr/>
            <p:nvPr/>
          </p:nvGrpSpPr>
          <p:grpSpPr>
            <a:xfrm>
              <a:off x="6854833" y="629468"/>
              <a:ext cx="5845168" cy="5552996"/>
              <a:chOff x="0" y="0"/>
              <a:chExt cx="5845166" cy="5552994"/>
            </a:xfrm>
          </p:grpSpPr>
          <p:sp>
            <p:nvSpPr>
              <p:cNvPr id="3076" name="Shape 3076"/>
              <p:cNvSpPr/>
              <p:nvPr/>
            </p:nvSpPr>
            <p:spPr>
              <a:xfrm>
                <a:off x="1891761" y="4846708"/>
                <a:ext cx="91228" cy="135167"/>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7" name="Shape 3077"/>
              <p:cNvSpPr/>
              <p:nvPr/>
            </p:nvSpPr>
            <p:spPr>
              <a:xfrm>
                <a:off x="2456735" y="4979725"/>
                <a:ext cx="364464" cy="407173"/>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8" name="Shape 3078"/>
              <p:cNvSpPr/>
              <p:nvPr/>
            </p:nvSpPr>
            <p:spPr>
              <a:xfrm>
                <a:off x="2801770" y="5226636"/>
                <a:ext cx="46708" cy="61810"/>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9" name="Shape 3079"/>
              <p:cNvSpPr/>
              <p:nvPr/>
            </p:nvSpPr>
            <p:spPr>
              <a:xfrm>
                <a:off x="2880832" y="5272383"/>
                <a:ext cx="36410" cy="21821"/>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0" name="Shape 3080"/>
              <p:cNvSpPr/>
              <p:nvPr/>
            </p:nvSpPr>
            <p:spPr>
              <a:xfrm>
                <a:off x="2931636" y="4919210"/>
                <a:ext cx="371219" cy="400719"/>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1" name="Shape 3081"/>
              <p:cNvSpPr/>
              <p:nvPr/>
            </p:nvSpPr>
            <p:spPr>
              <a:xfrm>
                <a:off x="2830975" y="5382711"/>
                <a:ext cx="333878" cy="106355"/>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2" name="Shape 3082"/>
              <p:cNvSpPr/>
              <p:nvPr/>
            </p:nvSpPr>
            <p:spPr>
              <a:xfrm>
                <a:off x="3195611" y="5472929"/>
                <a:ext cx="97425" cy="23444"/>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3" name="Shape 3083"/>
              <p:cNvSpPr/>
              <p:nvPr/>
            </p:nvSpPr>
            <p:spPr>
              <a:xfrm>
                <a:off x="3295309" y="5504057"/>
                <a:ext cx="65917" cy="48938"/>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4" name="Shape 3084"/>
              <p:cNvSpPr/>
              <p:nvPr/>
            </p:nvSpPr>
            <p:spPr>
              <a:xfrm>
                <a:off x="3310026" y="5463615"/>
                <a:ext cx="182124" cy="37549"/>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5" name="Shape 3085"/>
              <p:cNvSpPr/>
              <p:nvPr/>
            </p:nvSpPr>
            <p:spPr>
              <a:xfrm>
                <a:off x="3459322" y="5473960"/>
                <a:ext cx="133424" cy="65933"/>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6" name="Shape 3086"/>
              <p:cNvSpPr/>
              <p:nvPr/>
            </p:nvSpPr>
            <p:spPr>
              <a:xfrm>
                <a:off x="3288207" y="5188899"/>
                <a:ext cx="170123" cy="191682"/>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7" name="Shape 3087"/>
              <p:cNvSpPr/>
              <p:nvPr/>
            </p:nvSpPr>
            <p:spPr>
              <a:xfrm>
                <a:off x="3341118" y="5106322"/>
                <a:ext cx="176458" cy="72161"/>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8" name="Shape 3088"/>
              <p:cNvSpPr/>
              <p:nvPr/>
            </p:nvSpPr>
            <p:spPr>
              <a:xfrm>
                <a:off x="3539607" y="5280747"/>
                <a:ext cx="37088" cy="56480"/>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9" name="Shape 3089"/>
              <p:cNvSpPr/>
              <p:nvPr/>
            </p:nvSpPr>
            <p:spPr>
              <a:xfrm>
                <a:off x="3600841" y="5274558"/>
                <a:ext cx="117789" cy="60248"/>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0" name="Shape 3090"/>
              <p:cNvSpPr/>
              <p:nvPr/>
            </p:nvSpPr>
            <p:spPr>
              <a:xfrm>
                <a:off x="3706240" y="5431560"/>
                <a:ext cx="47752" cy="55226"/>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1" name="Shape 3091"/>
              <p:cNvSpPr/>
              <p:nvPr/>
            </p:nvSpPr>
            <p:spPr>
              <a:xfrm>
                <a:off x="3769425" y="5365428"/>
                <a:ext cx="32195" cy="36689"/>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2" name="Shape 3092"/>
              <p:cNvSpPr/>
              <p:nvPr/>
            </p:nvSpPr>
            <p:spPr>
              <a:xfrm>
                <a:off x="3825511" y="5374702"/>
                <a:ext cx="31261" cy="53785"/>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3" name="Shape 3093"/>
              <p:cNvSpPr/>
              <p:nvPr/>
            </p:nvSpPr>
            <p:spPr>
              <a:xfrm>
                <a:off x="3582769" y="5107807"/>
                <a:ext cx="59077" cy="107002"/>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4" name="Shape 3094"/>
              <p:cNvSpPr/>
              <p:nvPr/>
            </p:nvSpPr>
            <p:spPr>
              <a:xfrm>
                <a:off x="3687534" y="5174078"/>
                <a:ext cx="41883" cy="51625"/>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5" name="Shape 3095"/>
              <p:cNvSpPr/>
              <p:nvPr/>
            </p:nvSpPr>
            <p:spPr>
              <a:xfrm>
                <a:off x="3331845" y="4253829"/>
                <a:ext cx="57895" cy="125687"/>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6" name="Shape 3096"/>
              <p:cNvSpPr/>
              <p:nvPr/>
            </p:nvSpPr>
            <p:spPr>
              <a:xfrm>
                <a:off x="3316863" y="4498104"/>
                <a:ext cx="101638" cy="25030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7" name="Shape 3097"/>
              <p:cNvSpPr/>
              <p:nvPr/>
            </p:nvSpPr>
            <p:spPr>
              <a:xfrm>
                <a:off x="3394576" y="4664478"/>
                <a:ext cx="70303" cy="50756"/>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8" name="Shape 3098"/>
              <p:cNvSpPr/>
              <p:nvPr/>
            </p:nvSpPr>
            <p:spPr>
              <a:xfrm>
                <a:off x="3392247" y="4749028"/>
                <a:ext cx="41371" cy="58385"/>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9" name="Shape 3099"/>
              <p:cNvSpPr/>
              <p:nvPr/>
            </p:nvSpPr>
            <p:spPr>
              <a:xfrm>
                <a:off x="3411780" y="4790855"/>
                <a:ext cx="68574" cy="69227"/>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0" name="Shape 3100"/>
              <p:cNvSpPr/>
              <p:nvPr/>
            </p:nvSpPr>
            <p:spPr>
              <a:xfrm>
                <a:off x="3452266" y="4725275"/>
                <a:ext cx="63510" cy="98036"/>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1" name="Shape 3101"/>
              <p:cNvSpPr/>
              <p:nvPr/>
            </p:nvSpPr>
            <p:spPr>
              <a:xfrm>
                <a:off x="3392869" y="4849943"/>
                <a:ext cx="174692" cy="135756"/>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2" name="Shape 3102"/>
              <p:cNvSpPr/>
              <p:nvPr/>
            </p:nvSpPr>
            <p:spPr>
              <a:xfrm>
                <a:off x="5735737" y="2235305"/>
                <a:ext cx="109430" cy="6675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3" name="Shape 3103"/>
              <p:cNvSpPr/>
              <p:nvPr/>
            </p:nvSpPr>
            <p:spPr>
              <a:xfrm>
                <a:off x="5392108" y="1489746"/>
                <a:ext cx="158748" cy="97571"/>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4" name="Shape 3104"/>
              <p:cNvSpPr/>
              <p:nvPr/>
            </p:nvSpPr>
            <p:spPr>
              <a:xfrm>
                <a:off x="4034736" y="1164851"/>
                <a:ext cx="135485" cy="137908"/>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5" name="Shape 3105"/>
              <p:cNvSpPr/>
              <p:nvPr/>
            </p:nvSpPr>
            <p:spPr>
              <a:xfrm>
                <a:off x="3921698" y="902410"/>
                <a:ext cx="301399" cy="207604"/>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6" name="Shape 3106"/>
              <p:cNvSpPr/>
              <p:nvPr/>
            </p:nvSpPr>
            <p:spPr>
              <a:xfrm>
                <a:off x="3866422" y="952840"/>
                <a:ext cx="39335" cy="88432"/>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7" name="Shape 3107"/>
              <p:cNvSpPr/>
              <p:nvPr/>
            </p:nvSpPr>
            <p:spPr>
              <a:xfrm>
                <a:off x="4248074" y="981817"/>
                <a:ext cx="178583" cy="124384"/>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8" name="Shape 3108"/>
              <p:cNvSpPr/>
              <p:nvPr/>
            </p:nvSpPr>
            <p:spPr>
              <a:xfrm>
                <a:off x="1859915" y="1278827"/>
                <a:ext cx="39427" cy="87146"/>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9" name="Shape 3109"/>
              <p:cNvSpPr/>
              <p:nvPr/>
            </p:nvSpPr>
            <p:spPr>
              <a:xfrm>
                <a:off x="228963" y="3840793"/>
                <a:ext cx="71351" cy="3211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0" name="Shape 3110"/>
              <p:cNvSpPr/>
              <p:nvPr/>
            </p:nvSpPr>
            <p:spPr>
              <a:xfrm>
                <a:off x="4084617" y="2872474"/>
                <a:ext cx="94879" cy="483248"/>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1" name="Shape 3111"/>
              <p:cNvSpPr/>
              <p:nvPr/>
            </p:nvSpPr>
            <p:spPr>
              <a:xfrm>
                <a:off x="4025804" y="3379560"/>
                <a:ext cx="207033" cy="206138"/>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2" name="Shape 3112"/>
              <p:cNvSpPr/>
              <p:nvPr/>
            </p:nvSpPr>
            <p:spPr>
              <a:xfrm>
                <a:off x="3659137" y="3591692"/>
                <a:ext cx="446452" cy="427770"/>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3" name="Shape 3113"/>
              <p:cNvSpPr/>
              <p:nvPr/>
            </p:nvSpPr>
            <p:spPr>
              <a:xfrm>
                <a:off x="2316374" y="0"/>
                <a:ext cx="204803" cy="252556"/>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4" name="Shape 3114"/>
              <p:cNvSpPr/>
              <p:nvPr/>
            </p:nvSpPr>
            <p:spPr>
              <a:xfrm>
                <a:off x="2287239" y="220267"/>
                <a:ext cx="324193" cy="275149"/>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5" name="Shape 3115"/>
              <p:cNvSpPr/>
              <p:nvPr/>
            </p:nvSpPr>
            <p:spPr>
              <a:xfrm>
                <a:off x="2581802" y="361791"/>
                <a:ext cx="214847" cy="275781"/>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6" name="Shape 3116"/>
              <p:cNvSpPr/>
              <p:nvPr/>
            </p:nvSpPr>
            <p:spPr>
              <a:xfrm>
                <a:off x="3730739" y="5201162"/>
                <a:ext cx="366896" cy="310932"/>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7" name="Shape 3117"/>
              <p:cNvSpPr/>
              <p:nvPr/>
            </p:nvSpPr>
            <p:spPr>
              <a:xfrm>
                <a:off x="0" y="666061"/>
                <a:ext cx="5807113" cy="4518738"/>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153" name="Group 3153"/>
            <p:cNvGrpSpPr/>
            <p:nvPr/>
          </p:nvGrpSpPr>
          <p:grpSpPr>
            <a:xfrm>
              <a:off x="5089107" y="482755"/>
              <a:ext cx="3286344" cy="4332455"/>
              <a:chOff x="0" y="0"/>
              <a:chExt cx="3286343" cy="4332454"/>
            </a:xfrm>
          </p:grpSpPr>
          <p:sp>
            <p:nvSpPr>
              <p:cNvPr id="3119" name="Shape 3119"/>
              <p:cNvSpPr/>
              <p:nvPr/>
            </p:nvSpPr>
            <p:spPr>
              <a:xfrm>
                <a:off x="371440" y="4255870"/>
                <a:ext cx="24704" cy="21820"/>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0" name="Shape 3120"/>
              <p:cNvSpPr/>
              <p:nvPr/>
            </p:nvSpPr>
            <p:spPr>
              <a:xfrm>
                <a:off x="270447" y="4290251"/>
                <a:ext cx="23487" cy="28334"/>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1" name="Shape 3121"/>
              <p:cNvSpPr/>
              <p:nvPr/>
            </p:nvSpPr>
            <p:spPr>
              <a:xfrm>
                <a:off x="301642" y="4305024"/>
                <a:ext cx="25016" cy="27431"/>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2" name="Shape 3122"/>
              <p:cNvSpPr/>
              <p:nvPr/>
            </p:nvSpPr>
            <p:spPr>
              <a:xfrm>
                <a:off x="373658" y="4172972"/>
                <a:ext cx="27534" cy="23918"/>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3" name="Shape 3123"/>
              <p:cNvSpPr/>
              <p:nvPr/>
            </p:nvSpPr>
            <p:spPr>
              <a:xfrm>
                <a:off x="1197747" y="2351728"/>
                <a:ext cx="21820" cy="21821"/>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4" name="Shape 3124"/>
              <p:cNvSpPr/>
              <p:nvPr/>
            </p:nvSpPr>
            <p:spPr>
              <a:xfrm>
                <a:off x="2566337" y="1872721"/>
                <a:ext cx="93716" cy="98594"/>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5" name="Shape 3125"/>
              <p:cNvSpPr/>
              <p:nvPr/>
            </p:nvSpPr>
            <p:spPr>
              <a:xfrm>
                <a:off x="1507415" y="2817438"/>
                <a:ext cx="48668" cy="86249"/>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6" name="Shape 3126"/>
              <p:cNvSpPr/>
              <p:nvPr/>
            </p:nvSpPr>
            <p:spPr>
              <a:xfrm>
                <a:off x="1264382" y="2944599"/>
                <a:ext cx="58767" cy="87690"/>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7" name="Shape 3127"/>
              <p:cNvSpPr/>
              <p:nvPr/>
            </p:nvSpPr>
            <p:spPr>
              <a:xfrm>
                <a:off x="1272049" y="2885623"/>
                <a:ext cx="21820" cy="32113"/>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8" name="Shape 3128"/>
              <p:cNvSpPr/>
              <p:nvPr/>
            </p:nvSpPr>
            <p:spPr>
              <a:xfrm>
                <a:off x="1176040" y="3650345"/>
                <a:ext cx="36331" cy="99260"/>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9" name="Shape 3129"/>
              <p:cNvSpPr/>
              <p:nvPr/>
            </p:nvSpPr>
            <p:spPr>
              <a:xfrm>
                <a:off x="1159158" y="3755675"/>
                <a:ext cx="59380" cy="105756"/>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0" name="Shape 3130"/>
              <p:cNvSpPr/>
              <p:nvPr/>
            </p:nvSpPr>
            <p:spPr>
              <a:xfrm>
                <a:off x="960739" y="3804982"/>
                <a:ext cx="41279" cy="37332"/>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1" name="Shape 3131"/>
              <p:cNvSpPr/>
              <p:nvPr/>
            </p:nvSpPr>
            <p:spPr>
              <a:xfrm>
                <a:off x="996122" y="3796427"/>
                <a:ext cx="21821" cy="21820"/>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2" name="Shape 3132"/>
              <p:cNvSpPr/>
              <p:nvPr/>
            </p:nvSpPr>
            <p:spPr>
              <a:xfrm>
                <a:off x="943236" y="3842841"/>
                <a:ext cx="21821" cy="21820"/>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3" name="Shape 3133"/>
              <p:cNvSpPr/>
              <p:nvPr/>
            </p:nvSpPr>
            <p:spPr>
              <a:xfrm>
                <a:off x="607579" y="2731908"/>
                <a:ext cx="325911" cy="582967"/>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4" name="Shape 3134"/>
              <p:cNvSpPr/>
              <p:nvPr/>
            </p:nvSpPr>
            <p:spPr>
              <a:xfrm>
                <a:off x="507302" y="2995271"/>
                <a:ext cx="169975" cy="231689"/>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5" name="Shape 3135"/>
              <p:cNvSpPr/>
              <p:nvPr/>
            </p:nvSpPr>
            <p:spPr>
              <a:xfrm>
                <a:off x="1304609" y="3883559"/>
                <a:ext cx="113041" cy="82757"/>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6" name="Shape 3136"/>
              <p:cNvSpPr/>
              <p:nvPr/>
            </p:nvSpPr>
            <p:spPr>
              <a:xfrm>
                <a:off x="1706210" y="4004416"/>
                <a:ext cx="109213" cy="35835"/>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7" name="Shape 3137"/>
              <p:cNvSpPr/>
              <p:nvPr/>
            </p:nvSpPr>
            <p:spPr>
              <a:xfrm>
                <a:off x="813707" y="2607713"/>
                <a:ext cx="40447" cy="86371"/>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8" name="Shape 3138"/>
              <p:cNvSpPr/>
              <p:nvPr/>
            </p:nvSpPr>
            <p:spPr>
              <a:xfrm>
                <a:off x="600876" y="2490146"/>
                <a:ext cx="54048" cy="55939"/>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9" name="Shape 3139"/>
              <p:cNvSpPr/>
              <p:nvPr/>
            </p:nvSpPr>
            <p:spPr>
              <a:xfrm>
                <a:off x="0" y="2167429"/>
                <a:ext cx="393810" cy="255232"/>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0" name="Shape 3140"/>
              <p:cNvSpPr/>
              <p:nvPr/>
            </p:nvSpPr>
            <p:spPr>
              <a:xfrm>
                <a:off x="1238498" y="420608"/>
                <a:ext cx="481894" cy="587923"/>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1" name="Shape 3141"/>
              <p:cNvSpPr/>
              <p:nvPr/>
            </p:nvSpPr>
            <p:spPr>
              <a:xfrm>
                <a:off x="1509018" y="246598"/>
                <a:ext cx="328984" cy="329948"/>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2" name="Shape 3142"/>
              <p:cNvSpPr/>
              <p:nvPr/>
            </p:nvSpPr>
            <p:spPr>
              <a:xfrm>
                <a:off x="2691975" y="952696"/>
                <a:ext cx="594369" cy="830397"/>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3" name="Shape 3143"/>
              <p:cNvSpPr/>
              <p:nvPr/>
            </p:nvSpPr>
            <p:spPr>
              <a:xfrm>
                <a:off x="2959264" y="245468"/>
                <a:ext cx="83925" cy="91807"/>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4" name="Shape 3144"/>
              <p:cNvSpPr/>
              <p:nvPr/>
            </p:nvSpPr>
            <p:spPr>
              <a:xfrm>
                <a:off x="3070543" y="169100"/>
                <a:ext cx="83538" cy="114669"/>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5" name="Shape 3145"/>
              <p:cNvSpPr/>
              <p:nvPr/>
            </p:nvSpPr>
            <p:spPr>
              <a:xfrm>
                <a:off x="2986161" y="193647"/>
                <a:ext cx="44978" cy="33949"/>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6" name="Shape 3146"/>
              <p:cNvSpPr/>
              <p:nvPr/>
            </p:nvSpPr>
            <p:spPr>
              <a:xfrm>
                <a:off x="2841984" y="321837"/>
                <a:ext cx="85624" cy="78722"/>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7" name="Shape 3147"/>
              <p:cNvSpPr/>
              <p:nvPr/>
            </p:nvSpPr>
            <p:spPr>
              <a:xfrm>
                <a:off x="2828407" y="235463"/>
                <a:ext cx="90088" cy="54551"/>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8" name="Shape 3148"/>
              <p:cNvSpPr/>
              <p:nvPr/>
            </p:nvSpPr>
            <p:spPr>
              <a:xfrm>
                <a:off x="2805251" y="196375"/>
                <a:ext cx="51741" cy="32821"/>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9" name="Shape 3149"/>
              <p:cNvSpPr/>
              <p:nvPr/>
            </p:nvSpPr>
            <p:spPr>
              <a:xfrm>
                <a:off x="2879300" y="70913"/>
                <a:ext cx="50193" cy="45757"/>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50" name="Shape 3150"/>
              <p:cNvSpPr/>
              <p:nvPr/>
            </p:nvSpPr>
            <p:spPr>
              <a:xfrm>
                <a:off x="2902898" y="0"/>
                <a:ext cx="38334" cy="39314"/>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51" name="Shape 3151"/>
              <p:cNvSpPr/>
              <p:nvPr/>
            </p:nvSpPr>
            <p:spPr>
              <a:xfrm>
                <a:off x="2869408" y="66090"/>
                <a:ext cx="21820" cy="21821"/>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52" name="Shape 3152"/>
              <p:cNvSpPr/>
              <p:nvPr/>
            </p:nvSpPr>
            <p:spPr>
              <a:xfrm>
                <a:off x="536388" y="1713713"/>
                <a:ext cx="2647467" cy="2277669"/>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sp>
        <p:nvSpPr>
          <p:cNvPr id="3155" name="Shape 3155"/>
          <p:cNvSpPr>
            <a:spLocks noGrp="1"/>
          </p:cNvSpPr>
          <p:nvPr>
            <p:ph type="title"/>
          </p:nvPr>
        </p:nvSpPr>
        <p:spPr>
          <a:xfrm>
            <a:off x="2032000" y="1708348"/>
            <a:ext cx="9145387" cy="3324821"/>
          </a:xfrm>
          <a:prstGeom prst="rect">
            <a:avLst/>
          </a:prstGeom>
        </p:spPr>
        <p:txBody>
          <a:bodyPr/>
          <a:lstStyle/>
          <a:p>
            <a:r>
              <a:t>World</a:t>
            </a:r>
          </a:p>
          <a:p>
            <a:r>
              <a:t>Map</a:t>
            </a:r>
          </a:p>
        </p:txBody>
      </p:sp>
      <p:grpSp>
        <p:nvGrpSpPr>
          <p:cNvPr id="3159" name="Group 3159"/>
          <p:cNvGrpSpPr/>
          <p:nvPr/>
        </p:nvGrpSpPr>
        <p:grpSpPr>
          <a:xfrm>
            <a:off x="19410587" y="3163424"/>
            <a:ext cx="2281013" cy="2003558"/>
            <a:chOff x="0" y="0"/>
            <a:chExt cx="2281012" cy="2003557"/>
          </a:xfrm>
        </p:grpSpPr>
        <p:sp>
          <p:nvSpPr>
            <p:cNvPr id="3156" name="Shape 3156"/>
            <p:cNvSpPr/>
            <p:nvPr/>
          </p:nvSpPr>
          <p:spPr>
            <a:xfrm>
              <a:off x="505507" y="733557"/>
              <a:ext cx="1270001" cy="1270001"/>
            </a:xfrm>
            <a:prstGeom prst="ellipse">
              <a:avLst/>
            </a:prstGeom>
            <a:solidFill>
              <a:srgbClr val="FFFFFF"/>
            </a:solidFill>
            <a:ln w="38100" cap="flat">
              <a:solidFill>
                <a:srgbClr val="212121"/>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3157" name="Shape 3157"/>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Asia</a:t>
              </a:r>
            </a:p>
          </p:txBody>
        </p:sp>
        <p:sp>
          <p:nvSpPr>
            <p:cNvPr id="3158" name="Shape 3158"/>
            <p:cNvSpPr/>
            <p:nvPr/>
          </p:nvSpPr>
          <p:spPr>
            <a:xfrm>
              <a:off x="480107" y="107529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45%</a:t>
              </a:r>
            </a:p>
          </p:txBody>
        </p:sp>
      </p:grpSp>
      <p:grpSp>
        <p:nvGrpSpPr>
          <p:cNvPr id="3163" name="Group 3163"/>
          <p:cNvGrpSpPr/>
          <p:nvPr/>
        </p:nvGrpSpPr>
        <p:grpSpPr>
          <a:xfrm>
            <a:off x="14866455" y="7472957"/>
            <a:ext cx="2281013" cy="2003559"/>
            <a:chOff x="0" y="0"/>
            <a:chExt cx="2281012" cy="2003557"/>
          </a:xfrm>
        </p:grpSpPr>
        <p:sp>
          <p:nvSpPr>
            <p:cNvPr id="3160" name="Shape 3160"/>
            <p:cNvSpPr/>
            <p:nvPr/>
          </p:nvSpPr>
          <p:spPr>
            <a:xfrm>
              <a:off x="505507" y="733557"/>
              <a:ext cx="1270001" cy="1270001"/>
            </a:xfrm>
            <a:prstGeom prst="ellipse">
              <a:avLst/>
            </a:prstGeom>
            <a:solidFill>
              <a:srgbClr val="FFFFFF"/>
            </a:solidFill>
            <a:ln w="38100" cap="flat">
              <a:solidFill>
                <a:srgbClr val="212121"/>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3161" name="Shape 3161"/>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Africa</a:t>
              </a:r>
            </a:p>
          </p:txBody>
        </p:sp>
        <p:sp>
          <p:nvSpPr>
            <p:cNvPr id="3162" name="Shape 3162"/>
            <p:cNvSpPr/>
            <p:nvPr/>
          </p:nvSpPr>
          <p:spPr>
            <a:xfrm>
              <a:off x="480107" y="107529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37%</a:t>
              </a:r>
            </a:p>
          </p:txBody>
        </p:sp>
      </p:grpSp>
      <p:grpSp>
        <p:nvGrpSpPr>
          <p:cNvPr id="3167" name="Group 3167"/>
          <p:cNvGrpSpPr/>
          <p:nvPr/>
        </p:nvGrpSpPr>
        <p:grpSpPr>
          <a:xfrm>
            <a:off x="10012514" y="5319381"/>
            <a:ext cx="2281013" cy="2003559"/>
            <a:chOff x="0" y="0"/>
            <a:chExt cx="2281012" cy="2003557"/>
          </a:xfrm>
        </p:grpSpPr>
        <p:sp>
          <p:nvSpPr>
            <p:cNvPr id="3164" name="Shape 3164"/>
            <p:cNvSpPr/>
            <p:nvPr/>
          </p:nvSpPr>
          <p:spPr>
            <a:xfrm>
              <a:off x="505507" y="733557"/>
              <a:ext cx="1270001" cy="1270001"/>
            </a:xfrm>
            <a:prstGeom prst="ellipse">
              <a:avLst/>
            </a:prstGeom>
            <a:solidFill>
              <a:srgbClr val="FFFFFF"/>
            </a:solidFill>
            <a:ln w="38100" cap="flat">
              <a:solidFill>
                <a:srgbClr val="212121"/>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3165" name="Shape 3165"/>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America</a:t>
              </a:r>
            </a:p>
          </p:txBody>
        </p:sp>
        <p:sp>
          <p:nvSpPr>
            <p:cNvPr id="3166" name="Shape 3166"/>
            <p:cNvSpPr/>
            <p:nvPr/>
          </p:nvSpPr>
          <p:spPr>
            <a:xfrm>
              <a:off x="480107" y="107529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68%</a:t>
              </a:r>
            </a:p>
          </p:txBody>
        </p:sp>
      </p:grpSp>
      <p:sp>
        <p:nvSpPr>
          <p:cNvPr id="3168" name="Shape 3168"/>
          <p:cNvSpPr/>
          <p:nvPr/>
        </p:nvSpPr>
        <p:spPr>
          <a:xfrm>
            <a:off x="2032000" y="6013946"/>
            <a:ext cx="6887234"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Editable World </a:t>
            </a:r>
          </a:p>
          <a:p>
            <a:pPr>
              <a:lnSpc>
                <a:spcPct val="100000"/>
              </a:lnSpc>
              <a:defRPr sz="4800" spc="240">
                <a:solidFill>
                  <a:srgbClr val="212121"/>
                </a:solidFill>
                <a:latin typeface="Montserrat"/>
                <a:ea typeface="Montserrat"/>
                <a:cs typeface="Montserrat"/>
                <a:sym typeface="Montserrat"/>
              </a:defRPr>
            </a:pPr>
            <a:r>
              <a:t>Map Continents</a:t>
            </a:r>
          </a:p>
        </p:txBody>
      </p:sp>
      <p:sp>
        <p:nvSpPr>
          <p:cNvPr id="3169" name="Shape 3169"/>
          <p:cNvSpPr/>
          <p:nvPr/>
        </p:nvSpPr>
        <p:spPr>
          <a:xfrm>
            <a:off x="2007828" y="903118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sp>
        <p:nvSpPr>
          <p:cNvPr id="3170" name="Shape 3170"/>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123</a:t>
            </a:fld>
            <a:endParaRP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 name="Shape 3172"/>
          <p:cNvSpPr/>
          <p:nvPr/>
        </p:nvSpPr>
        <p:spPr>
          <a:xfrm>
            <a:off x="-1" y="-1"/>
            <a:ext cx="15624573" cy="13716001"/>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grpSp>
        <p:nvGrpSpPr>
          <p:cNvPr id="3328" name="Group 3328"/>
          <p:cNvGrpSpPr/>
          <p:nvPr/>
        </p:nvGrpSpPr>
        <p:grpSpPr>
          <a:xfrm>
            <a:off x="1908075" y="2025848"/>
            <a:ext cx="11695400" cy="7555447"/>
            <a:chOff x="0" y="0"/>
            <a:chExt cx="11695399" cy="7555446"/>
          </a:xfrm>
        </p:grpSpPr>
        <p:grpSp>
          <p:nvGrpSpPr>
            <p:cNvPr id="3176" name="Group 3176"/>
            <p:cNvGrpSpPr/>
            <p:nvPr/>
          </p:nvGrpSpPr>
          <p:grpSpPr>
            <a:xfrm>
              <a:off x="4661429" y="4069621"/>
              <a:ext cx="2493184" cy="2502892"/>
              <a:chOff x="0" y="0"/>
              <a:chExt cx="2493182" cy="2502891"/>
            </a:xfrm>
          </p:grpSpPr>
          <p:sp>
            <p:nvSpPr>
              <p:cNvPr id="3173" name="Shape 3173"/>
              <p:cNvSpPr/>
              <p:nvPr/>
            </p:nvSpPr>
            <p:spPr>
              <a:xfrm>
                <a:off x="264969" y="0"/>
                <a:ext cx="2228214" cy="2502892"/>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4" name="Shape 3174"/>
              <p:cNvSpPr/>
              <p:nvPr/>
            </p:nvSpPr>
            <p:spPr>
              <a:xfrm>
                <a:off x="2242393" y="1706668"/>
                <a:ext cx="225043" cy="463396"/>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5" name="Shape 3175"/>
              <p:cNvSpPr/>
              <p:nvPr/>
            </p:nvSpPr>
            <p:spPr>
              <a:xfrm>
                <a:off x="0" y="730210"/>
                <a:ext cx="47934" cy="27042"/>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180" name="Group 3180"/>
            <p:cNvGrpSpPr/>
            <p:nvPr/>
          </p:nvGrpSpPr>
          <p:grpSpPr>
            <a:xfrm>
              <a:off x="2494397" y="4951902"/>
              <a:ext cx="1860038" cy="2603544"/>
              <a:chOff x="0" y="0"/>
              <a:chExt cx="1860037" cy="2603543"/>
            </a:xfrm>
          </p:grpSpPr>
          <p:sp>
            <p:nvSpPr>
              <p:cNvPr id="3177" name="Shape 3177"/>
              <p:cNvSpPr/>
              <p:nvPr/>
            </p:nvSpPr>
            <p:spPr>
              <a:xfrm>
                <a:off x="353595" y="0"/>
                <a:ext cx="1506443" cy="2603544"/>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8" name="Shape 3178"/>
              <p:cNvSpPr/>
              <p:nvPr/>
            </p:nvSpPr>
            <p:spPr>
              <a:xfrm>
                <a:off x="991562" y="2333679"/>
                <a:ext cx="126959" cy="81482"/>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9" name="Shape 3179"/>
              <p:cNvSpPr/>
              <p:nvPr/>
            </p:nvSpPr>
            <p:spPr>
              <a:xfrm>
                <a:off x="0" y="388612"/>
                <a:ext cx="68481" cy="55747"/>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231" name="Group 3231"/>
            <p:cNvGrpSpPr/>
            <p:nvPr/>
          </p:nvGrpSpPr>
          <p:grpSpPr>
            <a:xfrm>
              <a:off x="-1" y="-1"/>
              <a:ext cx="5117988" cy="5118248"/>
              <a:chOff x="0" y="0"/>
              <a:chExt cx="5117986" cy="5118246"/>
            </a:xfrm>
          </p:grpSpPr>
          <p:sp>
            <p:nvSpPr>
              <p:cNvPr id="3181" name="Shape 3181"/>
              <p:cNvSpPr/>
              <p:nvPr/>
            </p:nvSpPr>
            <p:spPr>
              <a:xfrm>
                <a:off x="3388004" y="3481007"/>
                <a:ext cx="101758" cy="55933"/>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2" name="Shape 3182"/>
              <p:cNvSpPr/>
              <p:nvPr/>
            </p:nvSpPr>
            <p:spPr>
              <a:xfrm>
                <a:off x="2337360" y="1505695"/>
                <a:ext cx="108193" cy="138890"/>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30" name="Group 3230"/>
              <p:cNvGrpSpPr/>
              <p:nvPr/>
            </p:nvGrpSpPr>
            <p:grpSpPr>
              <a:xfrm>
                <a:off x="-1" y="-1"/>
                <a:ext cx="5117988" cy="5118248"/>
                <a:chOff x="0" y="0"/>
                <a:chExt cx="5117986" cy="5118246"/>
              </a:xfrm>
            </p:grpSpPr>
            <p:sp>
              <p:nvSpPr>
                <p:cNvPr id="3183" name="Shape 3183"/>
                <p:cNvSpPr/>
                <p:nvPr/>
              </p:nvSpPr>
              <p:spPr>
                <a:xfrm>
                  <a:off x="2853015" y="1743635"/>
                  <a:ext cx="167714" cy="111935"/>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29" name="Group 3229"/>
                <p:cNvGrpSpPr/>
                <p:nvPr/>
              </p:nvGrpSpPr>
              <p:grpSpPr>
                <a:xfrm>
                  <a:off x="-1" y="-1"/>
                  <a:ext cx="5117988" cy="5118248"/>
                  <a:chOff x="0" y="0"/>
                  <a:chExt cx="5117986" cy="5118246"/>
                </a:xfrm>
              </p:grpSpPr>
              <p:sp>
                <p:nvSpPr>
                  <p:cNvPr id="3184" name="Shape 3184"/>
                  <p:cNvSpPr/>
                  <p:nvPr/>
                </p:nvSpPr>
                <p:spPr>
                  <a:xfrm>
                    <a:off x="0" y="3270855"/>
                    <a:ext cx="83530" cy="50394"/>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5" name="Shape 3185"/>
                  <p:cNvSpPr/>
                  <p:nvPr/>
                </p:nvSpPr>
                <p:spPr>
                  <a:xfrm>
                    <a:off x="44950" y="2888864"/>
                    <a:ext cx="57163" cy="32021"/>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6" name="Shape 3186"/>
                  <p:cNvSpPr/>
                  <p:nvPr/>
                </p:nvSpPr>
                <p:spPr>
                  <a:xfrm>
                    <a:off x="22345" y="1683287"/>
                    <a:ext cx="3656446" cy="3434960"/>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3"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7" name="Shape 3187"/>
                  <p:cNvSpPr/>
                  <p:nvPr/>
                </p:nvSpPr>
                <p:spPr>
                  <a:xfrm>
                    <a:off x="2738010" y="4573780"/>
                    <a:ext cx="322908" cy="125238"/>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8" name="Shape 3188"/>
                  <p:cNvSpPr/>
                  <p:nvPr/>
                </p:nvSpPr>
                <p:spPr>
                  <a:xfrm>
                    <a:off x="2944008" y="4739551"/>
                    <a:ext cx="75874" cy="37106"/>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9" name="Shape 3189"/>
                  <p:cNvSpPr/>
                  <p:nvPr/>
                </p:nvSpPr>
                <p:spPr>
                  <a:xfrm>
                    <a:off x="3068982" y="4692466"/>
                    <a:ext cx="214559" cy="70043"/>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0" name="Shape 3190"/>
                  <p:cNvSpPr/>
                  <p:nvPr/>
                </p:nvSpPr>
                <p:spPr>
                  <a:xfrm>
                    <a:off x="3297583" y="4742699"/>
                    <a:ext cx="87060" cy="33167"/>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1" name="Shape 3191"/>
                  <p:cNvSpPr/>
                  <p:nvPr/>
                </p:nvSpPr>
                <p:spPr>
                  <a:xfrm>
                    <a:off x="3558799" y="3375706"/>
                    <a:ext cx="217113" cy="266874"/>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2" name="Shape 3192"/>
                  <p:cNvSpPr/>
                  <p:nvPr/>
                </p:nvSpPr>
                <p:spPr>
                  <a:xfrm>
                    <a:off x="2877561" y="3090231"/>
                    <a:ext cx="57068" cy="81457"/>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3" name="Shape 3193"/>
                  <p:cNvSpPr/>
                  <p:nvPr/>
                </p:nvSpPr>
                <p:spPr>
                  <a:xfrm>
                    <a:off x="2860550" y="2903124"/>
                    <a:ext cx="35131" cy="69458"/>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4" name="Shape 3194"/>
                  <p:cNvSpPr/>
                  <p:nvPr/>
                </p:nvSpPr>
                <p:spPr>
                  <a:xfrm>
                    <a:off x="2878872" y="2746008"/>
                    <a:ext cx="43237" cy="63998"/>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5" name="Shape 3195"/>
                  <p:cNvSpPr/>
                  <p:nvPr/>
                </p:nvSpPr>
                <p:spPr>
                  <a:xfrm>
                    <a:off x="3258263" y="2868345"/>
                    <a:ext cx="32316" cy="33631"/>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6" name="Shape 3196"/>
                  <p:cNvSpPr/>
                  <p:nvPr/>
                </p:nvSpPr>
                <p:spPr>
                  <a:xfrm>
                    <a:off x="2647056" y="2484325"/>
                    <a:ext cx="239574" cy="222701"/>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7" name="Shape 3197"/>
                  <p:cNvSpPr/>
                  <p:nvPr/>
                </p:nvSpPr>
                <p:spPr>
                  <a:xfrm>
                    <a:off x="2748200" y="2704650"/>
                    <a:ext cx="83469" cy="65967"/>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8" name="Shape 3198"/>
                  <p:cNvSpPr/>
                  <p:nvPr/>
                </p:nvSpPr>
                <p:spPr>
                  <a:xfrm>
                    <a:off x="2971980" y="2288214"/>
                    <a:ext cx="81399" cy="92293"/>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9" name="Shape 3199"/>
                  <p:cNvSpPr/>
                  <p:nvPr/>
                </p:nvSpPr>
                <p:spPr>
                  <a:xfrm>
                    <a:off x="2912521" y="2169307"/>
                    <a:ext cx="29214" cy="73699"/>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0" name="Shape 3200"/>
                  <p:cNvSpPr/>
                  <p:nvPr/>
                </p:nvSpPr>
                <p:spPr>
                  <a:xfrm>
                    <a:off x="2979688" y="2187051"/>
                    <a:ext cx="30186" cy="57185"/>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1" name="Shape 3201"/>
                  <p:cNvSpPr/>
                  <p:nvPr/>
                </p:nvSpPr>
                <p:spPr>
                  <a:xfrm>
                    <a:off x="3060551" y="2303172"/>
                    <a:ext cx="42349" cy="39400"/>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2" name="Shape 3202"/>
                  <p:cNvSpPr/>
                  <p:nvPr/>
                </p:nvSpPr>
                <p:spPr>
                  <a:xfrm>
                    <a:off x="2938412" y="2654852"/>
                    <a:ext cx="36220" cy="47148"/>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3" name="Shape 3203"/>
                  <p:cNvSpPr/>
                  <p:nvPr/>
                </p:nvSpPr>
                <p:spPr>
                  <a:xfrm>
                    <a:off x="3359205" y="2776721"/>
                    <a:ext cx="23193" cy="42483"/>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4" name="Shape 3204"/>
                  <p:cNvSpPr/>
                  <p:nvPr/>
                </p:nvSpPr>
                <p:spPr>
                  <a:xfrm>
                    <a:off x="459378" y="3001040"/>
                    <a:ext cx="83767" cy="100323"/>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5" name="Shape 3205"/>
                  <p:cNvSpPr/>
                  <p:nvPr/>
                </p:nvSpPr>
                <p:spPr>
                  <a:xfrm>
                    <a:off x="106164" y="3227516"/>
                    <a:ext cx="40316" cy="37106"/>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6" name="Shape 3206"/>
                  <p:cNvSpPr/>
                  <p:nvPr/>
                </p:nvSpPr>
                <p:spPr>
                  <a:xfrm>
                    <a:off x="1159801" y="3260246"/>
                    <a:ext cx="71473" cy="122429"/>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7" name="Shape 3207"/>
                  <p:cNvSpPr/>
                  <p:nvPr/>
                </p:nvSpPr>
                <p:spPr>
                  <a:xfrm>
                    <a:off x="1408795" y="1647666"/>
                    <a:ext cx="330972" cy="381207"/>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8" name="Shape 3208"/>
                  <p:cNvSpPr/>
                  <p:nvPr/>
                </p:nvSpPr>
                <p:spPr>
                  <a:xfrm>
                    <a:off x="2149743" y="1688859"/>
                    <a:ext cx="202879" cy="313816"/>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9" name="Shape 3209"/>
                  <p:cNvSpPr/>
                  <p:nvPr/>
                </p:nvSpPr>
                <p:spPr>
                  <a:xfrm>
                    <a:off x="2207378" y="2043497"/>
                    <a:ext cx="33823" cy="58870"/>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0" name="Shape 3210"/>
                  <p:cNvSpPr/>
                  <p:nvPr/>
                </p:nvSpPr>
                <p:spPr>
                  <a:xfrm>
                    <a:off x="1481317" y="1230079"/>
                    <a:ext cx="249857" cy="256269"/>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1" name="Shape 3211"/>
                  <p:cNvSpPr/>
                  <p:nvPr/>
                </p:nvSpPr>
                <p:spPr>
                  <a:xfrm>
                    <a:off x="1602624" y="1437595"/>
                    <a:ext cx="68360" cy="81412"/>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2" name="Shape 3212"/>
                  <p:cNvSpPr/>
                  <p:nvPr/>
                </p:nvSpPr>
                <p:spPr>
                  <a:xfrm>
                    <a:off x="1745776" y="1154512"/>
                    <a:ext cx="49262" cy="62216"/>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3" name="Shape 3213"/>
                  <p:cNvSpPr/>
                  <p:nvPr/>
                </p:nvSpPr>
                <p:spPr>
                  <a:xfrm>
                    <a:off x="1751320" y="1336216"/>
                    <a:ext cx="52683" cy="28337"/>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4" name="Shape 3214"/>
                  <p:cNvSpPr/>
                  <p:nvPr/>
                </p:nvSpPr>
                <p:spPr>
                  <a:xfrm>
                    <a:off x="1672522" y="1327731"/>
                    <a:ext cx="389993" cy="329285"/>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5" name="Shape 3215"/>
                  <p:cNvSpPr/>
                  <p:nvPr/>
                </p:nvSpPr>
                <p:spPr>
                  <a:xfrm>
                    <a:off x="2078203" y="1527589"/>
                    <a:ext cx="49550" cy="65603"/>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6" name="Shape 3216"/>
                  <p:cNvSpPr/>
                  <p:nvPr/>
                </p:nvSpPr>
                <p:spPr>
                  <a:xfrm>
                    <a:off x="1807498" y="1145328"/>
                    <a:ext cx="121785" cy="134072"/>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7" name="Shape 3217"/>
                  <p:cNvSpPr/>
                  <p:nvPr/>
                </p:nvSpPr>
                <p:spPr>
                  <a:xfrm>
                    <a:off x="1777553" y="1038125"/>
                    <a:ext cx="157316" cy="97689"/>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8" name="Shape 3218"/>
                  <p:cNvSpPr/>
                  <p:nvPr/>
                </p:nvSpPr>
                <p:spPr>
                  <a:xfrm>
                    <a:off x="2052005" y="944353"/>
                    <a:ext cx="226548" cy="259187"/>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9" name="Shape 3219"/>
                  <p:cNvSpPr/>
                  <p:nvPr/>
                </p:nvSpPr>
                <p:spPr>
                  <a:xfrm>
                    <a:off x="2150778" y="1179749"/>
                    <a:ext cx="53647" cy="52073"/>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0" name="Shape 3220"/>
                  <p:cNvSpPr/>
                  <p:nvPr/>
                </p:nvSpPr>
                <p:spPr>
                  <a:xfrm>
                    <a:off x="2035463" y="1203888"/>
                    <a:ext cx="85135" cy="110606"/>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1" name="Shape 3221"/>
                  <p:cNvSpPr/>
                  <p:nvPr/>
                </p:nvSpPr>
                <p:spPr>
                  <a:xfrm>
                    <a:off x="2087001" y="1352269"/>
                    <a:ext cx="258083" cy="237999"/>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2" name="Shape 3222"/>
                  <p:cNvSpPr/>
                  <p:nvPr/>
                </p:nvSpPr>
                <p:spPr>
                  <a:xfrm>
                    <a:off x="2331214" y="1307091"/>
                    <a:ext cx="571913" cy="353310"/>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3" name="Shape 3223"/>
                  <p:cNvSpPr/>
                  <p:nvPr/>
                </p:nvSpPr>
                <p:spPr>
                  <a:xfrm>
                    <a:off x="2280612" y="1040842"/>
                    <a:ext cx="179583" cy="216991"/>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4" name="Shape 3224"/>
                  <p:cNvSpPr/>
                  <p:nvPr/>
                </p:nvSpPr>
                <p:spPr>
                  <a:xfrm>
                    <a:off x="2218692" y="784564"/>
                    <a:ext cx="71869" cy="120600"/>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5" name="Shape 3225"/>
                  <p:cNvSpPr/>
                  <p:nvPr/>
                </p:nvSpPr>
                <p:spPr>
                  <a:xfrm>
                    <a:off x="2520877" y="1221381"/>
                    <a:ext cx="45239" cy="71275"/>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6" name="Shape 3226"/>
                  <p:cNvSpPr/>
                  <p:nvPr/>
                </p:nvSpPr>
                <p:spPr>
                  <a:xfrm>
                    <a:off x="2341660" y="144839"/>
                    <a:ext cx="1145842" cy="1292754"/>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6" y="428"/>
                        </a:cubicBezTo>
                        <a:cubicBezTo>
                          <a:pt x="16326"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7" name="Shape 3227"/>
                  <p:cNvSpPr/>
                  <p:nvPr/>
                </p:nvSpPr>
                <p:spPr>
                  <a:xfrm>
                    <a:off x="3124840" y="0"/>
                    <a:ext cx="1993147" cy="2924502"/>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1"/>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8" name="Shape 3228"/>
                  <p:cNvSpPr/>
                  <p:nvPr/>
                </p:nvSpPr>
                <p:spPr>
                  <a:xfrm>
                    <a:off x="4864164" y="1523232"/>
                    <a:ext cx="65153" cy="71544"/>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grpSp>
          <p:nvGrpSpPr>
            <p:cNvPr id="3244" name="Group 3244"/>
            <p:cNvGrpSpPr/>
            <p:nvPr/>
          </p:nvGrpSpPr>
          <p:grpSpPr>
            <a:xfrm>
              <a:off x="9164992" y="5448710"/>
              <a:ext cx="2170163" cy="1634539"/>
              <a:chOff x="0" y="0"/>
              <a:chExt cx="2170162" cy="1634538"/>
            </a:xfrm>
          </p:grpSpPr>
          <p:sp>
            <p:nvSpPr>
              <p:cNvPr id="3232" name="Shape 3232"/>
              <p:cNvSpPr/>
              <p:nvPr/>
            </p:nvSpPr>
            <p:spPr>
              <a:xfrm>
                <a:off x="1134275" y="42699"/>
                <a:ext cx="156947" cy="95859"/>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3" name="Shape 3233"/>
              <p:cNvSpPr/>
              <p:nvPr/>
            </p:nvSpPr>
            <p:spPr>
              <a:xfrm>
                <a:off x="-1" y="278288"/>
                <a:ext cx="1294567" cy="1028812"/>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4" name="Shape 3234"/>
              <p:cNvSpPr/>
              <p:nvPr/>
            </p:nvSpPr>
            <p:spPr>
              <a:xfrm>
                <a:off x="1113861" y="1311100"/>
                <a:ext cx="27775" cy="41150"/>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5" name="Shape 3235"/>
              <p:cNvSpPr/>
              <p:nvPr/>
            </p:nvSpPr>
            <p:spPr>
              <a:xfrm>
                <a:off x="1004772" y="1356310"/>
                <a:ext cx="132893" cy="145112"/>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7"/>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6" name="Shape 3236"/>
              <p:cNvSpPr/>
              <p:nvPr/>
            </p:nvSpPr>
            <p:spPr>
              <a:xfrm>
                <a:off x="1925569" y="1118728"/>
                <a:ext cx="192829" cy="308866"/>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7" name="Shape 3237"/>
              <p:cNvSpPr/>
              <p:nvPr/>
            </p:nvSpPr>
            <p:spPr>
              <a:xfrm>
                <a:off x="1727145" y="1364185"/>
                <a:ext cx="265670" cy="270354"/>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8" name="Shape 3238"/>
              <p:cNvSpPr/>
              <p:nvPr/>
            </p:nvSpPr>
            <p:spPr>
              <a:xfrm>
                <a:off x="1633526" y="561189"/>
                <a:ext cx="109725" cy="116400"/>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9" name="Shape 3239"/>
              <p:cNvSpPr/>
              <p:nvPr/>
            </p:nvSpPr>
            <p:spPr>
              <a:xfrm>
                <a:off x="2071246" y="487267"/>
                <a:ext cx="59759" cy="43001"/>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0" name="Shape 3240"/>
              <p:cNvSpPr/>
              <p:nvPr/>
            </p:nvSpPr>
            <p:spPr>
              <a:xfrm>
                <a:off x="2131202" y="445454"/>
                <a:ext cx="38961" cy="35369"/>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1" name="Shape 3241"/>
              <p:cNvSpPr/>
              <p:nvPr/>
            </p:nvSpPr>
            <p:spPr>
              <a:xfrm>
                <a:off x="2144085" y="504848"/>
                <a:ext cx="24133" cy="28582"/>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2" name="Shape 3242"/>
              <p:cNvSpPr/>
              <p:nvPr/>
            </p:nvSpPr>
            <p:spPr>
              <a:xfrm>
                <a:off x="1719212" y="399798"/>
                <a:ext cx="57588" cy="63285"/>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3" name="Shape 3243"/>
              <p:cNvSpPr/>
              <p:nvPr/>
            </p:nvSpPr>
            <p:spPr>
              <a:xfrm>
                <a:off x="911882" y="0"/>
                <a:ext cx="292782" cy="274298"/>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299" name="Group 3299"/>
            <p:cNvGrpSpPr/>
            <p:nvPr/>
          </p:nvGrpSpPr>
          <p:grpSpPr>
            <a:xfrm>
              <a:off x="6312599" y="444568"/>
              <a:ext cx="5382801" cy="5248848"/>
              <a:chOff x="0" y="0"/>
              <a:chExt cx="5382800" cy="5248847"/>
            </a:xfrm>
          </p:grpSpPr>
          <p:sp>
            <p:nvSpPr>
              <p:cNvPr id="3245" name="Shape 3245"/>
              <p:cNvSpPr/>
              <p:nvPr/>
            </p:nvSpPr>
            <p:spPr>
              <a:xfrm>
                <a:off x="210851" y="3672085"/>
                <a:ext cx="65707" cy="2957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98" name="Group 3298"/>
              <p:cNvGrpSpPr/>
              <p:nvPr/>
            </p:nvGrpSpPr>
            <p:grpSpPr>
              <a:xfrm>
                <a:off x="-1" y="-1"/>
                <a:ext cx="5382801" cy="5248848"/>
                <a:chOff x="0" y="0"/>
                <a:chExt cx="5382800" cy="5248847"/>
              </a:xfrm>
            </p:grpSpPr>
            <p:sp>
              <p:nvSpPr>
                <p:cNvPr id="3246" name="Shape 3246"/>
                <p:cNvSpPr/>
                <p:nvPr/>
              </p:nvSpPr>
              <p:spPr>
                <a:xfrm>
                  <a:off x="1025488" y="65303"/>
                  <a:ext cx="46222" cy="42138"/>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97" name="Group 3297"/>
                <p:cNvGrpSpPr/>
                <p:nvPr/>
              </p:nvGrpSpPr>
              <p:grpSpPr>
                <a:xfrm>
                  <a:off x="-1" y="-1"/>
                  <a:ext cx="5382801" cy="5248848"/>
                  <a:chOff x="0" y="0"/>
                  <a:chExt cx="5382800" cy="5248847"/>
                </a:xfrm>
              </p:grpSpPr>
              <p:sp>
                <p:nvSpPr>
                  <p:cNvPr id="3247" name="Shape 3247"/>
                  <p:cNvSpPr/>
                  <p:nvPr/>
                </p:nvSpPr>
                <p:spPr>
                  <a:xfrm>
                    <a:off x="1712791" y="1312776"/>
                    <a:ext cx="36309" cy="80253"/>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96" name="Group 3296"/>
                  <p:cNvGrpSpPr/>
                  <p:nvPr/>
                </p:nvGrpSpPr>
                <p:grpSpPr>
                  <a:xfrm>
                    <a:off x="-1" y="0"/>
                    <a:ext cx="5382801" cy="5248847"/>
                    <a:chOff x="0" y="0"/>
                    <a:chExt cx="5382799" cy="5248846"/>
                  </a:xfrm>
                </p:grpSpPr>
                <p:sp>
                  <p:nvSpPr>
                    <p:cNvPr id="3248" name="Shape 3248"/>
                    <p:cNvSpPr/>
                    <p:nvPr/>
                  </p:nvSpPr>
                  <p:spPr>
                    <a:xfrm>
                      <a:off x="1742118" y="4598430"/>
                      <a:ext cx="84012" cy="124474"/>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9" name="Shape 3249"/>
                    <p:cNvSpPr/>
                    <p:nvPr/>
                  </p:nvSpPr>
                  <p:spPr>
                    <a:xfrm>
                      <a:off x="2262402" y="4720924"/>
                      <a:ext cx="335634" cy="374964"/>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0" name="Shape 3250"/>
                    <p:cNvSpPr/>
                    <p:nvPr/>
                  </p:nvSpPr>
                  <p:spPr>
                    <a:xfrm>
                      <a:off x="2580143" y="4948304"/>
                      <a:ext cx="43014" cy="56921"/>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1" name="Shape 3251"/>
                    <p:cNvSpPr/>
                    <p:nvPr/>
                  </p:nvSpPr>
                  <p:spPr>
                    <a:xfrm>
                      <a:off x="2652951" y="4990433"/>
                      <a:ext cx="33530" cy="20094"/>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2" name="Shape 3252"/>
                    <p:cNvSpPr/>
                    <p:nvPr/>
                  </p:nvSpPr>
                  <p:spPr>
                    <a:xfrm>
                      <a:off x="2699736" y="4665197"/>
                      <a:ext cx="341854" cy="369021"/>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3" name="Shape 3253"/>
                    <p:cNvSpPr/>
                    <p:nvPr/>
                  </p:nvSpPr>
                  <p:spPr>
                    <a:xfrm>
                      <a:off x="2607038" y="5092034"/>
                      <a:ext cx="307467" cy="97941"/>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4" name="Shape 3254"/>
                    <p:cNvSpPr/>
                    <p:nvPr/>
                  </p:nvSpPr>
                  <p:spPr>
                    <a:xfrm>
                      <a:off x="2942831" y="5175115"/>
                      <a:ext cx="89718" cy="21590"/>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5" name="Shape 3255"/>
                    <p:cNvSpPr/>
                    <p:nvPr/>
                  </p:nvSpPr>
                  <p:spPr>
                    <a:xfrm>
                      <a:off x="3034642" y="5203781"/>
                      <a:ext cx="60703" cy="45066"/>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6" name="Shape 3256"/>
                    <p:cNvSpPr/>
                    <p:nvPr/>
                  </p:nvSpPr>
                  <p:spPr>
                    <a:xfrm>
                      <a:off x="3048195" y="5166538"/>
                      <a:ext cx="167717" cy="34578"/>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7" name="Shape 3257"/>
                    <p:cNvSpPr/>
                    <p:nvPr/>
                  </p:nvSpPr>
                  <p:spPr>
                    <a:xfrm>
                      <a:off x="3185681" y="5176064"/>
                      <a:ext cx="122870" cy="60718"/>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8" name="Shape 3258"/>
                    <p:cNvSpPr/>
                    <p:nvPr/>
                  </p:nvSpPr>
                  <p:spPr>
                    <a:xfrm>
                      <a:off x="3028101" y="4913552"/>
                      <a:ext cx="156666" cy="176520"/>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9" name="Shape 3259"/>
                    <p:cNvSpPr/>
                    <p:nvPr/>
                  </p:nvSpPr>
                  <p:spPr>
                    <a:xfrm>
                      <a:off x="3076828" y="4837507"/>
                      <a:ext cx="162500" cy="66453"/>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0" name="Shape 3260"/>
                    <p:cNvSpPr/>
                    <p:nvPr/>
                  </p:nvSpPr>
                  <p:spPr>
                    <a:xfrm>
                      <a:off x="3259616" y="4998135"/>
                      <a:ext cx="34154" cy="52012"/>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1" name="Shape 3261"/>
                    <p:cNvSpPr/>
                    <p:nvPr/>
                  </p:nvSpPr>
                  <p:spPr>
                    <a:xfrm>
                      <a:off x="3316006" y="4992436"/>
                      <a:ext cx="108471" cy="55482"/>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2" name="Shape 3262"/>
                    <p:cNvSpPr/>
                    <p:nvPr/>
                  </p:nvSpPr>
                  <p:spPr>
                    <a:xfrm>
                      <a:off x="3413068" y="5137019"/>
                      <a:ext cx="43975" cy="50857"/>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3" name="Shape 3263"/>
                    <p:cNvSpPr/>
                    <p:nvPr/>
                  </p:nvSpPr>
                  <p:spPr>
                    <a:xfrm>
                      <a:off x="3471255" y="5076117"/>
                      <a:ext cx="29649" cy="33787"/>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4" name="Shape 3264"/>
                    <p:cNvSpPr/>
                    <p:nvPr/>
                  </p:nvSpPr>
                  <p:spPr>
                    <a:xfrm>
                      <a:off x="3522903" y="5084658"/>
                      <a:ext cx="28789" cy="49530"/>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5" name="Shape 3265"/>
                    <p:cNvSpPr/>
                    <p:nvPr/>
                  </p:nvSpPr>
                  <p:spPr>
                    <a:xfrm>
                      <a:off x="3299363" y="4838875"/>
                      <a:ext cx="54404" cy="98538"/>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6" name="Shape 3266"/>
                    <p:cNvSpPr/>
                    <p:nvPr/>
                  </p:nvSpPr>
                  <p:spPr>
                    <a:xfrm>
                      <a:off x="3395842" y="4899903"/>
                      <a:ext cx="38569" cy="47541"/>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7" name="Shape 3267"/>
                    <p:cNvSpPr/>
                    <p:nvPr/>
                  </p:nvSpPr>
                  <p:spPr>
                    <a:xfrm>
                      <a:off x="3068288" y="4052448"/>
                      <a:ext cx="53315" cy="115745"/>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8" name="Shape 3268"/>
                    <p:cNvSpPr/>
                    <p:nvPr/>
                  </p:nvSpPr>
                  <p:spPr>
                    <a:xfrm>
                      <a:off x="3054491" y="4277401"/>
                      <a:ext cx="93598" cy="23050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9" name="Shape 3269"/>
                    <p:cNvSpPr/>
                    <p:nvPr/>
                  </p:nvSpPr>
                  <p:spPr>
                    <a:xfrm>
                      <a:off x="3126057" y="4430614"/>
                      <a:ext cx="64742" cy="46742"/>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0" name="Shape 3270"/>
                    <p:cNvSpPr/>
                    <p:nvPr/>
                  </p:nvSpPr>
                  <p:spPr>
                    <a:xfrm>
                      <a:off x="3123912" y="4508476"/>
                      <a:ext cx="38099" cy="53767"/>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1" name="Shape 3271"/>
                    <p:cNvSpPr/>
                    <p:nvPr/>
                  </p:nvSpPr>
                  <p:spPr>
                    <a:xfrm>
                      <a:off x="3141899" y="4546995"/>
                      <a:ext cx="63150" cy="63750"/>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2" name="Shape 3272"/>
                    <p:cNvSpPr/>
                    <p:nvPr/>
                  </p:nvSpPr>
                  <p:spPr>
                    <a:xfrm>
                      <a:off x="3179183" y="4486602"/>
                      <a:ext cx="58486" cy="90282"/>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3" name="Shape 3273"/>
                    <p:cNvSpPr/>
                    <p:nvPr/>
                  </p:nvSpPr>
                  <p:spPr>
                    <a:xfrm>
                      <a:off x="3124485" y="4601409"/>
                      <a:ext cx="160873" cy="125017"/>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4" name="Shape 3274"/>
                    <p:cNvSpPr/>
                    <p:nvPr/>
                  </p:nvSpPr>
                  <p:spPr>
                    <a:xfrm>
                      <a:off x="5282026" y="2193595"/>
                      <a:ext cx="100774" cy="61475"/>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5" name="Shape 3275"/>
                    <p:cNvSpPr/>
                    <p:nvPr/>
                  </p:nvSpPr>
                  <p:spPr>
                    <a:xfrm>
                      <a:off x="4965579" y="1507011"/>
                      <a:ext cx="146191" cy="89853"/>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6" name="Shape 3276"/>
                    <p:cNvSpPr/>
                    <p:nvPr/>
                  </p:nvSpPr>
                  <p:spPr>
                    <a:xfrm>
                      <a:off x="3715579" y="1207817"/>
                      <a:ext cx="124768" cy="126998"/>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7" name="Shape 3277"/>
                    <p:cNvSpPr/>
                    <p:nvPr/>
                  </p:nvSpPr>
                  <p:spPr>
                    <a:xfrm>
                      <a:off x="3611483" y="966135"/>
                      <a:ext cx="277557" cy="191182"/>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59"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8" name="Shape 3278"/>
                    <p:cNvSpPr/>
                    <p:nvPr/>
                  </p:nvSpPr>
                  <p:spPr>
                    <a:xfrm>
                      <a:off x="3560578" y="1012576"/>
                      <a:ext cx="36224" cy="81437"/>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9" name="Shape 3279"/>
                    <p:cNvSpPr/>
                    <p:nvPr/>
                  </p:nvSpPr>
                  <p:spPr>
                    <a:xfrm>
                      <a:off x="3912041" y="1039261"/>
                      <a:ext cx="164457" cy="114545"/>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0" name="Shape 3280"/>
                    <p:cNvSpPr/>
                    <p:nvPr/>
                  </p:nvSpPr>
                  <p:spPr>
                    <a:xfrm>
                      <a:off x="3761513" y="2780363"/>
                      <a:ext cx="87374" cy="445021"/>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1" name="Shape 3281"/>
                    <p:cNvSpPr/>
                    <p:nvPr/>
                  </p:nvSpPr>
                  <p:spPr>
                    <a:xfrm>
                      <a:off x="3707353" y="3247336"/>
                      <a:ext cx="190656" cy="189833"/>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2" name="Shape 3282"/>
                    <p:cNvSpPr/>
                    <p:nvPr/>
                  </p:nvSpPr>
                  <p:spPr>
                    <a:xfrm>
                      <a:off x="3369691" y="3442687"/>
                      <a:ext cx="411137" cy="393933"/>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3" name="Shape 3283"/>
                    <p:cNvSpPr/>
                    <p:nvPr/>
                  </p:nvSpPr>
                  <p:spPr>
                    <a:xfrm>
                      <a:off x="2133143" y="135108"/>
                      <a:ext cx="188603" cy="232579"/>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4" name="Shape 3284"/>
                    <p:cNvSpPr/>
                    <p:nvPr/>
                  </p:nvSpPr>
                  <p:spPr>
                    <a:xfrm>
                      <a:off x="2106313" y="337951"/>
                      <a:ext cx="298548" cy="253384"/>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5" name="Shape 3285"/>
                    <p:cNvSpPr/>
                    <p:nvPr/>
                  </p:nvSpPr>
                  <p:spPr>
                    <a:xfrm>
                      <a:off x="2377575" y="468281"/>
                      <a:ext cx="197853" cy="253966"/>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6" name="Shape 3286"/>
                    <p:cNvSpPr/>
                    <p:nvPr/>
                  </p:nvSpPr>
                  <p:spPr>
                    <a:xfrm>
                      <a:off x="3435629" y="4924845"/>
                      <a:ext cx="337874" cy="286337"/>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7" name="Shape 3287"/>
                    <p:cNvSpPr/>
                    <p:nvPr/>
                  </p:nvSpPr>
                  <p:spPr>
                    <a:xfrm>
                      <a:off x="0" y="748482"/>
                      <a:ext cx="5347756" cy="4161295"/>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8" name="Shape 3288"/>
                    <p:cNvSpPr/>
                    <p:nvPr/>
                  </p:nvSpPr>
                  <p:spPr>
                    <a:xfrm>
                      <a:off x="1099126" y="226051"/>
                      <a:ext cx="77287" cy="84545"/>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9" name="Shape 3289"/>
                    <p:cNvSpPr/>
                    <p:nvPr/>
                  </p:nvSpPr>
                  <p:spPr>
                    <a:xfrm>
                      <a:off x="1201603" y="155724"/>
                      <a:ext cx="76930" cy="105598"/>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0" name="Shape 3290"/>
                    <p:cNvSpPr/>
                    <p:nvPr/>
                  </p:nvSpPr>
                  <p:spPr>
                    <a:xfrm>
                      <a:off x="1123895" y="178329"/>
                      <a:ext cx="41420" cy="31264"/>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1" name="Shape 3291"/>
                    <p:cNvSpPr/>
                    <p:nvPr/>
                  </p:nvSpPr>
                  <p:spPr>
                    <a:xfrm>
                      <a:off x="991124" y="296378"/>
                      <a:ext cx="78851" cy="72496"/>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2" name="Shape 3292"/>
                    <p:cNvSpPr/>
                    <p:nvPr/>
                  </p:nvSpPr>
                  <p:spPr>
                    <a:xfrm>
                      <a:off x="978620" y="216837"/>
                      <a:ext cx="82963" cy="50236"/>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3" name="Shape 3293"/>
                    <p:cNvSpPr/>
                    <p:nvPr/>
                  </p:nvSpPr>
                  <p:spPr>
                    <a:xfrm>
                      <a:off x="957295" y="180841"/>
                      <a:ext cx="47649" cy="30225"/>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4" name="Shape 3294"/>
                    <p:cNvSpPr/>
                    <p:nvPr/>
                  </p:nvSpPr>
                  <p:spPr>
                    <a:xfrm>
                      <a:off x="1047218" y="0"/>
                      <a:ext cx="35301" cy="36204"/>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5" name="Shape 3295"/>
                    <p:cNvSpPr/>
                    <p:nvPr/>
                  </p:nvSpPr>
                  <p:spPr>
                    <a:xfrm>
                      <a:off x="1016378" y="60862"/>
                      <a:ext cx="20094" cy="20095"/>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grpSp>
        <p:grpSp>
          <p:nvGrpSpPr>
            <p:cNvPr id="3327" name="Group 3327"/>
            <p:cNvGrpSpPr/>
            <p:nvPr/>
          </p:nvGrpSpPr>
          <p:grpSpPr>
            <a:xfrm>
              <a:off x="4686546" y="671660"/>
              <a:ext cx="3026386" cy="3762655"/>
              <a:chOff x="0" y="0"/>
              <a:chExt cx="3026385" cy="3762654"/>
            </a:xfrm>
          </p:grpSpPr>
          <p:sp>
            <p:nvSpPr>
              <p:cNvPr id="3300" name="Shape 3300"/>
              <p:cNvSpPr/>
              <p:nvPr/>
            </p:nvSpPr>
            <p:spPr>
              <a:xfrm>
                <a:off x="1388175" y="2367479"/>
                <a:ext cx="44818" cy="79427"/>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1" name="Shape 3301"/>
              <p:cNvSpPr/>
              <p:nvPr/>
            </p:nvSpPr>
            <p:spPr>
              <a:xfrm>
                <a:off x="1164366" y="2484581"/>
                <a:ext cx="54119" cy="80754"/>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2" name="Shape 3302"/>
              <p:cNvSpPr/>
              <p:nvPr/>
            </p:nvSpPr>
            <p:spPr>
              <a:xfrm>
                <a:off x="1171426" y="2430271"/>
                <a:ext cx="20095" cy="29573"/>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326" name="Group 3326"/>
              <p:cNvGrpSpPr/>
              <p:nvPr/>
            </p:nvGrpSpPr>
            <p:grpSpPr>
              <a:xfrm>
                <a:off x="0" y="-1"/>
                <a:ext cx="3026386" cy="3762656"/>
                <a:chOff x="0" y="0"/>
                <a:chExt cx="3026385" cy="3762654"/>
              </a:xfrm>
            </p:grpSpPr>
            <p:sp>
              <p:nvSpPr>
                <p:cNvPr id="3303" name="Shape 3303"/>
                <p:cNvSpPr/>
                <p:nvPr/>
              </p:nvSpPr>
              <p:spPr>
                <a:xfrm>
                  <a:off x="1201411" y="3349268"/>
                  <a:ext cx="104100" cy="76210"/>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325" name="Group 3325"/>
                <p:cNvGrpSpPr/>
                <p:nvPr/>
              </p:nvGrpSpPr>
              <p:grpSpPr>
                <a:xfrm>
                  <a:off x="-1" y="0"/>
                  <a:ext cx="3026387" cy="3762654"/>
                  <a:chOff x="0" y="0"/>
                  <a:chExt cx="3026385" cy="3762653"/>
                </a:xfrm>
              </p:grpSpPr>
              <p:sp>
                <p:nvSpPr>
                  <p:cNvPr id="3304" name="Shape 3304"/>
                  <p:cNvSpPr/>
                  <p:nvPr/>
                </p:nvSpPr>
                <p:spPr>
                  <a:xfrm>
                    <a:off x="335044" y="3728526"/>
                    <a:ext cx="20094" cy="20095"/>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5" name="Shape 3305"/>
                  <p:cNvSpPr/>
                  <p:nvPr/>
                </p:nvSpPr>
                <p:spPr>
                  <a:xfrm>
                    <a:off x="342059" y="3692128"/>
                    <a:ext cx="22749" cy="20094"/>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6" name="Shape 3306"/>
                  <p:cNvSpPr/>
                  <p:nvPr/>
                </p:nvSpPr>
                <p:spPr>
                  <a:xfrm>
                    <a:off x="249054" y="3723789"/>
                    <a:ext cx="21629" cy="26092"/>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7" name="Shape 3307"/>
                  <p:cNvSpPr/>
                  <p:nvPr/>
                </p:nvSpPr>
                <p:spPr>
                  <a:xfrm>
                    <a:off x="277781" y="3737394"/>
                    <a:ext cx="23037" cy="25260"/>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8" name="Shape 3308"/>
                  <p:cNvSpPr/>
                  <p:nvPr/>
                </p:nvSpPr>
                <p:spPr>
                  <a:xfrm>
                    <a:off x="344101" y="3615787"/>
                    <a:ext cx="25356" cy="22026"/>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9" name="Shape 3309"/>
                  <p:cNvSpPr/>
                  <p:nvPr/>
                </p:nvSpPr>
                <p:spPr>
                  <a:xfrm>
                    <a:off x="2363333" y="1497492"/>
                    <a:ext cx="86303" cy="90795"/>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0" name="Shape 3310"/>
                  <p:cNvSpPr/>
                  <p:nvPr/>
                </p:nvSpPr>
                <p:spPr>
                  <a:xfrm>
                    <a:off x="1083012" y="3134501"/>
                    <a:ext cx="33457" cy="91408"/>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1" name="Shape 3311"/>
                  <p:cNvSpPr/>
                  <p:nvPr/>
                </p:nvSpPr>
                <p:spPr>
                  <a:xfrm>
                    <a:off x="1067466" y="3231499"/>
                    <a:ext cx="54682" cy="97390"/>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2" name="Shape 3312"/>
                  <p:cNvSpPr/>
                  <p:nvPr/>
                </p:nvSpPr>
                <p:spPr>
                  <a:xfrm>
                    <a:off x="884742" y="3276906"/>
                    <a:ext cx="38014" cy="34379"/>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3" name="Shape 3313"/>
                  <p:cNvSpPr/>
                  <p:nvPr/>
                </p:nvSpPr>
                <p:spPr>
                  <a:xfrm>
                    <a:off x="917327" y="3269027"/>
                    <a:ext cx="20094" cy="20095"/>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4" name="Shape 3314"/>
                  <p:cNvSpPr/>
                  <p:nvPr/>
                </p:nvSpPr>
                <p:spPr>
                  <a:xfrm>
                    <a:off x="868624" y="3311770"/>
                    <a:ext cx="20095" cy="20095"/>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5" name="Shape 3315"/>
                  <p:cNvSpPr/>
                  <p:nvPr/>
                </p:nvSpPr>
                <p:spPr>
                  <a:xfrm>
                    <a:off x="559518" y="2288715"/>
                    <a:ext cx="300130" cy="536853"/>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6" name="Shape 3316"/>
                  <p:cNvSpPr/>
                  <p:nvPr/>
                </p:nvSpPr>
                <p:spPr>
                  <a:xfrm>
                    <a:off x="467173" y="2531245"/>
                    <a:ext cx="156530" cy="213362"/>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7" name="Shape 3317"/>
                  <p:cNvSpPr/>
                  <p:nvPr/>
                </p:nvSpPr>
                <p:spPr>
                  <a:xfrm>
                    <a:off x="1571245" y="3460565"/>
                    <a:ext cx="100574" cy="33000"/>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8" name="Shape 3318"/>
                  <p:cNvSpPr/>
                  <p:nvPr/>
                </p:nvSpPr>
                <p:spPr>
                  <a:xfrm>
                    <a:off x="749341" y="2174344"/>
                    <a:ext cx="37247" cy="79539"/>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9" name="Shape 3319"/>
                  <p:cNvSpPr/>
                  <p:nvPr/>
                </p:nvSpPr>
                <p:spPr>
                  <a:xfrm>
                    <a:off x="553345" y="2066076"/>
                    <a:ext cx="49773" cy="51515"/>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0" name="Shape 3320"/>
                  <p:cNvSpPr/>
                  <p:nvPr/>
                </p:nvSpPr>
                <p:spPr>
                  <a:xfrm>
                    <a:off x="0" y="1768888"/>
                    <a:ext cx="362659" cy="235042"/>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1" name="Shape 3321"/>
                  <p:cNvSpPr/>
                  <p:nvPr/>
                </p:nvSpPr>
                <p:spPr>
                  <a:xfrm>
                    <a:off x="1140529" y="160245"/>
                    <a:ext cx="443776" cy="541416"/>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4"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2" name="Shape 3322"/>
                  <p:cNvSpPr/>
                  <p:nvPr/>
                </p:nvSpPr>
                <p:spPr>
                  <a:xfrm>
                    <a:off x="1389650" y="-1"/>
                    <a:ext cx="302961" cy="303848"/>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3" name="Shape 3323"/>
                  <p:cNvSpPr/>
                  <p:nvPr/>
                </p:nvSpPr>
                <p:spPr>
                  <a:xfrm>
                    <a:off x="2479034" y="650243"/>
                    <a:ext cx="547352" cy="764711"/>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4" name="Shape 3324"/>
                  <p:cNvSpPr/>
                  <p:nvPr/>
                </p:nvSpPr>
                <p:spPr>
                  <a:xfrm>
                    <a:off x="493959" y="1351062"/>
                    <a:ext cx="2438046" cy="2097500"/>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8"/>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grpSp>
      <p:sp>
        <p:nvSpPr>
          <p:cNvPr id="3329" name="Shape 3329"/>
          <p:cNvSpPr>
            <a:spLocks noGrp="1"/>
          </p:cNvSpPr>
          <p:nvPr>
            <p:ph type="title"/>
          </p:nvPr>
        </p:nvSpPr>
        <p:spPr>
          <a:xfrm>
            <a:off x="16894770" y="1712168"/>
            <a:ext cx="7875384" cy="3324821"/>
          </a:xfrm>
          <a:prstGeom prst="rect">
            <a:avLst/>
          </a:prstGeom>
        </p:spPr>
        <p:txBody>
          <a:bodyPr/>
          <a:lstStyle/>
          <a:p>
            <a:r>
              <a:t>World</a:t>
            </a:r>
          </a:p>
          <a:p>
            <a:r>
              <a:t>Map</a:t>
            </a:r>
          </a:p>
        </p:txBody>
      </p:sp>
      <p:sp>
        <p:nvSpPr>
          <p:cNvPr id="3330" name="Shape 3330"/>
          <p:cNvSpPr/>
          <p:nvPr/>
        </p:nvSpPr>
        <p:spPr>
          <a:xfrm>
            <a:off x="16894384" y="6057416"/>
            <a:ext cx="5462191" cy="25034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World Map</a:t>
            </a:r>
          </a:p>
          <a:p>
            <a:pPr>
              <a:lnSpc>
                <a:spcPct val="100000"/>
              </a:lnSpc>
              <a:defRPr sz="4800" spc="240">
                <a:solidFill>
                  <a:srgbClr val="212121"/>
                </a:solidFill>
                <a:latin typeface="Montserrat"/>
                <a:ea typeface="Montserrat"/>
                <a:cs typeface="Montserrat"/>
                <a:sym typeface="Montserrat"/>
              </a:defRPr>
            </a:pPr>
            <a:r>
              <a:t>White on Black</a:t>
            </a:r>
          </a:p>
          <a:p>
            <a:pPr>
              <a:lnSpc>
                <a:spcPct val="100000"/>
              </a:lnSpc>
              <a:defRPr sz="4800" spc="240">
                <a:solidFill>
                  <a:srgbClr val="212121"/>
                </a:solidFill>
                <a:latin typeface="Montserrat"/>
                <a:ea typeface="Montserrat"/>
                <a:cs typeface="Montserrat"/>
                <a:sym typeface="Montserrat"/>
              </a:defRPr>
            </a:pPr>
            <a:r>
              <a:t>Background</a:t>
            </a:r>
          </a:p>
        </p:txBody>
      </p:sp>
      <p:sp>
        <p:nvSpPr>
          <p:cNvPr id="3331" name="Shape 3331"/>
          <p:cNvSpPr/>
          <p:nvPr/>
        </p:nvSpPr>
        <p:spPr>
          <a:xfrm>
            <a:off x="16895156" y="9581294"/>
            <a:ext cx="5461418" cy="23552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consto tetur sadicing elitromas. Sed diam dnie friad dru nonumy eirmod tempor in invidunt.</a:t>
            </a:r>
          </a:p>
        </p:txBody>
      </p:sp>
      <p:grpSp>
        <p:nvGrpSpPr>
          <p:cNvPr id="3334" name="Group 3334"/>
          <p:cNvGrpSpPr/>
          <p:nvPr/>
        </p:nvGrpSpPr>
        <p:grpSpPr>
          <a:xfrm>
            <a:off x="2035075" y="10528001"/>
            <a:ext cx="4828164" cy="1408511"/>
            <a:chOff x="0" y="0"/>
            <a:chExt cx="4828162" cy="1408510"/>
          </a:xfrm>
        </p:grpSpPr>
        <p:sp>
          <p:nvSpPr>
            <p:cNvPr id="3332" name="Shape 3332"/>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spc="150">
                  <a:solidFill>
                    <a:srgbClr val="FFFFFF"/>
                  </a:solidFill>
                  <a:latin typeface="Montserrat"/>
                  <a:ea typeface="Montserrat"/>
                  <a:cs typeface="Montserrat"/>
                  <a:sym typeface="Montserrat"/>
                </a:defRPr>
              </a:lvl1pPr>
            </a:lstStyle>
            <a:p>
              <a:r>
                <a:t>68% GLOBAL</a:t>
              </a:r>
            </a:p>
          </p:txBody>
        </p:sp>
        <p:sp>
          <p:nvSpPr>
            <p:cNvPr id="3333" name="Shape 3333"/>
            <p:cNvSpPr/>
            <p:nvPr/>
          </p:nvSpPr>
          <p:spPr>
            <a:xfrm>
              <a:off x="3" y="762000"/>
              <a:ext cx="4826001" cy="646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a:solidFill>
                    <a:srgbClr val="FFFFFF"/>
                  </a:solidFill>
                  <a:latin typeface="Montserrat Light"/>
                  <a:ea typeface="Montserrat Light"/>
                  <a:cs typeface="Montserrat Light"/>
                  <a:sym typeface="Montserrat Light"/>
                </a:defRPr>
              </a:lvl1pPr>
            </a:lstStyle>
            <a:p>
              <a:r>
                <a:t>Fosduo dolores etoa jam.</a:t>
              </a:r>
            </a:p>
          </p:txBody>
        </p:sp>
      </p:grpSp>
      <p:grpSp>
        <p:nvGrpSpPr>
          <p:cNvPr id="3337" name="Group 3337"/>
          <p:cNvGrpSpPr/>
          <p:nvPr/>
        </p:nvGrpSpPr>
        <p:grpSpPr>
          <a:xfrm>
            <a:off x="8892613" y="10528001"/>
            <a:ext cx="4828164" cy="1408510"/>
            <a:chOff x="0" y="0"/>
            <a:chExt cx="4828162" cy="1408509"/>
          </a:xfrm>
        </p:grpSpPr>
        <p:sp>
          <p:nvSpPr>
            <p:cNvPr id="3335" name="Shape 3335"/>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spc="150">
                  <a:solidFill>
                    <a:srgbClr val="FFFFFF"/>
                  </a:solidFill>
                  <a:latin typeface="Montserrat"/>
                  <a:ea typeface="Montserrat"/>
                  <a:cs typeface="Montserrat"/>
                  <a:sym typeface="Montserrat"/>
                </a:defRPr>
              </a:lvl1pPr>
            </a:lstStyle>
            <a:p>
              <a:r>
                <a:t>$ 827M IN 2015</a:t>
              </a:r>
            </a:p>
          </p:txBody>
        </p:sp>
        <p:sp>
          <p:nvSpPr>
            <p:cNvPr id="3336" name="Shape 3336"/>
            <p:cNvSpPr/>
            <p:nvPr/>
          </p:nvSpPr>
          <p:spPr>
            <a:xfrm>
              <a:off x="0" y="762000"/>
              <a:ext cx="4826000" cy="646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a:solidFill>
                    <a:srgbClr val="FFFFFF"/>
                  </a:solidFill>
                  <a:latin typeface="Montserrat Light"/>
                  <a:ea typeface="Montserrat Light"/>
                  <a:cs typeface="Montserrat Light"/>
                  <a:sym typeface="Montserrat Light"/>
                </a:defRPr>
              </a:lvl1pPr>
            </a:lstStyle>
            <a:p>
              <a:r>
                <a:t>Rebur steto clita kuasd.</a:t>
              </a:r>
            </a:p>
          </p:txBody>
        </p:sp>
      </p:grpSp>
      <p:sp>
        <p:nvSpPr>
          <p:cNvPr id="3338" name="Shape 3338"/>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124</a:t>
            </a:fld>
            <a:endParaRPr/>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3341"/>
          <p:cNvSpPr/>
          <p:nvPr/>
        </p:nvSpPr>
        <p:spPr>
          <a:xfrm>
            <a:off x="2031999" y="1714599"/>
            <a:ext cx="8128001" cy="34023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Get in </a:t>
            </a:r>
          </a:p>
          <a:p>
            <a:pPr>
              <a:lnSpc>
                <a:spcPct val="80000"/>
              </a:lnSpc>
              <a:defRPr sz="11200" spc="560">
                <a:solidFill>
                  <a:srgbClr val="FFFFFF"/>
                </a:solidFill>
                <a:latin typeface="+mj-lt"/>
                <a:ea typeface="+mj-ea"/>
                <a:cs typeface="+mj-cs"/>
                <a:sym typeface="Montserrat Semi Bold"/>
              </a:defRPr>
            </a:pPr>
            <a:r>
              <a:rPr dirty="0"/>
              <a:t>touch.</a:t>
            </a:r>
          </a:p>
        </p:txBody>
      </p:sp>
      <p:sp>
        <p:nvSpPr>
          <p:cNvPr id="4" name="Shape 3342"/>
          <p:cNvSpPr/>
          <p:nvPr/>
        </p:nvSpPr>
        <p:spPr>
          <a:xfrm>
            <a:off x="13211573" y="1835348"/>
            <a:ext cx="9145388" cy="1655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FFFFFF"/>
                </a:solidFill>
                <a:latin typeface="Montserrat"/>
                <a:ea typeface="Montserrat"/>
                <a:cs typeface="Montserrat"/>
                <a:sym typeface="Montserrat"/>
              </a:defRPr>
            </a:lvl1pPr>
          </a:lstStyle>
          <a:p>
            <a:r>
              <a:t>Froada osa mago ona leso damer prier drus ersade.</a:t>
            </a:r>
          </a:p>
        </p:txBody>
      </p:sp>
      <p:grpSp>
        <p:nvGrpSpPr>
          <p:cNvPr id="5" name="Group 3346"/>
          <p:cNvGrpSpPr/>
          <p:nvPr/>
        </p:nvGrpSpPr>
        <p:grpSpPr>
          <a:xfrm>
            <a:off x="9777918" y="8606994"/>
            <a:ext cx="4828164" cy="3389048"/>
            <a:chOff x="0" y="0"/>
            <a:chExt cx="4828162" cy="3389047"/>
          </a:xfrm>
        </p:grpSpPr>
        <p:sp>
          <p:nvSpPr>
            <p:cNvPr id="6" name="Shape 3343"/>
            <p:cNvSpPr/>
            <p:nvPr/>
          </p:nvSpPr>
          <p:spPr>
            <a:xfrm>
              <a:off x="0" y="2436547"/>
              <a:ext cx="4828163" cy="952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contact@company.com</a:t>
              </a:r>
            </a:p>
          </p:txBody>
        </p:sp>
        <p:sp>
          <p:nvSpPr>
            <p:cNvPr id="7" name="Shape 3344"/>
            <p:cNvSpPr/>
            <p:nvPr/>
          </p:nvSpPr>
          <p:spPr>
            <a:xfrm>
              <a:off x="0" y="1547547"/>
              <a:ext cx="4828163" cy="76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defRPr sz="4800">
                  <a:solidFill>
                    <a:srgbClr val="212121"/>
                  </a:solidFill>
                  <a:latin typeface="Montserrat"/>
                  <a:ea typeface="Montserrat"/>
                  <a:cs typeface="Montserrat"/>
                  <a:sym typeface="Montserrat"/>
                </a:defRPr>
              </a:lvl1pPr>
            </a:lstStyle>
            <a:p>
              <a:r>
                <a:t>Email</a:t>
              </a:r>
            </a:p>
          </p:txBody>
        </p:sp>
        <p:sp>
          <p:nvSpPr>
            <p:cNvPr id="8" name="Shape 3345"/>
            <p:cNvSpPr/>
            <p:nvPr/>
          </p:nvSpPr>
          <p:spPr>
            <a:xfrm>
              <a:off x="2007681" y="0"/>
              <a:ext cx="812801"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grpSp>
      <p:grpSp>
        <p:nvGrpSpPr>
          <p:cNvPr id="9" name="Group 3350"/>
          <p:cNvGrpSpPr/>
          <p:nvPr/>
        </p:nvGrpSpPr>
        <p:grpSpPr>
          <a:xfrm>
            <a:off x="2031999" y="8606994"/>
            <a:ext cx="4828163" cy="3389048"/>
            <a:chOff x="0" y="0"/>
            <a:chExt cx="4828162" cy="3389047"/>
          </a:xfrm>
        </p:grpSpPr>
        <p:sp>
          <p:nvSpPr>
            <p:cNvPr id="10" name="Shape 3347"/>
            <p:cNvSpPr/>
            <p:nvPr/>
          </p:nvSpPr>
          <p:spPr>
            <a:xfrm>
              <a:off x="0" y="2119047"/>
              <a:ext cx="4828163" cy="12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New York, Manhattan 4423 - Main  Building</a:t>
              </a:r>
            </a:p>
          </p:txBody>
        </p:sp>
        <p:sp>
          <p:nvSpPr>
            <p:cNvPr id="11" name="Shape 3348"/>
            <p:cNvSpPr/>
            <p:nvPr/>
          </p:nvSpPr>
          <p:spPr>
            <a:xfrm>
              <a:off x="0" y="1230047"/>
              <a:ext cx="4828163" cy="76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defRPr sz="4800">
                  <a:solidFill>
                    <a:srgbClr val="212121"/>
                  </a:solidFill>
                  <a:latin typeface="Montserrat"/>
                  <a:ea typeface="Montserrat"/>
                  <a:cs typeface="Montserrat"/>
                  <a:sym typeface="Montserrat"/>
                </a:defRPr>
              </a:lvl1pPr>
            </a:lstStyle>
            <a:p>
              <a:r>
                <a:t>Address</a:t>
              </a:r>
            </a:p>
          </p:txBody>
        </p:sp>
        <p:sp>
          <p:nvSpPr>
            <p:cNvPr id="12" name="Shape 3349"/>
            <p:cNvSpPr/>
            <p:nvPr/>
          </p:nvSpPr>
          <p:spPr>
            <a:xfrm>
              <a:off x="2007681" y="0"/>
              <a:ext cx="812801"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grpSp>
      <p:grpSp>
        <p:nvGrpSpPr>
          <p:cNvPr id="13" name="Group 3354"/>
          <p:cNvGrpSpPr/>
          <p:nvPr/>
        </p:nvGrpSpPr>
        <p:grpSpPr>
          <a:xfrm>
            <a:off x="17528798" y="8554076"/>
            <a:ext cx="4828163" cy="3423842"/>
            <a:chOff x="0" y="0"/>
            <a:chExt cx="4828162" cy="3423841"/>
          </a:xfrm>
        </p:grpSpPr>
        <p:sp>
          <p:nvSpPr>
            <p:cNvPr id="14" name="Shape 3351"/>
            <p:cNvSpPr/>
            <p:nvPr/>
          </p:nvSpPr>
          <p:spPr>
            <a:xfrm>
              <a:off x="0" y="2153841"/>
              <a:ext cx="4828163" cy="12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423 - 123456789 00 Support: 423 - 1234 123 </a:t>
              </a:r>
            </a:p>
          </p:txBody>
        </p:sp>
        <p:sp>
          <p:nvSpPr>
            <p:cNvPr id="15" name="Shape 3352"/>
            <p:cNvSpPr/>
            <p:nvPr/>
          </p:nvSpPr>
          <p:spPr>
            <a:xfrm>
              <a:off x="0" y="1264841"/>
              <a:ext cx="4828163" cy="76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defRPr sz="4800">
                  <a:solidFill>
                    <a:srgbClr val="212121"/>
                  </a:solidFill>
                  <a:latin typeface="Montserrat"/>
                  <a:ea typeface="Montserrat"/>
                  <a:cs typeface="Montserrat"/>
                  <a:sym typeface="Montserrat"/>
                </a:defRPr>
              </a:lvl1pPr>
            </a:lstStyle>
            <a:p>
              <a:r>
                <a:t>Phone</a:t>
              </a:r>
            </a:p>
          </p:txBody>
        </p:sp>
        <p:sp>
          <p:nvSpPr>
            <p:cNvPr id="16" name="Shape 3353"/>
            <p:cNvSpPr/>
            <p:nvPr/>
          </p:nvSpPr>
          <p:spPr>
            <a:xfrm>
              <a:off x="2007680" y="0"/>
              <a:ext cx="812801"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grpSp>
    </p:spTree>
    <p:extLst>
      <p:ext uri="{BB962C8B-B14F-4D97-AF65-F5344CB8AC3E}">
        <p14:creationId xmlns:p14="http://schemas.microsoft.com/office/powerpoint/2010/main" val="889347128"/>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365"/>
          <p:cNvGrpSpPr/>
          <p:nvPr/>
        </p:nvGrpSpPr>
        <p:grpSpPr>
          <a:xfrm>
            <a:off x="15244960" y="7807766"/>
            <a:ext cx="7112001" cy="4128745"/>
            <a:chOff x="0" y="0"/>
            <a:chExt cx="7112000" cy="4128744"/>
          </a:xfrm>
        </p:grpSpPr>
        <p:sp>
          <p:nvSpPr>
            <p:cNvPr id="10" name="Shape 3356"/>
            <p:cNvSpPr/>
            <p:nvPr/>
          </p:nvSpPr>
          <p:spPr>
            <a:xfrm>
              <a:off x="647855" y="19934"/>
              <a:ext cx="5788382" cy="392056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3357"/>
            <p:cNvSpPr/>
            <p:nvPr/>
          </p:nvSpPr>
          <p:spPr>
            <a:xfrm>
              <a:off x="635894" y="0"/>
              <a:ext cx="5812303" cy="3954455"/>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3358"/>
            <p:cNvSpPr/>
            <p:nvPr/>
          </p:nvSpPr>
          <p:spPr>
            <a:xfrm>
              <a:off x="665795" y="39868"/>
              <a:ext cx="5751607" cy="380694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3359"/>
            <p:cNvSpPr/>
            <p:nvPr/>
          </p:nvSpPr>
          <p:spPr>
            <a:xfrm>
              <a:off x="849188" y="289043"/>
              <a:ext cx="5383723" cy="3392317"/>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3360"/>
            <p:cNvSpPr/>
            <p:nvPr/>
          </p:nvSpPr>
          <p:spPr>
            <a:xfrm>
              <a:off x="3520344" y="179406"/>
              <a:ext cx="45395" cy="45399"/>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3361"/>
            <p:cNvSpPr/>
            <p:nvPr/>
          </p:nvSpPr>
          <p:spPr>
            <a:xfrm>
              <a:off x="3520344" y="180265"/>
              <a:ext cx="35428" cy="34563"/>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3362"/>
            <p:cNvSpPr/>
            <p:nvPr/>
          </p:nvSpPr>
          <p:spPr>
            <a:xfrm>
              <a:off x="339" y="4033514"/>
              <a:ext cx="7111435" cy="95231"/>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3363"/>
            <p:cNvSpPr/>
            <p:nvPr/>
          </p:nvSpPr>
          <p:spPr>
            <a:xfrm>
              <a:off x="0" y="3923012"/>
              <a:ext cx="7112000" cy="113176"/>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3364"/>
            <p:cNvSpPr/>
            <p:nvPr/>
          </p:nvSpPr>
          <p:spPr>
            <a:xfrm>
              <a:off x="3071829" y="3923012"/>
              <a:ext cx="966349" cy="573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19" name="Group 3372"/>
          <p:cNvGrpSpPr/>
          <p:nvPr/>
        </p:nvGrpSpPr>
        <p:grpSpPr>
          <a:xfrm>
            <a:off x="11177289" y="9652496"/>
            <a:ext cx="1266828" cy="2284016"/>
            <a:chOff x="0" y="0"/>
            <a:chExt cx="1266826" cy="2284014"/>
          </a:xfrm>
        </p:grpSpPr>
        <p:sp>
          <p:nvSpPr>
            <p:cNvPr id="20" name="Shape 3366"/>
            <p:cNvSpPr/>
            <p:nvPr/>
          </p:nvSpPr>
          <p:spPr>
            <a:xfrm>
              <a:off x="1173463" y="768784"/>
              <a:ext cx="93364" cy="241259"/>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21" name="Shape 3367"/>
            <p:cNvSpPr/>
            <p:nvPr/>
          </p:nvSpPr>
          <p:spPr>
            <a:xfrm>
              <a:off x="1194591" y="1181940"/>
              <a:ext cx="37016" cy="36098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3368"/>
            <p:cNvSpPr/>
            <p:nvPr/>
          </p:nvSpPr>
          <p:spPr>
            <a:xfrm>
              <a:off x="122316" y="1813411"/>
              <a:ext cx="961933" cy="470604"/>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3369"/>
            <p:cNvSpPr/>
            <p:nvPr/>
          </p:nvSpPr>
          <p:spPr>
            <a:xfrm>
              <a:off x="122316" y="-1"/>
              <a:ext cx="961933" cy="47012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3370"/>
            <p:cNvSpPr/>
            <p:nvPr/>
          </p:nvSpPr>
          <p:spPr>
            <a:xfrm>
              <a:off x="-1" y="434153"/>
              <a:ext cx="1206567" cy="1423311"/>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 name="Shape 3371"/>
            <p:cNvSpPr/>
            <p:nvPr/>
          </p:nvSpPr>
          <p:spPr>
            <a:xfrm>
              <a:off x="51440" y="491656"/>
              <a:ext cx="1103685" cy="1308305"/>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6" name="Group 3379"/>
          <p:cNvGrpSpPr/>
          <p:nvPr/>
        </p:nvGrpSpPr>
        <p:grpSpPr>
          <a:xfrm>
            <a:off x="12886897" y="9652496"/>
            <a:ext cx="1266827" cy="2284016"/>
            <a:chOff x="0" y="0"/>
            <a:chExt cx="1266826" cy="2284014"/>
          </a:xfrm>
        </p:grpSpPr>
        <p:sp>
          <p:nvSpPr>
            <p:cNvPr id="27" name="Shape 3373"/>
            <p:cNvSpPr/>
            <p:nvPr/>
          </p:nvSpPr>
          <p:spPr>
            <a:xfrm>
              <a:off x="1173463" y="768784"/>
              <a:ext cx="93364" cy="241259"/>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28" name="Shape 3374"/>
            <p:cNvSpPr/>
            <p:nvPr/>
          </p:nvSpPr>
          <p:spPr>
            <a:xfrm>
              <a:off x="1194591" y="1181940"/>
              <a:ext cx="37016" cy="36098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 name="Shape 3375"/>
            <p:cNvSpPr/>
            <p:nvPr/>
          </p:nvSpPr>
          <p:spPr>
            <a:xfrm>
              <a:off x="122316" y="1813411"/>
              <a:ext cx="961933" cy="470604"/>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 name="Shape 3376"/>
            <p:cNvSpPr/>
            <p:nvPr/>
          </p:nvSpPr>
          <p:spPr>
            <a:xfrm>
              <a:off x="122316" y="-1"/>
              <a:ext cx="961933" cy="47012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 name="Shape 3377"/>
            <p:cNvSpPr/>
            <p:nvPr/>
          </p:nvSpPr>
          <p:spPr>
            <a:xfrm>
              <a:off x="-1" y="434153"/>
              <a:ext cx="1206567" cy="1423311"/>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 name="Shape 3378"/>
            <p:cNvSpPr/>
            <p:nvPr/>
          </p:nvSpPr>
          <p:spPr>
            <a:xfrm>
              <a:off x="51440" y="491657"/>
              <a:ext cx="1103685" cy="1308304"/>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3" name="Group 3395"/>
          <p:cNvGrpSpPr/>
          <p:nvPr/>
        </p:nvGrpSpPr>
        <p:grpSpPr>
          <a:xfrm>
            <a:off x="11177289" y="2025848"/>
            <a:ext cx="3411288" cy="4813715"/>
            <a:chOff x="0" y="0"/>
            <a:chExt cx="3411286" cy="4813713"/>
          </a:xfrm>
        </p:grpSpPr>
        <p:sp>
          <p:nvSpPr>
            <p:cNvPr id="34" name="Shape 3380"/>
            <p:cNvSpPr/>
            <p:nvPr/>
          </p:nvSpPr>
          <p:spPr>
            <a:xfrm>
              <a:off x="0" y="0"/>
              <a:ext cx="3411287" cy="481371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 name="Shape 3381"/>
            <p:cNvSpPr/>
            <p:nvPr/>
          </p:nvSpPr>
          <p:spPr>
            <a:xfrm>
              <a:off x="20691" y="22990"/>
              <a:ext cx="3367606" cy="477003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 name="Shape 3382"/>
            <p:cNvSpPr/>
            <p:nvPr/>
          </p:nvSpPr>
          <p:spPr>
            <a:xfrm>
              <a:off x="195420" y="406934"/>
              <a:ext cx="3018147" cy="40021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 name="Shape 3383"/>
            <p:cNvSpPr/>
            <p:nvPr/>
          </p:nvSpPr>
          <p:spPr>
            <a:xfrm>
              <a:off x="206915" y="416130"/>
              <a:ext cx="2997456" cy="398145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8" name="Shape 3384"/>
            <p:cNvSpPr/>
            <p:nvPr/>
          </p:nvSpPr>
          <p:spPr>
            <a:xfrm>
              <a:off x="1678702" y="190822"/>
              <a:ext cx="54270" cy="54278"/>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9" name="Shape 3385"/>
            <p:cNvSpPr/>
            <p:nvPr/>
          </p:nvSpPr>
          <p:spPr>
            <a:xfrm>
              <a:off x="1685544" y="198050"/>
              <a:ext cx="40199" cy="40200"/>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0" name="Shape 3386"/>
            <p:cNvSpPr/>
            <p:nvPr/>
          </p:nvSpPr>
          <p:spPr>
            <a:xfrm>
              <a:off x="1694408" y="206915"/>
              <a:ext cx="22457" cy="22457"/>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1" name="Shape 3387"/>
            <p:cNvSpPr/>
            <p:nvPr/>
          </p:nvSpPr>
          <p:spPr>
            <a:xfrm>
              <a:off x="1597045" y="4512256"/>
              <a:ext cx="210372" cy="210622"/>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2" name="Shape 3388"/>
            <p:cNvSpPr/>
            <p:nvPr/>
          </p:nvSpPr>
          <p:spPr>
            <a:xfrm>
              <a:off x="1595548" y="4514036"/>
              <a:ext cx="100633" cy="108860"/>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3" name="Shape 3389"/>
            <p:cNvSpPr/>
            <p:nvPr/>
          </p:nvSpPr>
          <p:spPr>
            <a:xfrm>
              <a:off x="1613941" y="4514331"/>
              <a:ext cx="146619" cy="106258"/>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4" name="Shape 3390"/>
            <p:cNvSpPr/>
            <p:nvPr/>
          </p:nvSpPr>
          <p:spPr>
            <a:xfrm>
              <a:off x="1653025" y="4514446"/>
              <a:ext cx="142020" cy="106144"/>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5" name="Shape 3391"/>
            <p:cNvSpPr/>
            <p:nvPr/>
          </p:nvSpPr>
          <p:spPr>
            <a:xfrm>
              <a:off x="1708202" y="4614217"/>
              <a:ext cx="98343" cy="109833"/>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6" name="Shape 3392"/>
            <p:cNvSpPr/>
            <p:nvPr/>
          </p:nvSpPr>
          <p:spPr>
            <a:xfrm>
              <a:off x="1641530" y="4616515"/>
              <a:ext cx="146619" cy="106337"/>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7" name="Shape 3393"/>
            <p:cNvSpPr/>
            <p:nvPr/>
          </p:nvSpPr>
          <p:spPr>
            <a:xfrm>
              <a:off x="1607044" y="4616515"/>
              <a:ext cx="142020" cy="106042"/>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8" name="Shape 3394"/>
            <p:cNvSpPr/>
            <p:nvPr/>
          </p:nvSpPr>
          <p:spPr>
            <a:xfrm>
              <a:off x="1609125" y="4524764"/>
              <a:ext cx="185920" cy="185605"/>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49" name="Group 3417"/>
          <p:cNvGrpSpPr/>
          <p:nvPr/>
        </p:nvGrpSpPr>
        <p:grpSpPr>
          <a:xfrm>
            <a:off x="14946805" y="3895750"/>
            <a:ext cx="1447680" cy="2943812"/>
            <a:chOff x="0" y="0"/>
            <a:chExt cx="1447679" cy="2943811"/>
          </a:xfrm>
        </p:grpSpPr>
        <p:sp>
          <p:nvSpPr>
            <p:cNvPr id="50" name="Shape 3396"/>
            <p:cNvSpPr/>
            <p:nvPr/>
          </p:nvSpPr>
          <p:spPr>
            <a:xfrm>
              <a:off x="0" y="376802"/>
              <a:ext cx="36517" cy="1140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1" name="Shape 3397"/>
            <p:cNvSpPr/>
            <p:nvPr/>
          </p:nvSpPr>
          <p:spPr>
            <a:xfrm>
              <a:off x="0" y="626156"/>
              <a:ext cx="43904" cy="2119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2" name="Shape 3398"/>
            <p:cNvSpPr/>
            <p:nvPr/>
          </p:nvSpPr>
          <p:spPr>
            <a:xfrm>
              <a:off x="0" y="897676"/>
              <a:ext cx="36517" cy="2064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3" name="Shape 3399"/>
            <p:cNvSpPr/>
            <p:nvPr/>
          </p:nvSpPr>
          <p:spPr>
            <a:xfrm>
              <a:off x="1416703" y="626156"/>
              <a:ext cx="30977" cy="21938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4" name="Shape 3400"/>
            <p:cNvSpPr/>
            <p:nvPr/>
          </p:nvSpPr>
          <p:spPr>
            <a:xfrm>
              <a:off x="14776" y="0"/>
              <a:ext cx="1416285" cy="2943812"/>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5" name="Shape 3401"/>
            <p:cNvSpPr/>
            <p:nvPr/>
          </p:nvSpPr>
          <p:spPr>
            <a:xfrm>
              <a:off x="27706" y="14776"/>
              <a:ext cx="1388579" cy="291610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6" name="Shape 3402"/>
            <p:cNvSpPr/>
            <p:nvPr/>
          </p:nvSpPr>
          <p:spPr>
            <a:xfrm>
              <a:off x="84965" y="354637"/>
              <a:ext cx="1275908" cy="2243773"/>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7" name="Shape 3403"/>
            <p:cNvSpPr/>
            <p:nvPr/>
          </p:nvSpPr>
          <p:spPr>
            <a:xfrm>
              <a:off x="92353" y="362025"/>
              <a:ext cx="1261132" cy="2228997"/>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8" name="Shape 3404"/>
            <p:cNvSpPr/>
            <p:nvPr/>
          </p:nvSpPr>
          <p:spPr>
            <a:xfrm>
              <a:off x="609051" y="2646370"/>
              <a:ext cx="229581" cy="229581"/>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9" name="Shape 3405"/>
            <p:cNvSpPr/>
            <p:nvPr/>
          </p:nvSpPr>
          <p:spPr>
            <a:xfrm>
              <a:off x="607686" y="2646852"/>
              <a:ext cx="108560" cy="117797"/>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0" name="Shape 3406"/>
            <p:cNvSpPr/>
            <p:nvPr/>
          </p:nvSpPr>
          <p:spPr>
            <a:xfrm>
              <a:off x="628004" y="2645426"/>
              <a:ext cx="158432" cy="113682"/>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1" name="Shape 3407"/>
            <p:cNvSpPr/>
            <p:nvPr/>
          </p:nvSpPr>
          <p:spPr>
            <a:xfrm>
              <a:off x="670486" y="2645512"/>
              <a:ext cx="152891" cy="113596"/>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2" name="Shape 3408"/>
            <p:cNvSpPr/>
            <p:nvPr/>
          </p:nvSpPr>
          <p:spPr>
            <a:xfrm>
              <a:off x="727745" y="2755828"/>
              <a:ext cx="108561" cy="117798"/>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3" name="Shape 3409"/>
            <p:cNvSpPr/>
            <p:nvPr/>
          </p:nvSpPr>
          <p:spPr>
            <a:xfrm>
              <a:off x="657557" y="2759523"/>
              <a:ext cx="158432" cy="115474"/>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4" name="Shape 3410"/>
            <p:cNvSpPr/>
            <p:nvPr/>
          </p:nvSpPr>
          <p:spPr>
            <a:xfrm>
              <a:off x="620615" y="2759523"/>
              <a:ext cx="152892" cy="115387"/>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5" name="Shape 3411"/>
            <p:cNvSpPr/>
            <p:nvPr/>
          </p:nvSpPr>
          <p:spPr>
            <a:xfrm>
              <a:off x="622026" y="2659342"/>
              <a:ext cx="202046" cy="202052"/>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6" name="Shape 3412"/>
            <p:cNvSpPr/>
            <p:nvPr/>
          </p:nvSpPr>
          <p:spPr>
            <a:xfrm>
              <a:off x="615074" y="182860"/>
              <a:ext cx="210148" cy="21731"/>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7" name="Shape 3413"/>
            <p:cNvSpPr/>
            <p:nvPr/>
          </p:nvSpPr>
          <p:spPr>
            <a:xfrm>
              <a:off x="698192" y="75730"/>
              <a:ext cx="34683" cy="34677"/>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8" name="Shape 3414"/>
            <p:cNvSpPr/>
            <p:nvPr/>
          </p:nvSpPr>
          <p:spPr>
            <a:xfrm>
              <a:off x="469467" y="168354"/>
              <a:ext cx="48833" cy="48874"/>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9" name="Shape 3415"/>
            <p:cNvSpPr/>
            <p:nvPr/>
          </p:nvSpPr>
          <p:spPr>
            <a:xfrm>
              <a:off x="474965" y="175740"/>
              <a:ext cx="35976" cy="35976"/>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0" name="Shape 3416"/>
            <p:cNvSpPr/>
            <p:nvPr/>
          </p:nvSpPr>
          <p:spPr>
            <a:xfrm>
              <a:off x="483932" y="182860"/>
              <a:ext cx="19887" cy="19886"/>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71" name="Group 3433"/>
          <p:cNvGrpSpPr/>
          <p:nvPr/>
        </p:nvGrpSpPr>
        <p:grpSpPr>
          <a:xfrm>
            <a:off x="18935695" y="2046585"/>
            <a:ext cx="3411287" cy="4811415"/>
            <a:chOff x="0" y="0"/>
            <a:chExt cx="3411286" cy="4811414"/>
          </a:xfrm>
        </p:grpSpPr>
        <p:sp>
          <p:nvSpPr>
            <p:cNvPr id="72" name="Shape 3418"/>
            <p:cNvSpPr/>
            <p:nvPr/>
          </p:nvSpPr>
          <p:spPr>
            <a:xfrm>
              <a:off x="0" y="0"/>
              <a:ext cx="3411287" cy="4811415"/>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3" name="Shape 3419"/>
            <p:cNvSpPr/>
            <p:nvPr/>
          </p:nvSpPr>
          <p:spPr>
            <a:xfrm>
              <a:off x="20691" y="20691"/>
              <a:ext cx="3367606" cy="476773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4" name="Shape 3420"/>
            <p:cNvSpPr/>
            <p:nvPr/>
          </p:nvSpPr>
          <p:spPr>
            <a:xfrm>
              <a:off x="195420" y="404634"/>
              <a:ext cx="3018147" cy="40021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5" name="Shape 3421"/>
            <p:cNvSpPr/>
            <p:nvPr/>
          </p:nvSpPr>
          <p:spPr>
            <a:xfrm>
              <a:off x="206915" y="413831"/>
              <a:ext cx="2997456" cy="398145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6" name="Shape 3422"/>
            <p:cNvSpPr/>
            <p:nvPr/>
          </p:nvSpPr>
          <p:spPr>
            <a:xfrm>
              <a:off x="1678699" y="188907"/>
              <a:ext cx="54278" cy="53894"/>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7" name="Shape 3423"/>
            <p:cNvSpPr/>
            <p:nvPr/>
          </p:nvSpPr>
          <p:spPr>
            <a:xfrm>
              <a:off x="1685212" y="198041"/>
              <a:ext cx="38570" cy="40200"/>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8" name="Shape 3424"/>
            <p:cNvSpPr/>
            <p:nvPr/>
          </p:nvSpPr>
          <p:spPr>
            <a:xfrm>
              <a:off x="1694408" y="206915"/>
              <a:ext cx="22457" cy="22457"/>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9" name="Shape 3425"/>
            <p:cNvSpPr/>
            <p:nvPr/>
          </p:nvSpPr>
          <p:spPr>
            <a:xfrm>
              <a:off x="1599348" y="4512254"/>
              <a:ext cx="210614" cy="210492"/>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0" name="Shape 3426"/>
            <p:cNvSpPr/>
            <p:nvPr/>
          </p:nvSpPr>
          <p:spPr>
            <a:xfrm>
              <a:off x="1597847" y="4513057"/>
              <a:ext cx="100633" cy="109831"/>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1" name="Shape 3427"/>
            <p:cNvSpPr/>
            <p:nvPr/>
          </p:nvSpPr>
          <p:spPr>
            <a:xfrm>
              <a:off x="1616240" y="4512195"/>
              <a:ext cx="146621" cy="106097"/>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2" name="Shape 3428"/>
            <p:cNvSpPr/>
            <p:nvPr/>
          </p:nvSpPr>
          <p:spPr>
            <a:xfrm>
              <a:off x="1655324" y="4512422"/>
              <a:ext cx="142023" cy="105870"/>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3" name="Shape 3429"/>
            <p:cNvSpPr/>
            <p:nvPr/>
          </p:nvSpPr>
          <p:spPr>
            <a:xfrm>
              <a:off x="1708202" y="4614216"/>
              <a:ext cx="100633" cy="109830"/>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4" name="Shape 3430"/>
            <p:cNvSpPr/>
            <p:nvPr/>
          </p:nvSpPr>
          <p:spPr>
            <a:xfrm>
              <a:off x="1643829" y="4618814"/>
              <a:ext cx="146619" cy="104342"/>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5" name="Shape 3431"/>
            <p:cNvSpPr/>
            <p:nvPr/>
          </p:nvSpPr>
          <p:spPr>
            <a:xfrm>
              <a:off x="1609343" y="4618814"/>
              <a:ext cx="142020" cy="105870"/>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6" name="Shape 3432"/>
            <p:cNvSpPr/>
            <p:nvPr/>
          </p:nvSpPr>
          <p:spPr>
            <a:xfrm>
              <a:off x="1610514" y="4525591"/>
              <a:ext cx="185790" cy="185606"/>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87" name="Group 3454"/>
          <p:cNvGrpSpPr/>
          <p:nvPr/>
        </p:nvGrpSpPr>
        <p:grpSpPr>
          <a:xfrm>
            <a:off x="16941249" y="3910427"/>
            <a:ext cx="1447680" cy="2947574"/>
            <a:chOff x="0" y="0"/>
            <a:chExt cx="1447679" cy="2947572"/>
          </a:xfrm>
        </p:grpSpPr>
        <p:sp>
          <p:nvSpPr>
            <p:cNvPr id="88" name="Shape 3434"/>
            <p:cNvSpPr/>
            <p:nvPr/>
          </p:nvSpPr>
          <p:spPr>
            <a:xfrm>
              <a:off x="0" y="377283"/>
              <a:ext cx="36564" cy="11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9" name="Shape 3435"/>
            <p:cNvSpPr/>
            <p:nvPr/>
          </p:nvSpPr>
          <p:spPr>
            <a:xfrm>
              <a:off x="0" y="626956"/>
              <a:ext cx="43960" cy="2122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0" name="Shape 3436"/>
            <p:cNvSpPr/>
            <p:nvPr/>
          </p:nvSpPr>
          <p:spPr>
            <a:xfrm>
              <a:off x="0" y="896973"/>
              <a:ext cx="36564" cy="2067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1" name="Shape 3437"/>
            <p:cNvSpPr/>
            <p:nvPr/>
          </p:nvSpPr>
          <p:spPr>
            <a:xfrm>
              <a:off x="1416663" y="625107"/>
              <a:ext cx="31017" cy="21966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2" name="Shape 3438"/>
            <p:cNvSpPr/>
            <p:nvPr/>
          </p:nvSpPr>
          <p:spPr>
            <a:xfrm>
              <a:off x="14795" y="0"/>
              <a:ext cx="1418094" cy="2947573"/>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3" name="Shape 3439"/>
            <p:cNvSpPr/>
            <p:nvPr/>
          </p:nvSpPr>
          <p:spPr>
            <a:xfrm>
              <a:off x="27741" y="12946"/>
              <a:ext cx="1390353" cy="2919831"/>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4" name="Shape 3440"/>
            <p:cNvSpPr/>
            <p:nvPr/>
          </p:nvSpPr>
          <p:spPr>
            <a:xfrm>
              <a:off x="75704" y="355284"/>
              <a:ext cx="1264838" cy="2237005"/>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5E5E5E"/>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5" name="Shape 3441"/>
            <p:cNvSpPr/>
            <p:nvPr/>
          </p:nvSpPr>
          <p:spPr>
            <a:xfrm>
              <a:off x="607980" y="2647901"/>
              <a:ext cx="229874" cy="229875"/>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6" name="Shape 3442"/>
            <p:cNvSpPr/>
            <p:nvPr/>
          </p:nvSpPr>
          <p:spPr>
            <a:xfrm>
              <a:off x="608462" y="2648384"/>
              <a:ext cx="108699" cy="117947"/>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7" name="Shape 3443"/>
            <p:cNvSpPr/>
            <p:nvPr/>
          </p:nvSpPr>
          <p:spPr>
            <a:xfrm>
              <a:off x="628806" y="2648607"/>
              <a:ext cx="158634" cy="114025"/>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8" name="Shape 3444"/>
            <p:cNvSpPr/>
            <p:nvPr/>
          </p:nvSpPr>
          <p:spPr>
            <a:xfrm>
              <a:off x="671343" y="2648753"/>
              <a:ext cx="153086" cy="113880"/>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9" name="Shape 3445"/>
            <p:cNvSpPr/>
            <p:nvPr/>
          </p:nvSpPr>
          <p:spPr>
            <a:xfrm>
              <a:off x="728675" y="2757500"/>
              <a:ext cx="108699" cy="119792"/>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0" name="Shape 3446"/>
            <p:cNvSpPr/>
            <p:nvPr/>
          </p:nvSpPr>
          <p:spPr>
            <a:xfrm>
              <a:off x="656547" y="2763048"/>
              <a:ext cx="158635" cy="113827"/>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1" name="Shape 3447"/>
            <p:cNvSpPr/>
            <p:nvPr/>
          </p:nvSpPr>
          <p:spPr>
            <a:xfrm>
              <a:off x="621408" y="2763048"/>
              <a:ext cx="153087" cy="113855"/>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2" name="Shape 3448"/>
            <p:cNvSpPr/>
            <p:nvPr/>
          </p:nvSpPr>
          <p:spPr>
            <a:xfrm>
              <a:off x="622820" y="2660890"/>
              <a:ext cx="202305" cy="202206"/>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3" name="Shape 3449"/>
            <p:cNvSpPr/>
            <p:nvPr/>
          </p:nvSpPr>
          <p:spPr>
            <a:xfrm>
              <a:off x="614010" y="181244"/>
              <a:ext cx="210417" cy="21759"/>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4" name="Shape 3450"/>
            <p:cNvSpPr/>
            <p:nvPr/>
          </p:nvSpPr>
          <p:spPr>
            <a:xfrm>
              <a:off x="699084" y="73977"/>
              <a:ext cx="34727" cy="3472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5" name="Shape 3451"/>
            <p:cNvSpPr/>
            <p:nvPr/>
          </p:nvSpPr>
          <p:spPr>
            <a:xfrm>
              <a:off x="468217" y="166784"/>
              <a:ext cx="48872" cy="48872"/>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6" name="Shape 3452"/>
            <p:cNvSpPr/>
            <p:nvPr/>
          </p:nvSpPr>
          <p:spPr>
            <a:xfrm>
              <a:off x="475572" y="174019"/>
              <a:ext cx="36022" cy="36118"/>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7" name="Shape 3453"/>
            <p:cNvSpPr/>
            <p:nvPr/>
          </p:nvSpPr>
          <p:spPr>
            <a:xfrm>
              <a:off x="482701" y="181244"/>
              <a:ext cx="19912" cy="19663"/>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08" name="Shape 3462"/>
          <p:cNvSpPr txBox="1">
            <a:spLocks/>
          </p:cNvSpPr>
          <p:nvPr/>
        </p:nvSpPr>
        <p:spPr>
          <a:xfrm>
            <a:off x="2032000" y="1708348"/>
            <a:ext cx="782459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Included</a:t>
            </a:r>
          </a:p>
          <a:p>
            <a:pPr hangingPunct="1"/>
            <a:r>
              <a:rPr lang="de-DE"/>
              <a:t>Devices</a:t>
            </a:r>
          </a:p>
        </p:txBody>
      </p:sp>
      <p:sp>
        <p:nvSpPr>
          <p:cNvPr id="109" name="Shape 3463"/>
          <p:cNvSpPr/>
          <p:nvPr/>
        </p:nvSpPr>
        <p:spPr>
          <a:xfrm>
            <a:off x="2032000" y="6067028"/>
            <a:ext cx="7610870" cy="33258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All Vector based and full editable with Image Placeholder for a easy Image insert</a:t>
            </a:r>
          </a:p>
        </p:txBody>
      </p:sp>
      <p:sp>
        <p:nvSpPr>
          <p:cNvPr id="110" name="Shape 3464"/>
          <p:cNvSpPr/>
          <p:nvPr/>
        </p:nvSpPr>
        <p:spPr>
          <a:xfrm>
            <a:off x="2032000" y="10626356"/>
            <a:ext cx="7112000" cy="13101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Be Creative and make your next cool and fresh Presentation</a:t>
            </a: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Bildplatzhalter 7"/>
          <p:cNvSpPr>
            <a:spLocks noGrp="1"/>
          </p:cNvSpPr>
          <p:nvPr>
            <p:ph type="pic" sz="quarter" idx="19"/>
          </p:nvPr>
        </p:nvSpPr>
        <p:spPr/>
      </p:sp>
    </p:spTree>
    <p:extLst>
      <p:ext uri="{BB962C8B-B14F-4D97-AF65-F5344CB8AC3E}">
        <p14:creationId xmlns:p14="http://schemas.microsoft.com/office/powerpoint/2010/main" val="322620584"/>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5" name="Group 3475"/>
          <p:cNvGrpSpPr/>
          <p:nvPr/>
        </p:nvGrpSpPr>
        <p:grpSpPr>
          <a:xfrm>
            <a:off x="2118559" y="6296403"/>
            <a:ext cx="9259283" cy="5375311"/>
            <a:chOff x="0" y="0"/>
            <a:chExt cx="9259282" cy="5375310"/>
          </a:xfrm>
        </p:grpSpPr>
        <p:sp>
          <p:nvSpPr>
            <p:cNvPr id="3466" name="Shape 3466"/>
            <p:cNvSpPr/>
            <p:nvPr/>
          </p:nvSpPr>
          <p:spPr>
            <a:xfrm>
              <a:off x="843458" y="25952"/>
              <a:ext cx="7536033" cy="5104281"/>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67" name="Shape 3467"/>
            <p:cNvSpPr/>
            <p:nvPr/>
          </p:nvSpPr>
          <p:spPr>
            <a:xfrm>
              <a:off x="827886" y="0"/>
              <a:ext cx="7567176" cy="5148399"/>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68" name="Shape 3468"/>
            <p:cNvSpPr/>
            <p:nvPr/>
          </p:nvSpPr>
          <p:spPr>
            <a:xfrm>
              <a:off x="866815" y="51905"/>
              <a:ext cx="7488154" cy="4956351"/>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69" name="Shape 3469"/>
            <p:cNvSpPr/>
            <p:nvPr/>
          </p:nvSpPr>
          <p:spPr>
            <a:xfrm>
              <a:off x="1105579" y="376312"/>
              <a:ext cx="7009196" cy="4416538"/>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0" name="Shape 3470"/>
            <p:cNvSpPr/>
            <p:nvPr/>
          </p:nvSpPr>
          <p:spPr>
            <a:xfrm>
              <a:off x="4583220" y="233573"/>
              <a:ext cx="59101" cy="59106"/>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1" name="Shape 3471"/>
            <p:cNvSpPr/>
            <p:nvPr/>
          </p:nvSpPr>
          <p:spPr>
            <a:xfrm>
              <a:off x="4583220" y="234691"/>
              <a:ext cx="46124" cy="44998"/>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2" name="Shape 3472"/>
            <p:cNvSpPr/>
            <p:nvPr/>
          </p:nvSpPr>
          <p:spPr>
            <a:xfrm>
              <a:off x="441" y="5251328"/>
              <a:ext cx="9258548" cy="123983"/>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3" name="Shape 3473"/>
            <p:cNvSpPr/>
            <p:nvPr/>
          </p:nvSpPr>
          <p:spPr>
            <a:xfrm>
              <a:off x="0" y="5107463"/>
              <a:ext cx="9259283" cy="147346"/>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4" name="Shape 3474"/>
            <p:cNvSpPr/>
            <p:nvPr/>
          </p:nvSpPr>
          <p:spPr>
            <a:xfrm>
              <a:off x="3999288" y="5107463"/>
              <a:ext cx="1258112" cy="746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482" name="Group 3482"/>
          <p:cNvGrpSpPr/>
          <p:nvPr/>
        </p:nvGrpSpPr>
        <p:grpSpPr>
          <a:xfrm>
            <a:off x="12191999" y="8214078"/>
            <a:ext cx="854140" cy="1539962"/>
            <a:chOff x="0" y="0"/>
            <a:chExt cx="854138" cy="1539961"/>
          </a:xfrm>
        </p:grpSpPr>
        <p:sp>
          <p:nvSpPr>
            <p:cNvPr id="3476" name="Shape 3476"/>
            <p:cNvSpPr/>
            <p:nvPr/>
          </p:nvSpPr>
          <p:spPr>
            <a:xfrm>
              <a:off x="791189" y="518341"/>
              <a:ext cx="62950" cy="162665"/>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3477" name="Shape 3477"/>
            <p:cNvSpPr/>
            <p:nvPr/>
          </p:nvSpPr>
          <p:spPr>
            <a:xfrm>
              <a:off x="805434" y="796905"/>
              <a:ext cx="24958" cy="243386"/>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8" name="Shape 3478"/>
            <p:cNvSpPr/>
            <p:nvPr/>
          </p:nvSpPr>
          <p:spPr>
            <a:xfrm>
              <a:off x="82469" y="1222664"/>
              <a:ext cx="648570" cy="31729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9" name="Shape 3479"/>
            <p:cNvSpPr/>
            <p:nvPr/>
          </p:nvSpPr>
          <p:spPr>
            <a:xfrm>
              <a:off x="82469" y="-1"/>
              <a:ext cx="648570" cy="31697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0" name="Shape 3480"/>
            <p:cNvSpPr/>
            <p:nvPr/>
          </p:nvSpPr>
          <p:spPr>
            <a:xfrm>
              <a:off x="-1" y="292721"/>
              <a:ext cx="813509" cy="959646"/>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1" name="Shape 3481"/>
            <p:cNvSpPr/>
            <p:nvPr/>
          </p:nvSpPr>
          <p:spPr>
            <a:xfrm>
              <a:off x="34682" y="331492"/>
              <a:ext cx="744144" cy="882104"/>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489" name="Group 3489"/>
          <p:cNvGrpSpPr/>
          <p:nvPr/>
        </p:nvGrpSpPr>
        <p:grpSpPr>
          <a:xfrm>
            <a:off x="12191999" y="10148194"/>
            <a:ext cx="854140" cy="1539963"/>
            <a:chOff x="0" y="0"/>
            <a:chExt cx="854138" cy="1539961"/>
          </a:xfrm>
        </p:grpSpPr>
        <p:sp>
          <p:nvSpPr>
            <p:cNvPr id="3483" name="Shape 3483"/>
            <p:cNvSpPr/>
            <p:nvPr/>
          </p:nvSpPr>
          <p:spPr>
            <a:xfrm>
              <a:off x="791189" y="518341"/>
              <a:ext cx="62950" cy="162665"/>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3484" name="Shape 3484"/>
            <p:cNvSpPr/>
            <p:nvPr/>
          </p:nvSpPr>
          <p:spPr>
            <a:xfrm>
              <a:off x="805434" y="796905"/>
              <a:ext cx="24958" cy="243386"/>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5" name="Shape 3485"/>
            <p:cNvSpPr/>
            <p:nvPr/>
          </p:nvSpPr>
          <p:spPr>
            <a:xfrm>
              <a:off x="82469" y="1222664"/>
              <a:ext cx="648570" cy="31729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6" name="Shape 3486"/>
            <p:cNvSpPr/>
            <p:nvPr/>
          </p:nvSpPr>
          <p:spPr>
            <a:xfrm>
              <a:off x="82469" y="0"/>
              <a:ext cx="648570" cy="316974"/>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7" name="Shape 3487"/>
            <p:cNvSpPr/>
            <p:nvPr/>
          </p:nvSpPr>
          <p:spPr>
            <a:xfrm>
              <a:off x="-1" y="292721"/>
              <a:ext cx="813509" cy="959646"/>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8" name="Shape 3488"/>
            <p:cNvSpPr/>
            <p:nvPr/>
          </p:nvSpPr>
          <p:spPr>
            <a:xfrm>
              <a:off x="34682" y="331492"/>
              <a:ext cx="744144" cy="882104"/>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05" name="Group 3505"/>
          <p:cNvGrpSpPr/>
          <p:nvPr/>
        </p:nvGrpSpPr>
        <p:grpSpPr>
          <a:xfrm>
            <a:off x="14034248" y="8214078"/>
            <a:ext cx="2457941" cy="3468435"/>
            <a:chOff x="0" y="0"/>
            <a:chExt cx="2457940" cy="3468433"/>
          </a:xfrm>
        </p:grpSpPr>
        <p:sp>
          <p:nvSpPr>
            <p:cNvPr id="3490" name="Shape 3490"/>
            <p:cNvSpPr/>
            <p:nvPr/>
          </p:nvSpPr>
          <p:spPr>
            <a:xfrm>
              <a:off x="0" y="0"/>
              <a:ext cx="2457941" cy="346843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1" name="Shape 3491"/>
            <p:cNvSpPr/>
            <p:nvPr/>
          </p:nvSpPr>
          <p:spPr>
            <a:xfrm>
              <a:off x="14908" y="16565"/>
              <a:ext cx="2426467" cy="3436960"/>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2" name="Shape 3492"/>
            <p:cNvSpPr/>
            <p:nvPr/>
          </p:nvSpPr>
          <p:spPr>
            <a:xfrm>
              <a:off x="140806" y="293208"/>
              <a:ext cx="2174672" cy="2883674"/>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3" name="Shape 3493"/>
            <p:cNvSpPr/>
            <p:nvPr/>
          </p:nvSpPr>
          <p:spPr>
            <a:xfrm>
              <a:off x="149089" y="299834"/>
              <a:ext cx="2159762" cy="2868765"/>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4" name="Shape 3494"/>
            <p:cNvSpPr/>
            <p:nvPr/>
          </p:nvSpPr>
          <p:spPr>
            <a:xfrm>
              <a:off x="1209558" y="137493"/>
              <a:ext cx="39104" cy="39110"/>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5" name="Shape 3495"/>
            <p:cNvSpPr/>
            <p:nvPr/>
          </p:nvSpPr>
          <p:spPr>
            <a:xfrm>
              <a:off x="1214487" y="142701"/>
              <a:ext cx="28966" cy="28966"/>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6" name="Shape 3496"/>
            <p:cNvSpPr/>
            <p:nvPr/>
          </p:nvSpPr>
          <p:spPr>
            <a:xfrm>
              <a:off x="1220874" y="149089"/>
              <a:ext cx="16182" cy="16181"/>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7" name="Shape 3497"/>
            <p:cNvSpPr/>
            <p:nvPr/>
          </p:nvSpPr>
          <p:spPr>
            <a:xfrm>
              <a:off x="1150721" y="3251223"/>
              <a:ext cx="151581" cy="151760"/>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8" name="Shape 3498"/>
            <p:cNvSpPr/>
            <p:nvPr/>
          </p:nvSpPr>
          <p:spPr>
            <a:xfrm>
              <a:off x="1149643" y="3252506"/>
              <a:ext cx="72510" cy="78437"/>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9" name="Shape 3499"/>
            <p:cNvSpPr/>
            <p:nvPr/>
          </p:nvSpPr>
          <p:spPr>
            <a:xfrm>
              <a:off x="1162895" y="3252719"/>
              <a:ext cx="105644" cy="7656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0" name="Shape 3500"/>
            <p:cNvSpPr/>
            <p:nvPr/>
          </p:nvSpPr>
          <p:spPr>
            <a:xfrm>
              <a:off x="1191057" y="3252801"/>
              <a:ext cx="102330" cy="76480"/>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1" name="Shape 3501"/>
            <p:cNvSpPr/>
            <p:nvPr/>
          </p:nvSpPr>
          <p:spPr>
            <a:xfrm>
              <a:off x="1230814" y="3324689"/>
              <a:ext cx="70859" cy="79139"/>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2" name="Shape 3502"/>
            <p:cNvSpPr/>
            <p:nvPr/>
          </p:nvSpPr>
          <p:spPr>
            <a:xfrm>
              <a:off x="1182774" y="3326346"/>
              <a:ext cx="105644" cy="7661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3" name="Shape 3503"/>
            <p:cNvSpPr/>
            <p:nvPr/>
          </p:nvSpPr>
          <p:spPr>
            <a:xfrm>
              <a:off x="1157926" y="3326346"/>
              <a:ext cx="102330" cy="7640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4" name="Shape 3504"/>
            <p:cNvSpPr/>
            <p:nvPr/>
          </p:nvSpPr>
          <p:spPr>
            <a:xfrm>
              <a:off x="1159426" y="3260235"/>
              <a:ext cx="133961" cy="133735"/>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27" name="Group 3527"/>
          <p:cNvGrpSpPr/>
          <p:nvPr/>
        </p:nvGrpSpPr>
        <p:grpSpPr>
          <a:xfrm>
            <a:off x="16780333" y="9561402"/>
            <a:ext cx="1043100" cy="2121110"/>
            <a:chOff x="0" y="0"/>
            <a:chExt cx="1043098" cy="2121109"/>
          </a:xfrm>
        </p:grpSpPr>
        <p:sp>
          <p:nvSpPr>
            <p:cNvPr id="3506" name="Shape 3506"/>
            <p:cNvSpPr/>
            <p:nvPr/>
          </p:nvSpPr>
          <p:spPr>
            <a:xfrm>
              <a:off x="0" y="271498"/>
              <a:ext cx="26312" cy="822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7" name="Shape 3507"/>
            <p:cNvSpPr/>
            <p:nvPr/>
          </p:nvSpPr>
          <p:spPr>
            <a:xfrm>
              <a:off x="0" y="451165"/>
              <a:ext cx="31634" cy="1527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8" name="Shape 3508"/>
            <p:cNvSpPr/>
            <p:nvPr/>
          </p:nvSpPr>
          <p:spPr>
            <a:xfrm>
              <a:off x="0" y="646804"/>
              <a:ext cx="26312" cy="1487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9" name="Shape 3509"/>
            <p:cNvSpPr/>
            <p:nvPr/>
          </p:nvSpPr>
          <p:spPr>
            <a:xfrm>
              <a:off x="1020779" y="451165"/>
              <a:ext cx="22320" cy="15807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0" name="Shape 3510"/>
            <p:cNvSpPr/>
            <p:nvPr/>
          </p:nvSpPr>
          <p:spPr>
            <a:xfrm>
              <a:off x="10646" y="0"/>
              <a:ext cx="1020479" cy="2121110"/>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1" name="Shape 3511"/>
            <p:cNvSpPr/>
            <p:nvPr/>
          </p:nvSpPr>
          <p:spPr>
            <a:xfrm>
              <a:off x="19963" y="10647"/>
              <a:ext cx="1000515" cy="210114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2" name="Shape 3512"/>
            <p:cNvSpPr/>
            <p:nvPr/>
          </p:nvSpPr>
          <p:spPr>
            <a:xfrm>
              <a:off x="61220" y="255527"/>
              <a:ext cx="919332" cy="1616710"/>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3" name="Shape 3513"/>
            <p:cNvSpPr/>
            <p:nvPr/>
          </p:nvSpPr>
          <p:spPr>
            <a:xfrm>
              <a:off x="66543" y="260851"/>
              <a:ext cx="908686" cy="1606062"/>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4" name="Shape 3514"/>
            <p:cNvSpPr/>
            <p:nvPr/>
          </p:nvSpPr>
          <p:spPr>
            <a:xfrm>
              <a:off x="438841" y="1906793"/>
              <a:ext cx="165420" cy="165421"/>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5" name="Shape 3515"/>
            <p:cNvSpPr/>
            <p:nvPr/>
          </p:nvSpPr>
          <p:spPr>
            <a:xfrm>
              <a:off x="437857" y="1907140"/>
              <a:ext cx="78221" cy="84877"/>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6" name="Shape 3516"/>
            <p:cNvSpPr/>
            <p:nvPr/>
          </p:nvSpPr>
          <p:spPr>
            <a:xfrm>
              <a:off x="452496" y="1906113"/>
              <a:ext cx="114156" cy="81912"/>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7" name="Shape 3517"/>
            <p:cNvSpPr/>
            <p:nvPr/>
          </p:nvSpPr>
          <p:spPr>
            <a:xfrm>
              <a:off x="483106" y="1906175"/>
              <a:ext cx="110164" cy="81850"/>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8" name="Shape 3518"/>
            <p:cNvSpPr/>
            <p:nvPr/>
          </p:nvSpPr>
          <p:spPr>
            <a:xfrm>
              <a:off x="524363" y="1985662"/>
              <a:ext cx="78222" cy="84877"/>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9" name="Shape 3519"/>
            <p:cNvSpPr/>
            <p:nvPr/>
          </p:nvSpPr>
          <p:spPr>
            <a:xfrm>
              <a:off x="473790" y="1988324"/>
              <a:ext cx="114156" cy="83203"/>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0" name="Shape 3520"/>
            <p:cNvSpPr/>
            <p:nvPr/>
          </p:nvSpPr>
          <p:spPr>
            <a:xfrm>
              <a:off x="447173" y="1988324"/>
              <a:ext cx="110163" cy="83140"/>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1" name="Shape 3521"/>
            <p:cNvSpPr/>
            <p:nvPr/>
          </p:nvSpPr>
          <p:spPr>
            <a:xfrm>
              <a:off x="448189" y="1916140"/>
              <a:ext cx="145581" cy="145585"/>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2" name="Shape 3522"/>
            <p:cNvSpPr/>
            <p:nvPr/>
          </p:nvSpPr>
          <p:spPr>
            <a:xfrm>
              <a:off x="443180" y="131756"/>
              <a:ext cx="151419" cy="15658"/>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3" name="Shape 3523"/>
            <p:cNvSpPr/>
            <p:nvPr/>
          </p:nvSpPr>
          <p:spPr>
            <a:xfrm>
              <a:off x="503070" y="54565"/>
              <a:ext cx="24990" cy="24987"/>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4" name="Shape 3524"/>
            <p:cNvSpPr/>
            <p:nvPr/>
          </p:nvSpPr>
          <p:spPr>
            <a:xfrm>
              <a:off x="338266" y="121304"/>
              <a:ext cx="35186" cy="35216"/>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5" name="Shape 3525"/>
            <p:cNvSpPr/>
            <p:nvPr/>
          </p:nvSpPr>
          <p:spPr>
            <a:xfrm>
              <a:off x="342227" y="126626"/>
              <a:ext cx="25922" cy="25922"/>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6" name="Shape 3526"/>
            <p:cNvSpPr/>
            <p:nvPr/>
          </p:nvSpPr>
          <p:spPr>
            <a:xfrm>
              <a:off x="348688" y="131756"/>
              <a:ext cx="14329" cy="14329"/>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43" name="Group 3543"/>
          <p:cNvGrpSpPr/>
          <p:nvPr/>
        </p:nvGrpSpPr>
        <p:grpSpPr>
          <a:xfrm>
            <a:off x="19899021" y="8208433"/>
            <a:ext cx="2457941" cy="3466777"/>
            <a:chOff x="0" y="0"/>
            <a:chExt cx="2457940" cy="3466776"/>
          </a:xfrm>
        </p:grpSpPr>
        <p:sp>
          <p:nvSpPr>
            <p:cNvPr id="3528" name="Shape 3528"/>
            <p:cNvSpPr/>
            <p:nvPr/>
          </p:nvSpPr>
          <p:spPr>
            <a:xfrm>
              <a:off x="0" y="0"/>
              <a:ext cx="2457941" cy="3466777"/>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9" name="Shape 3529"/>
            <p:cNvSpPr/>
            <p:nvPr/>
          </p:nvSpPr>
          <p:spPr>
            <a:xfrm>
              <a:off x="14908" y="14908"/>
              <a:ext cx="2426467" cy="343530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0" name="Shape 3530"/>
            <p:cNvSpPr/>
            <p:nvPr/>
          </p:nvSpPr>
          <p:spPr>
            <a:xfrm>
              <a:off x="140806" y="291552"/>
              <a:ext cx="2174672" cy="2883673"/>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1" name="Shape 3531"/>
            <p:cNvSpPr/>
            <p:nvPr/>
          </p:nvSpPr>
          <p:spPr>
            <a:xfrm>
              <a:off x="149089" y="298178"/>
              <a:ext cx="2159762" cy="286876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2" name="Shape 3532"/>
            <p:cNvSpPr/>
            <p:nvPr/>
          </p:nvSpPr>
          <p:spPr>
            <a:xfrm>
              <a:off x="1209555" y="136113"/>
              <a:ext cx="39110" cy="38833"/>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3" name="Shape 3533"/>
            <p:cNvSpPr/>
            <p:nvPr/>
          </p:nvSpPr>
          <p:spPr>
            <a:xfrm>
              <a:off x="1214248" y="142695"/>
              <a:ext cx="27792" cy="28965"/>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4" name="Shape 3534"/>
            <p:cNvSpPr/>
            <p:nvPr/>
          </p:nvSpPr>
          <p:spPr>
            <a:xfrm>
              <a:off x="1220874" y="149089"/>
              <a:ext cx="16182" cy="16181"/>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5" name="Shape 3535"/>
            <p:cNvSpPr/>
            <p:nvPr/>
          </p:nvSpPr>
          <p:spPr>
            <a:xfrm>
              <a:off x="1152381" y="3251222"/>
              <a:ext cx="151754" cy="151666"/>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6" name="Shape 3536"/>
            <p:cNvSpPr/>
            <p:nvPr/>
          </p:nvSpPr>
          <p:spPr>
            <a:xfrm>
              <a:off x="1151300" y="3251801"/>
              <a:ext cx="72509" cy="79136"/>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7" name="Shape 3537"/>
            <p:cNvSpPr/>
            <p:nvPr/>
          </p:nvSpPr>
          <p:spPr>
            <a:xfrm>
              <a:off x="1164552" y="3251180"/>
              <a:ext cx="105645" cy="76446"/>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8" name="Shape 3538"/>
            <p:cNvSpPr/>
            <p:nvPr/>
          </p:nvSpPr>
          <p:spPr>
            <a:xfrm>
              <a:off x="1192713" y="3251343"/>
              <a:ext cx="102332" cy="76283"/>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9" name="Shape 3539"/>
            <p:cNvSpPr/>
            <p:nvPr/>
          </p:nvSpPr>
          <p:spPr>
            <a:xfrm>
              <a:off x="1230814" y="3324689"/>
              <a:ext cx="72509" cy="79136"/>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0" name="Shape 3540"/>
            <p:cNvSpPr/>
            <p:nvPr/>
          </p:nvSpPr>
          <p:spPr>
            <a:xfrm>
              <a:off x="1184430" y="3328002"/>
              <a:ext cx="105645" cy="75182"/>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1" name="Shape 3541"/>
            <p:cNvSpPr/>
            <p:nvPr/>
          </p:nvSpPr>
          <p:spPr>
            <a:xfrm>
              <a:off x="1159582" y="3328002"/>
              <a:ext cx="102331" cy="76283"/>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2" name="Shape 3542"/>
            <p:cNvSpPr/>
            <p:nvPr/>
          </p:nvSpPr>
          <p:spPr>
            <a:xfrm>
              <a:off x="1160427" y="3260832"/>
              <a:ext cx="133867" cy="133735"/>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64" name="Group 3564"/>
          <p:cNvGrpSpPr/>
          <p:nvPr/>
        </p:nvGrpSpPr>
        <p:grpSpPr>
          <a:xfrm>
            <a:off x="18466677" y="9561402"/>
            <a:ext cx="1043100" cy="2123820"/>
            <a:chOff x="0" y="0"/>
            <a:chExt cx="1043098" cy="2123819"/>
          </a:xfrm>
        </p:grpSpPr>
        <p:sp>
          <p:nvSpPr>
            <p:cNvPr id="3544" name="Shape 3544"/>
            <p:cNvSpPr/>
            <p:nvPr/>
          </p:nvSpPr>
          <p:spPr>
            <a:xfrm>
              <a:off x="0" y="271844"/>
              <a:ext cx="26346" cy="809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5" name="Shape 3545"/>
            <p:cNvSpPr/>
            <p:nvPr/>
          </p:nvSpPr>
          <p:spPr>
            <a:xfrm>
              <a:off x="0" y="451742"/>
              <a:ext cx="31675" cy="1529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6" name="Shape 3546"/>
            <p:cNvSpPr/>
            <p:nvPr/>
          </p:nvSpPr>
          <p:spPr>
            <a:xfrm>
              <a:off x="0" y="646297"/>
              <a:ext cx="26346" cy="1489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7" name="Shape 3547"/>
            <p:cNvSpPr/>
            <p:nvPr/>
          </p:nvSpPr>
          <p:spPr>
            <a:xfrm>
              <a:off x="1020751" y="450409"/>
              <a:ext cx="22348" cy="158275"/>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8" name="Shape 3548"/>
            <p:cNvSpPr/>
            <p:nvPr/>
          </p:nvSpPr>
          <p:spPr>
            <a:xfrm>
              <a:off x="10660" y="0"/>
              <a:ext cx="1021782" cy="2123820"/>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9" name="Shape 3549"/>
            <p:cNvSpPr/>
            <p:nvPr/>
          </p:nvSpPr>
          <p:spPr>
            <a:xfrm>
              <a:off x="19988" y="9328"/>
              <a:ext cx="1001794" cy="2103831"/>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0" name="Shape 3550"/>
            <p:cNvSpPr/>
            <p:nvPr/>
          </p:nvSpPr>
          <p:spPr>
            <a:xfrm>
              <a:off x="54547" y="255993"/>
              <a:ext cx="911356" cy="1611833"/>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1" name="Shape 3551"/>
            <p:cNvSpPr/>
            <p:nvPr/>
          </p:nvSpPr>
          <p:spPr>
            <a:xfrm>
              <a:off x="438069" y="1907897"/>
              <a:ext cx="165632" cy="165632"/>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2" name="Shape 3552"/>
            <p:cNvSpPr/>
            <p:nvPr/>
          </p:nvSpPr>
          <p:spPr>
            <a:xfrm>
              <a:off x="438416" y="1908244"/>
              <a:ext cx="78322" cy="84986"/>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3" name="Shape 3553"/>
            <p:cNvSpPr/>
            <p:nvPr/>
          </p:nvSpPr>
          <p:spPr>
            <a:xfrm>
              <a:off x="453074" y="1908405"/>
              <a:ext cx="114302" cy="82159"/>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4" name="Shape 3554"/>
            <p:cNvSpPr/>
            <p:nvPr/>
          </p:nvSpPr>
          <p:spPr>
            <a:xfrm>
              <a:off x="483724" y="1908510"/>
              <a:ext cx="110304" cy="82054"/>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5" name="Shape 3555"/>
            <p:cNvSpPr/>
            <p:nvPr/>
          </p:nvSpPr>
          <p:spPr>
            <a:xfrm>
              <a:off x="525033" y="1986866"/>
              <a:ext cx="78322" cy="86314"/>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6" name="Shape 3556"/>
            <p:cNvSpPr/>
            <p:nvPr/>
          </p:nvSpPr>
          <p:spPr>
            <a:xfrm>
              <a:off x="473063" y="1990864"/>
              <a:ext cx="114301" cy="82016"/>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7" name="Shape 3557"/>
            <p:cNvSpPr/>
            <p:nvPr/>
          </p:nvSpPr>
          <p:spPr>
            <a:xfrm>
              <a:off x="447744" y="1990864"/>
              <a:ext cx="110304" cy="82036"/>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8" name="Shape 3558"/>
            <p:cNvSpPr/>
            <p:nvPr/>
          </p:nvSpPr>
          <p:spPr>
            <a:xfrm>
              <a:off x="448762" y="1917255"/>
              <a:ext cx="145767" cy="145696"/>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9" name="Shape 3559"/>
            <p:cNvSpPr/>
            <p:nvPr/>
          </p:nvSpPr>
          <p:spPr>
            <a:xfrm>
              <a:off x="442414" y="130592"/>
              <a:ext cx="151612" cy="15678"/>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0" name="Shape 3560"/>
            <p:cNvSpPr/>
            <p:nvPr/>
          </p:nvSpPr>
          <p:spPr>
            <a:xfrm>
              <a:off x="503712" y="53302"/>
              <a:ext cx="25022" cy="250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1" name="Shape 3561"/>
            <p:cNvSpPr/>
            <p:nvPr/>
          </p:nvSpPr>
          <p:spPr>
            <a:xfrm>
              <a:off x="337365" y="120173"/>
              <a:ext cx="35214" cy="35214"/>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2" name="Shape 3562"/>
            <p:cNvSpPr/>
            <p:nvPr/>
          </p:nvSpPr>
          <p:spPr>
            <a:xfrm>
              <a:off x="342664" y="125386"/>
              <a:ext cx="25956" cy="26024"/>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3" name="Shape 3563"/>
            <p:cNvSpPr/>
            <p:nvPr/>
          </p:nvSpPr>
          <p:spPr>
            <a:xfrm>
              <a:off x="347801" y="130592"/>
              <a:ext cx="14348" cy="14168"/>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565" name="Shape 3565"/>
          <p:cNvSpPr/>
          <p:nvPr/>
        </p:nvSpPr>
        <p:spPr>
          <a:xfrm>
            <a:off x="2035075" y="8787838"/>
            <a:ext cx="68292" cy="41200"/>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929292"/>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66" name="Shape 3566"/>
          <p:cNvSpPr/>
          <p:nvPr/>
        </p:nvSpPr>
        <p:spPr>
          <a:xfrm>
            <a:off x="2071825" y="8475538"/>
            <a:ext cx="46735" cy="26179"/>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929292"/>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67" name="Shape 3567"/>
          <p:cNvSpPr/>
          <p:nvPr/>
        </p:nvSpPr>
        <p:spPr>
          <a:xfrm>
            <a:off x="17155529" y="4757277"/>
            <a:ext cx="15379" cy="15380"/>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DDDDD"/>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3571" name="Group 3571"/>
          <p:cNvGrpSpPr/>
          <p:nvPr/>
        </p:nvGrpSpPr>
        <p:grpSpPr>
          <a:xfrm>
            <a:off x="16879884" y="4504283"/>
            <a:ext cx="1908129" cy="1915559"/>
            <a:chOff x="0" y="0"/>
            <a:chExt cx="1908128" cy="1915558"/>
          </a:xfrm>
        </p:grpSpPr>
        <p:sp>
          <p:nvSpPr>
            <p:cNvPr id="3568" name="Shape 3568"/>
            <p:cNvSpPr/>
            <p:nvPr/>
          </p:nvSpPr>
          <p:spPr>
            <a:xfrm>
              <a:off x="202791" y="0"/>
              <a:ext cx="1705338" cy="1915559"/>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3"/>
                    <a:pt x="15854" y="18478"/>
                    <a:pt x="15909" y="18478"/>
                  </a:cubicBezTo>
                  <a:cubicBezTo>
                    <a:pt x="15970" y="18478"/>
                    <a:pt x="16014" y="18513"/>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9" name="Shape 3569"/>
            <p:cNvSpPr/>
            <p:nvPr/>
          </p:nvSpPr>
          <p:spPr>
            <a:xfrm>
              <a:off x="1716190" y="1306178"/>
              <a:ext cx="172234" cy="354656"/>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0" name="Shape 3570"/>
            <p:cNvSpPr/>
            <p:nvPr/>
          </p:nvSpPr>
          <p:spPr>
            <a:xfrm>
              <a:off x="0" y="558857"/>
              <a:ext cx="36686" cy="20697"/>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572" name="Shape 3572"/>
          <p:cNvSpPr/>
          <p:nvPr/>
        </p:nvSpPr>
        <p:spPr>
          <a:xfrm>
            <a:off x="15491992" y="5188476"/>
            <a:ext cx="1152939" cy="1992593"/>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73" name="Shape 3573"/>
          <p:cNvSpPr/>
          <p:nvPr/>
        </p:nvSpPr>
        <p:spPr>
          <a:xfrm>
            <a:off x="15980252" y="6974532"/>
            <a:ext cx="97166" cy="62362"/>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74" name="Shape 3574"/>
          <p:cNvSpPr/>
          <p:nvPr/>
        </p:nvSpPr>
        <p:spPr>
          <a:xfrm>
            <a:off x="15221371" y="5485896"/>
            <a:ext cx="52412" cy="42666"/>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3622" name="Group 3622"/>
          <p:cNvGrpSpPr/>
          <p:nvPr/>
        </p:nvGrpSpPr>
        <p:grpSpPr>
          <a:xfrm>
            <a:off x="13329415" y="1389645"/>
            <a:ext cx="3899891" cy="3917192"/>
            <a:chOff x="0" y="0"/>
            <a:chExt cx="3899890" cy="3917191"/>
          </a:xfrm>
        </p:grpSpPr>
        <p:sp>
          <p:nvSpPr>
            <p:cNvPr id="3575" name="Shape 3575"/>
            <p:cNvSpPr/>
            <p:nvPr/>
          </p:nvSpPr>
          <p:spPr>
            <a:xfrm>
              <a:off x="0" y="1288284"/>
              <a:ext cx="2798418" cy="2628908"/>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6" name="Shape 3576"/>
            <p:cNvSpPr/>
            <p:nvPr/>
          </p:nvSpPr>
          <p:spPr>
            <a:xfrm>
              <a:off x="2078402" y="3500489"/>
              <a:ext cx="247135" cy="95850"/>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7" name="Shape 3577"/>
            <p:cNvSpPr/>
            <p:nvPr/>
          </p:nvSpPr>
          <p:spPr>
            <a:xfrm>
              <a:off x="2236060" y="3627361"/>
              <a:ext cx="58070" cy="28398"/>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8" name="Shape 3578"/>
            <p:cNvSpPr/>
            <p:nvPr/>
          </p:nvSpPr>
          <p:spPr>
            <a:xfrm>
              <a:off x="2331708" y="3591325"/>
              <a:ext cx="164211" cy="53607"/>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9" name="Shape 3579"/>
            <p:cNvSpPr/>
            <p:nvPr/>
          </p:nvSpPr>
          <p:spPr>
            <a:xfrm>
              <a:off x="2506665" y="3629769"/>
              <a:ext cx="66631" cy="25384"/>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0" name="Shape 3580"/>
            <p:cNvSpPr/>
            <p:nvPr/>
          </p:nvSpPr>
          <p:spPr>
            <a:xfrm>
              <a:off x="2575868" y="2664148"/>
              <a:ext cx="77879" cy="42808"/>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1" name="Shape 3581"/>
            <p:cNvSpPr/>
            <p:nvPr/>
          </p:nvSpPr>
          <p:spPr>
            <a:xfrm>
              <a:off x="2706584" y="2583557"/>
              <a:ext cx="166165" cy="204250"/>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2" name="Shape 3582"/>
            <p:cNvSpPr/>
            <p:nvPr/>
          </p:nvSpPr>
          <p:spPr>
            <a:xfrm>
              <a:off x="2185206" y="2365072"/>
              <a:ext cx="43677" cy="62343"/>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3" name="Shape 3583"/>
            <p:cNvSpPr/>
            <p:nvPr/>
          </p:nvSpPr>
          <p:spPr>
            <a:xfrm>
              <a:off x="2172187" y="2221872"/>
              <a:ext cx="26888" cy="53159"/>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4" name="Shape 3584"/>
            <p:cNvSpPr/>
            <p:nvPr/>
          </p:nvSpPr>
          <p:spPr>
            <a:xfrm>
              <a:off x="2186210" y="2101625"/>
              <a:ext cx="33091" cy="48980"/>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5" name="Shape 3585"/>
            <p:cNvSpPr/>
            <p:nvPr/>
          </p:nvSpPr>
          <p:spPr>
            <a:xfrm>
              <a:off x="2476572" y="2195255"/>
              <a:ext cx="24733" cy="25739"/>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6" name="Shape 3586"/>
            <p:cNvSpPr/>
            <p:nvPr/>
          </p:nvSpPr>
          <p:spPr>
            <a:xfrm>
              <a:off x="2008792" y="1901349"/>
              <a:ext cx="183356" cy="170442"/>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7" name="Shape 3587"/>
            <p:cNvSpPr/>
            <p:nvPr/>
          </p:nvSpPr>
          <p:spPr>
            <a:xfrm>
              <a:off x="2086201" y="2069973"/>
              <a:ext cx="63883" cy="50487"/>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8" name="Shape 3588"/>
            <p:cNvSpPr/>
            <p:nvPr/>
          </p:nvSpPr>
          <p:spPr>
            <a:xfrm>
              <a:off x="2257469" y="1751258"/>
              <a:ext cx="62298" cy="70636"/>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9" name="Shape 3589"/>
            <p:cNvSpPr/>
            <p:nvPr/>
          </p:nvSpPr>
          <p:spPr>
            <a:xfrm>
              <a:off x="2211963" y="1660254"/>
              <a:ext cx="22358" cy="56405"/>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0" name="Shape 3590"/>
            <p:cNvSpPr/>
            <p:nvPr/>
          </p:nvSpPr>
          <p:spPr>
            <a:xfrm>
              <a:off x="2263368" y="1673834"/>
              <a:ext cx="23103" cy="43766"/>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1" name="Shape 3591"/>
            <p:cNvSpPr/>
            <p:nvPr/>
          </p:nvSpPr>
          <p:spPr>
            <a:xfrm>
              <a:off x="2325256" y="1762706"/>
              <a:ext cx="32411" cy="30154"/>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2" name="Shape 3592"/>
            <p:cNvSpPr/>
            <p:nvPr/>
          </p:nvSpPr>
          <p:spPr>
            <a:xfrm>
              <a:off x="2231778" y="2031860"/>
              <a:ext cx="27721" cy="36084"/>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3" name="Shape 3593"/>
            <p:cNvSpPr/>
            <p:nvPr/>
          </p:nvSpPr>
          <p:spPr>
            <a:xfrm>
              <a:off x="2553826" y="2125131"/>
              <a:ext cx="17752" cy="32514"/>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4" name="Shape 3594"/>
            <p:cNvSpPr/>
            <p:nvPr/>
          </p:nvSpPr>
          <p:spPr>
            <a:xfrm>
              <a:off x="2166420" y="1334470"/>
              <a:ext cx="128358" cy="85669"/>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5" name="Shape 3595"/>
            <p:cNvSpPr/>
            <p:nvPr/>
          </p:nvSpPr>
          <p:spPr>
            <a:xfrm>
              <a:off x="334478" y="2296811"/>
              <a:ext cx="64110" cy="76781"/>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6" name="Shape 3596"/>
            <p:cNvSpPr/>
            <p:nvPr/>
          </p:nvSpPr>
          <p:spPr>
            <a:xfrm>
              <a:off x="64150" y="2470142"/>
              <a:ext cx="30855" cy="28398"/>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7" name="Shape 3597"/>
            <p:cNvSpPr/>
            <p:nvPr/>
          </p:nvSpPr>
          <p:spPr>
            <a:xfrm>
              <a:off x="870539" y="2495191"/>
              <a:ext cx="54700" cy="93700"/>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8" name="Shape 3598"/>
            <p:cNvSpPr/>
            <p:nvPr/>
          </p:nvSpPr>
          <p:spPr>
            <a:xfrm>
              <a:off x="1061104" y="1261022"/>
              <a:ext cx="253305" cy="291753"/>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9" name="Shape 3599"/>
            <p:cNvSpPr/>
            <p:nvPr/>
          </p:nvSpPr>
          <p:spPr>
            <a:xfrm>
              <a:off x="1628179" y="1292549"/>
              <a:ext cx="155272" cy="240175"/>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0" name="Shape 3600"/>
            <p:cNvSpPr/>
            <p:nvPr/>
          </p:nvSpPr>
          <p:spPr>
            <a:xfrm>
              <a:off x="1672289" y="1563966"/>
              <a:ext cx="25886" cy="45057"/>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1" name="Shape 3601"/>
            <p:cNvSpPr/>
            <p:nvPr/>
          </p:nvSpPr>
          <p:spPr>
            <a:xfrm>
              <a:off x="1116607" y="941426"/>
              <a:ext cx="191226" cy="196133"/>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2" name="Shape 3602"/>
            <p:cNvSpPr/>
            <p:nvPr/>
          </p:nvSpPr>
          <p:spPr>
            <a:xfrm>
              <a:off x="1209448" y="1100247"/>
              <a:ext cx="52319" cy="62307"/>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3" name="Shape 3603"/>
            <p:cNvSpPr/>
            <p:nvPr/>
          </p:nvSpPr>
          <p:spPr>
            <a:xfrm>
              <a:off x="1319008" y="883592"/>
              <a:ext cx="37702" cy="47617"/>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4" name="Shape 3604"/>
            <p:cNvSpPr/>
            <p:nvPr/>
          </p:nvSpPr>
          <p:spPr>
            <a:xfrm>
              <a:off x="1323251" y="1022658"/>
              <a:ext cx="40320" cy="21687"/>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5" name="Shape 3605"/>
            <p:cNvSpPr/>
            <p:nvPr/>
          </p:nvSpPr>
          <p:spPr>
            <a:xfrm>
              <a:off x="1262944" y="1016164"/>
              <a:ext cx="298476" cy="252014"/>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6" name="Shape 3606"/>
            <p:cNvSpPr/>
            <p:nvPr/>
          </p:nvSpPr>
          <p:spPr>
            <a:xfrm>
              <a:off x="1573427" y="1169122"/>
              <a:ext cx="37923" cy="50209"/>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7" name="Shape 3607"/>
            <p:cNvSpPr/>
            <p:nvPr/>
          </p:nvSpPr>
          <p:spPr>
            <a:xfrm>
              <a:off x="1366245" y="876564"/>
              <a:ext cx="93208" cy="102610"/>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8" name="Shape 3608"/>
            <p:cNvSpPr/>
            <p:nvPr/>
          </p:nvSpPr>
          <p:spPr>
            <a:xfrm>
              <a:off x="1343328" y="794517"/>
              <a:ext cx="120400" cy="74765"/>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9" name="Shape 3609"/>
            <p:cNvSpPr/>
            <p:nvPr/>
          </p:nvSpPr>
          <p:spPr>
            <a:xfrm>
              <a:off x="1553377" y="722750"/>
              <a:ext cx="173386" cy="198366"/>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0" name="Shape 3610"/>
            <p:cNvSpPr/>
            <p:nvPr/>
          </p:nvSpPr>
          <p:spPr>
            <a:xfrm>
              <a:off x="1628971" y="902907"/>
              <a:ext cx="41059" cy="39854"/>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1" name="Shape 3611"/>
            <p:cNvSpPr/>
            <p:nvPr/>
          </p:nvSpPr>
          <p:spPr>
            <a:xfrm>
              <a:off x="1540716" y="921382"/>
              <a:ext cx="65157" cy="84651"/>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2" name="Shape 3612"/>
            <p:cNvSpPr/>
            <p:nvPr/>
          </p:nvSpPr>
          <p:spPr>
            <a:xfrm>
              <a:off x="1580160" y="1034943"/>
              <a:ext cx="197522" cy="182150"/>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3" name="Shape 3613"/>
            <p:cNvSpPr/>
            <p:nvPr/>
          </p:nvSpPr>
          <p:spPr>
            <a:xfrm>
              <a:off x="1771770" y="1152366"/>
              <a:ext cx="82804" cy="106299"/>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4" name="Shape 3614"/>
            <p:cNvSpPr/>
            <p:nvPr/>
          </p:nvSpPr>
          <p:spPr>
            <a:xfrm>
              <a:off x="1767066" y="1000366"/>
              <a:ext cx="437707" cy="270402"/>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5" name="Shape 3615"/>
            <p:cNvSpPr/>
            <p:nvPr/>
          </p:nvSpPr>
          <p:spPr>
            <a:xfrm>
              <a:off x="1728339" y="796596"/>
              <a:ext cx="137442" cy="166072"/>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6" name="Shape 3616"/>
            <p:cNvSpPr/>
            <p:nvPr/>
          </p:nvSpPr>
          <p:spPr>
            <a:xfrm>
              <a:off x="1680948" y="600457"/>
              <a:ext cx="55004" cy="92300"/>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7" name="Shape 3617"/>
            <p:cNvSpPr/>
            <p:nvPr/>
          </p:nvSpPr>
          <p:spPr>
            <a:xfrm>
              <a:off x="1912223" y="934770"/>
              <a:ext cx="34623" cy="54549"/>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8" name="Shape 3618"/>
            <p:cNvSpPr/>
            <p:nvPr/>
          </p:nvSpPr>
          <p:spPr>
            <a:xfrm>
              <a:off x="1775060" y="110851"/>
              <a:ext cx="876957" cy="989394"/>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621" name="Group 3621"/>
            <p:cNvGrpSpPr/>
            <p:nvPr/>
          </p:nvGrpSpPr>
          <p:grpSpPr>
            <a:xfrm>
              <a:off x="2374458" y="0"/>
              <a:ext cx="1525433" cy="2238234"/>
              <a:chOff x="0" y="0"/>
              <a:chExt cx="1525431" cy="2238233"/>
            </a:xfrm>
          </p:grpSpPr>
          <p:sp>
            <p:nvSpPr>
              <p:cNvPr id="3619" name="Shape 3619"/>
              <p:cNvSpPr/>
              <p:nvPr/>
            </p:nvSpPr>
            <p:spPr>
              <a:xfrm>
                <a:off x="0" y="0"/>
                <a:ext cx="1525432" cy="2238234"/>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9"/>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6"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0" name="Shape 3620"/>
              <p:cNvSpPr/>
              <p:nvPr/>
            </p:nvSpPr>
            <p:spPr>
              <a:xfrm>
                <a:off x="1331171" y="1165788"/>
                <a:ext cx="49865" cy="54755"/>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nvGrpSpPr>
          <p:cNvPr id="3635" name="Group 3635"/>
          <p:cNvGrpSpPr/>
          <p:nvPr/>
        </p:nvGrpSpPr>
        <p:grpSpPr>
          <a:xfrm>
            <a:off x="20326635" y="5559752"/>
            <a:ext cx="1660909" cy="1250976"/>
            <a:chOff x="0" y="0"/>
            <a:chExt cx="1660907" cy="1250975"/>
          </a:xfrm>
        </p:grpSpPr>
        <p:sp>
          <p:nvSpPr>
            <p:cNvPr id="3623" name="Shape 3623"/>
            <p:cNvSpPr/>
            <p:nvPr/>
          </p:nvSpPr>
          <p:spPr>
            <a:xfrm>
              <a:off x="868103" y="32678"/>
              <a:ext cx="120118" cy="73365"/>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4" name="Shape 3624"/>
            <p:cNvSpPr/>
            <p:nvPr/>
          </p:nvSpPr>
          <p:spPr>
            <a:xfrm>
              <a:off x="-1" y="212984"/>
              <a:ext cx="990782" cy="787390"/>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5" name="Shape 3625"/>
            <p:cNvSpPr/>
            <p:nvPr/>
          </p:nvSpPr>
          <p:spPr>
            <a:xfrm>
              <a:off x="852480" y="1003435"/>
              <a:ext cx="21257" cy="31494"/>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6" name="Shape 3626"/>
            <p:cNvSpPr/>
            <p:nvPr/>
          </p:nvSpPr>
          <p:spPr>
            <a:xfrm>
              <a:off x="768990" y="1038036"/>
              <a:ext cx="101708" cy="111060"/>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7"/>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7"/>
                    <a:pt x="15699" y="18563"/>
                  </a:cubicBezTo>
                  <a:cubicBezTo>
                    <a:pt x="17431" y="17297"/>
                    <a:pt x="19254" y="15947"/>
                    <a:pt x="20074" y="14006"/>
                  </a:cubicBezTo>
                  <a:cubicBezTo>
                    <a:pt x="20985" y="11644"/>
                    <a:pt x="19892" y="8859"/>
                    <a:pt x="20803" y="6497"/>
                  </a:cubicBezTo>
                  <a:cubicBezTo>
                    <a:pt x="20985" y="5822"/>
                    <a:pt x="21441" y="5147"/>
                    <a:pt x="21168" y="4387"/>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7" name="Shape 3627"/>
            <p:cNvSpPr/>
            <p:nvPr/>
          </p:nvSpPr>
          <p:spPr>
            <a:xfrm>
              <a:off x="1473711" y="856206"/>
              <a:ext cx="147580" cy="236387"/>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8" name="Shape 3628"/>
            <p:cNvSpPr/>
            <p:nvPr/>
          </p:nvSpPr>
          <p:spPr>
            <a:xfrm>
              <a:off x="1321850" y="1044063"/>
              <a:ext cx="203327" cy="206912"/>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9" name="Shape 3629"/>
            <p:cNvSpPr/>
            <p:nvPr/>
          </p:nvSpPr>
          <p:spPr>
            <a:xfrm>
              <a:off x="1250199" y="429499"/>
              <a:ext cx="83977" cy="89086"/>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0" name="Shape 3630"/>
            <p:cNvSpPr/>
            <p:nvPr/>
          </p:nvSpPr>
          <p:spPr>
            <a:xfrm>
              <a:off x="1585203" y="372924"/>
              <a:ext cx="45737" cy="32911"/>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1" name="Shape 3631"/>
            <p:cNvSpPr/>
            <p:nvPr/>
          </p:nvSpPr>
          <p:spPr>
            <a:xfrm>
              <a:off x="1631090" y="340923"/>
              <a:ext cx="29818" cy="27069"/>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2" name="Shape 3632"/>
            <p:cNvSpPr/>
            <p:nvPr/>
          </p:nvSpPr>
          <p:spPr>
            <a:xfrm>
              <a:off x="1640950" y="386380"/>
              <a:ext cx="18470" cy="21875"/>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3" name="Shape 3633"/>
            <p:cNvSpPr/>
            <p:nvPr/>
          </p:nvSpPr>
          <p:spPr>
            <a:xfrm>
              <a:off x="1315778" y="305981"/>
              <a:ext cx="44075" cy="48434"/>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4" name="Shape 3634"/>
            <p:cNvSpPr/>
            <p:nvPr/>
          </p:nvSpPr>
          <p:spPr>
            <a:xfrm>
              <a:off x="697898" y="0"/>
              <a:ext cx="224077" cy="209931"/>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678" name="Group 3678"/>
          <p:cNvGrpSpPr/>
          <p:nvPr/>
        </p:nvGrpSpPr>
        <p:grpSpPr>
          <a:xfrm>
            <a:off x="18143588" y="1833293"/>
            <a:ext cx="4119664" cy="3913742"/>
            <a:chOff x="0" y="0"/>
            <a:chExt cx="4119663" cy="3913740"/>
          </a:xfrm>
        </p:grpSpPr>
        <p:sp>
          <p:nvSpPr>
            <p:cNvPr id="3636" name="Shape 3636"/>
            <p:cNvSpPr/>
            <p:nvPr/>
          </p:nvSpPr>
          <p:spPr>
            <a:xfrm>
              <a:off x="1333310" y="3415951"/>
              <a:ext cx="64297" cy="95266"/>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7" name="Shape 3637"/>
            <p:cNvSpPr/>
            <p:nvPr/>
          </p:nvSpPr>
          <p:spPr>
            <a:xfrm>
              <a:off x="1731503" y="3509701"/>
              <a:ext cx="256873" cy="286975"/>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8" name="Shape 3638"/>
            <p:cNvSpPr/>
            <p:nvPr/>
          </p:nvSpPr>
          <p:spPr>
            <a:xfrm>
              <a:off x="1974682" y="3683724"/>
              <a:ext cx="32921" cy="43563"/>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9" name="Shape 3639"/>
            <p:cNvSpPr/>
            <p:nvPr/>
          </p:nvSpPr>
          <p:spPr>
            <a:xfrm>
              <a:off x="2030406" y="3715966"/>
              <a:ext cx="25661" cy="15380"/>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0" name="Shape 3640"/>
            <p:cNvSpPr/>
            <p:nvPr/>
          </p:nvSpPr>
          <p:spPr>
            <a:xfrm>
              <a:off x="2066212" y="3467050"/>
              <a:ext cx="261634" cy="282427"/>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1" name="Shape 3641"/>
            <p:cNvSpPr/>
            <p:nvPr/>
          </p:nvSpPr>
          <p:spPr>
            <a:xfrm>
              <a:off x="1995266" y="3793725"/>
              <a:ext cx="235317" cy="74959"/>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2" name="Shape 3642"/>
            <p:cNvSpPr/>
            <p:nvPr/>
          </p:nvSpPr>
          <p:spPr>
            <a:xfrm>
              <a:off x="2252261" y="3857311"/>
              <a:ext cx="68665" cy="16523"/>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3" name="Shape 3643"/>
            <p:cNvSpPr/>
            <p:nvPr/>
          </p:nvSpPr>
          <p:spPr>
            <a:xfrm>
              <a:off x="2322528" y="3879250"/>
              <a:ext cx="46458" cy="34491"/>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4" name="Shape 3644"/>
            <p:cNvSpPr/>
            <p:nvPr/>
          </p:nvSpPr>
          <p:spPr>
            <a:xfrm>
              <a:off x="2332901" y="3850746"/>
              <a:ext cx="128360" cy="26465"/>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5" name="Shape 3645"/>
            <p:cNvSpPr/>
            <p:nvPr/>
          </p:nvSpPr>
          <p:spPr>
            <a:xfrm>
              <a:off x="2438124" y="3858037"/>
              <a:ext cx="94037" cy="46470"/>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6" name="Shape 3646"/>
            <p:cNvSpPr/>
            <p:nvPr/>
          </p:nvSpPr>
          <p:spPr>
            <a:xfrm>
              <a:off x="2317522" y="3657127"/>
              <a:ext cx="119903" cy="135098"/>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7" name="Shape 3647"/>
            <p:cNvSpPr/>
            <p:nvPr/>
          </p:nvSpPr>
          <p:spPr>
            <a:xfrm>
              <a:off x="2354814" y="3598926"/>
              <a:ext cx="124368" cy="50860"/>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8" name="Shape 3648"/>
            <p:cNvSpPr/>
            <p:nvPr/>
          </p:nvSpPr>
          <p:spPr>
            <a:xfrm>
              <a:off x="2494709" y="3721861"/>
              <a:ext cx="26140" cy="39807"/>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9" name="Shape 3649"/>
            <p:cNvSpPr/>
            <p:nvPr/>
          </p:nvSpPr>
          <p:spPr>
            <a:xfrm>
              <a:off x="2537866" y="3717499"/>
              <a:ext cx="83018" cy="42463"/>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0" name="Shape 3650"/>
            <p:cNvSpPr/>
            <p:nvPr/>
          </p:nvSpPr>
          <p:spPr>
            <a:xfrm>
              <a:off x="2612152" y="3828154"/>
              <a:ext cx="33656" cy="38924"/>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1" name="Shape 3651"/>
            <p:cNvSpPr/>
            <p:nvPr/>
          </p:nvSpPr>
          <p:spPr>
            <a:xfrm>
              <a:off x="2656684" y="3781544"/>
              <a:ext cx="22692" cy="25859"/>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2" name="Shape 3652"/>
            <p:cNvSpPr/>
            <p:nvPr/>
          </p:nvSpPr>
          <p:spPr>
            <a:xfrm>
              <a:off x="2696213" y="3788081"/>
              <a:ext cx="22034" cy="37908"/>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3" name="Shape 3653"/>
            <p:cNvSpPr/>
            <p:nvPr/>
          </p:nvSpPr>
          <p:spPr>
            <a:xfrm>
              <a:off x="2525129" y="3599974"/>
              <a:ext cx="41638" cy="75414"/>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4" name="Shape 3654"/>
            <p:cNvSpPr/>
            <p:nvPr/>
          </p:nvSpPr>
          <p:spPr>
            <a:xfrm>
              <a:off x="2598968" y="3646681"/>
              <a:ext cx="29519" cy="36385"/>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5" name="Shape 3655"/>
            <p:cNvSpPr/>
            <p:nvPr/>
          </p:nvSpPr>
          <p:spPr>
            <a:xfrm>
              <a:off x="2348279" y="2998091"/>
              <a:ext cx="40804" cy="88585"/>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6" name="Shape 3656"/>
            <p:cNvSpPr/>
            <p:nvPr/>
          </p:nvSpPr>
          <p:spPr>
            <a:xfrm>
              <a:off x="2337719" y="3170256"/>
              <a:ext cx="71634" cy="17641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7" name="Shape 3657"/>
            <p:cNvSpPr/>
            <p:nvPr/>
          </p:nvSpPr>
          <p:spPr>
            <a:xfrm>
              <a:off x="2392491" y="3287516"/>
              <a:ext cx="49550" cy="35773"/>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8" name="Shape 3658"/>
            <p:cNvSpPr/>
            <p:nvPr/>
          </p:nvSpPr>
          <p:spPr>
            <a:xfrm>
              <a:off x="2390850" y="3347106"/>
              <a:ext cx="29158" cy="41151"/>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9" name="Shape 3659"/>
            <p:cNvSpPr/>
            <p:nvPr/>
          </p:nvSpPr>
          <p:spPr>
            <a:xfrm>
              <a:off x="2404616" y="3376586"/>
              <a:ext cx="48332" cy="48791"/>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0" name="Shape 3660"/>
            <p:cNvSpPr/>
            <p:nvPr/>
          </p:nvSpPr>
          <p:spPr>
            <a:xfrm>
              <a:off x="2433151" y="3330365"/>
              <a:ext cx="44762" cy="69096"/>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1" name="Shape 3661"/>
            <p:cNvSpPr/>
            <p:nvPr/>
          </p:nvSpPr>
          <p:spPr>
            <a:xfrm>
              <a:off x="2391288" y="3418231"/>
              <a:ext cx="123123" cy="95681"/>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2" name="Shape 3662"/>
            <p:cNvSpPr/>
            <p:nvPr/>
          </p:nvSpPr>
          <p:spPr>
            <a:xfrm>
              <a:off x="4042537" y="1575439"/>
              <a:ext cx="77127" cy="47050"/>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3" name="Shape 3663"/>
            <p:cNvSpPr/>
            <p:nvPr/>
          </p:nvSpPr>
          <p:spPr>
            <a:xfrm>
              <a:off x="3800348" y="1049970"/>
              <a:ext cx="111886" cy="68768"/>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4" name="Shape 3664"/>
            <p:cNvSpPr/>
            <p:nvPr/>
          </p:nvSpPr>
          <p:spPr>
            <a:xfrm>
              <a:off x="2843675" y="820985"/>
              <a:ext cx="95489" cy="97197"/>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5" name="Shape 3665"/>
            <p:cNvSpPr/>
            <p:nvPr/>
          </p:nvSpPr>
          <p:spPr>
            <a:xfrm>
              <a:off x="2764006" y="636017"/>
              <a:ext cx="212425" cy="146319"/>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59"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6" name="Shape 3666"/>
            <p:cNvSpPr/>
            <p:nvPr/>
          </p:nvSpPr>
          <p:spPr>
            <a:xfrm>
              <a:off x="2725048" y="671560"/>
              <a:ext cx="27723" cy="62327"/>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7" name="Shape 3667"/>
            <p:cNvSpPr/>
            <p:nvPr/>
          </p:nvSpPr>
          <p:spPr>
            <a:xfrm>
              <a:off x="2994035" y="691983"/>
              <a:ext cx="125866" cy="87665"/>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8" name="Shape 3668"/>
            <p:cNvSpPr/>
            <p:nvPr/>
          </p:nvSpPr>
          <p:spPr>
            <a:xfrm>
              <a:off x="1310865" y="901315"/>
              <a:ext cx="27788" cy="61420"/>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9" name="Shape 3669"/>
            <p:cNvSpPr/>
            <p:nvPr/>
          </p:nvSpPr>
          <p:spPr>
            <a:xfrm>
              <a:off x="161373" y="2706984"/>
              <a:ext cx="50288" cy="2263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0" name="Shape 3670"/>
            <p:cNvSpPr/>
            <p:nvPr/>
          </p:nvSpPr>
          <p:spPr>
            <a:xfrm>
              <a:off x="2878831" y="2024515"/>
              <a:ext cx="66870" cy="340592"/>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1" name="Shape 3671"/>
            <p:cNvSpPr/>
            <p:nvPr/>
          </p:nvSpPr>
          <p:spPr>
            <a:xfrm>
              <a:off x="2837380" y="2381908"/>
              <a:ext cx="145916" cy="145286"/>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2" name="Shape 3672"/>
            <p:cNvSpPr/>
            <p:nvPr/>
          </p:nvSpPr>
          <p:spPr>
            <a:xfrm>
              <a:off x="2578954" y="2531418"/>
              <a:ext cx="314658" cy="301492"/>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1"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1"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3" name="Shape 3673"/>
            <p:cNvSpPr/>
            <p:nvPr/>
          </p:nvSpPr>
          <p:spPr>
            <a:xfrm>
              <a:off x="1632576" y="0"/>
              <a:ext cx="144345" cy="178001"/>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4" name="Shape 3674"/>
            <p:cNvSpPr/>
            <p:nvPr/>
          </p:nvSpPr>
          <p:spPr>
            <a:xfrm>
              <a:off x="1612042" y="155243"/>
              <a:ext cx="228491" cy="193925"/>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5" name="Shape 3675"/>
            <p:cNvSpPr/>
            <p:nvPr/>
          </p:nvSpPr>
          <p:spPr>
            <a:xfrm>
              <a:off x="1819649" y="254990"/>
              <a:ext cx="151424" cy="194370"/>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6" name="Shape 3676"/>
            <p:cNvSpPr/>
            <p:nvPr/>
          </p:nvSpPr>
          <p:spPr>
            <a:xfrm>
              <a:off x="2629418" y="3665770"/>
              <a:ext cx="258588" cy="219144"/>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7" name="Shape 3677"/>
            <p:cNvSpPr/>
            <p:nvPr/>
          </p:nvSpPr>
          <p:spPr>
            <a:xfrm>
              <a:off x="0" y="469439"/>
              <a:ext cx="4092844" cy="3184799"/>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4"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4"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4"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713" name="Group 3713"/>
          <p:cNvGrpSpPr/>
          <p:nvPr/>
        </p:nvGrpSpPr>
        <p:grpSpPr>
          <a:xfrm>
            <a:off x="16899108" y="1729890"/>
            <a:ext cx="2316210" cy="3053507"/>
            <a:chOff x="0" y="0"/>
            <a:chExt cx="2316209" cy="3053506"/>
          </a:xfrm>
        </p:grpSpPr>
        <p:sp>
          <p:nvSpPr>
            <p:cNvPr id="3679" name="Shape 3679"/>
            <p:cNvSpPr/>
            <p:nvPr/>
          </p:nvSpPr>
          <p:spPr>
            <a:xfrm>
              <a:off x="261790" y="2999529"/>
              <a:ext cx="17412" cy="15380"/>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0" name="Shape 3680"/>
            <p:cNvSpPr/>
            <p:nvPr/>
          </p:nvSpPr>
          <p:spPr>
            <a:xfrm>
              <a:off x="190611" y="3023761"/>
              <a:ext cx="16553" cy="19970"/>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1" name="Shape 3681"/>
            <p:cNvSpPr/>
            <p:nvPr/>
          </p:nvSpPr>
          <p:spPr>
            <a:xfrm>
              <a:off x="212597" y="3034174"/>
              <a:ext cx="17631" cy="19333"/>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2" name="Shape 3682"/>
            <p:cNvSpPr/>
            <p:nvPr/>
          </p:nvSpPr>
          <p:spPr>
            <a:xfrm>
              <a:off x="263353" y="2941103"/>
              <a:ext cx="19406" cy="16858"/>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3" name="Shape 3683"/>
            <p:cNvSpPr/>
            <p:nvPr/>
          </p:nvSpPr>
          <p:spPr>
            <a:xfrm>
              <a:off x="844170" y="1657494"/>
              <a:ext cx="15379" cy="15379"/>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4" name="Shape 3684"/>
            <p:cNvSpPr/>
            <p:nvPr/>
          </p:nvSpPr>
          <p:spPr>
            <a:xfrm>
              <a:off x="1808750" y="1319890"/>
              <a:ext cx="66051" cy="69490"/>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5" name="Shape 3685"/>
            <p:cNvSpPr/>
            <p:nvPr/>
          </p:nvSpPr>
          <p:spPr>
            <a:xfrm>
              <a:off x="1062424" y="1985725"/>
              <a:ext cx="34300" cy="60789"/>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6" name="Shape 3686"/>
            <p:cNvSpPr/>
            <p:nvPr/>
          </p:nvSpPr>
          <p:spPr>
            <a:xfrm>
              <a:off x="891134" y="2075348"/>
              <a:ext cx="41420" cy="61804"/>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7" name="Shape 3687"/>
            <p:cNvSpPr/>
            <p:nvPr/>
          </p:nvSpPr>
          <p:spPr>
            <a:xfrm>
              <a:off x="896537" y="2033782"/>
              <a:ext cx="15380" cy="22634"/>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8" name="Shape 3688"/>
            <p:cNvSpPr/>
            <p:nvPr/>
          </p:nvSpPr>
          <p:spPr>
            <a:xfrm>
              <a:off x="828871" y="2572756"/>
              <a:ext cx="25606" cy="69959"/>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9" name="Shape 3689"/>
            <p:cNvSpPr/>
            <p:nvPr/>
          </p:nvSpPr>
          <p:spPr>
            <a:xfrm>
              <a:off x="816973" y="2646993"/>
              <a:ext cx="41851" cy="74537"/>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0" name="Shape 3690"/>
            <p:cNvSpPr/>
            <p:nvPr/>
          </p:nvSpPr>
          <p:spPr>
            <a:xfrm>
              <a:off x="677127" y="2681745"/>
              <a:ext cx="29093" cy="26311"/>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1" name="Shape 3691"/>
            <p:cNvSpPr/>
            <p:nvPr/>
          </p:nvSpPr>
          <p:spPr>
            <a:xfrm>
              <a:off x="702065" y="2675715"/>
              <a:ext cx="15380" cy="15379"/>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2" name="Shape 3692"/>
            <p:cNvSpPr/>
            <p:nvPr/>
          </p:nvSpPr>
          <p:spPr>
            <a:xfrm>
              <a:off x="664791" y="2708427"/>
              <a:ext cx="15380" cy="15380"/>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3" name="Shape 3693"/>
            <p:cNvSpPr/>
            <p:nvPr/>
          </p:nvSpPr>
          <p:spPr>
            <a:xfrm>
              <a:off x="428221" y="1925444"/>
              <a:ext cx="229701" cy="410874"/>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4" name="Shape 3694"/>
            <p:cNvSpPr/>
            <p:nvPr/>
          </p:nvSpPr>
          <p:spPr>
            <a:xfrm>
              <a:off x="357545" y="2111062"/>
              <a:ext cx="119799" cy="163294"/>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5" name="Shape 3695"/>
            <p:cNvSpPr/>
            <p:nvPr/>
          </p:nvSpPr>
          <p:spPr>
            <a:xfrm>
              <a:off x="919486" y="2737126"/>
              <a:ext cx="79671" cy="58327"/>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6" name="Shape 3696"/>
            <p:cNvSpPr/>
            <p:nvPr/>
          </p:nvSpPr>
          <p:spPr>
            <a:xfrm>
              <a:off x="1202534" y="2822306"/>
              <a:ext cx="76973" cy="25256"/>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7" name="Shape 3697"/>
            <p:cNvSpPr/>
            <p:nvPr/>
          </p:nvSpPr>
          <p:spPr>
            <a:xfrm>
              <a:off x="573499" y="1837911"/>
              <a:ext cx="28507" cy="60874"/>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8" name="Shape 3698"/>
            <p:cNvSpPr/>
            <p:nvPr/>
          </p:nvSpPr>
          <p:spPr>
            <a:xfrm>
              <a:off x="423496" y="1755050"/>
              <a:ext cx="38093" cy="39427"/>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9" name="Shape 3699"/>
            <p:cNvSpPr/>
            <p:nvPr/>
          </p:nvSpPr>
          <p:spPr>
            <a:xfrm>
              <a:off x="0" y="1527600"/>
              <a:ext cx="277557" cy="179887"/>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0" name="Shape 3700"/>
            <p:cNvSpPr/>
            <p:nvPr/>
          </p:nvSpPr>
          <p:spPr>
            <a:xfrm>
              <a:off x="872891" y="296444"/>
              <a:ext cx="339639" cy="414367"/>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1" name="Shape 3701"/>
            <p:cNvSpPr/>
            <p:nvPr/>
          </p:nvSpPr>
          <p:spPr>
            <a:xfrm>
              <a:off x="1063553" y="173802"/>
              <a:ext cx="231868" cy="232547"/>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2" name="Shape 3702"/>
            <p:cNvSpPr/>
            <p:nvPr/>
          </p:nvSpPr>
          <p:spPr>
            <a:xfrm>
              <a:off x="1897299" y="671458"/>
              <a:ext cx="418911" cy="585263"/>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3" name="Shape 3703"/>
            <p:cNvSpPr/>
            <p:nvPr/>
          </p:nvSpPr>
          <p:spPr>
            <a:xfrm>
              <a:off x="2085684" y="173006"/>
              <a:ext cx="59151" cy="64705"/>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4" name="Shape 3704"/>
            <p:cNvSpPr/>
            <p:nvPr/>
          </p:nvSpPr>
          <p:spPr>
            <a:xfrm>
              <a:off x="2164113" y="119181"/>
              <a:ext cx="58878" cy="80819"/>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5" name="Shape 3705"/>
            <p:cNvSpPr/>
            <p:nvPr/>
          </p:nvSpPr>
          <p:spPr>
            <a:xfrm>
              <a:off x="2104641" y="136482"/>
              <a:ext cx="31700" cy="23927"/>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6" name="Shape 3706"/>
            <p:cNvSpPr/>
            <p:nvPr/>
          </p:nvSpPr>
          <p:spPr>
            <a:xfrm>
              <a:off x="2003025" y="226830"/>
              <a:ext cx="60348" cy="55484"/>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7" name="Shape 3707"/>
            <p:cNvSpPr/>
            <p:nvPr/>
          </p:nvSpPr>
          <p:spPr>
            <a:xfrm>
              <a:off x="1993456" y="165954"/>
              <a:ext cx="63495" cy="38447"/>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8" name="Shape 3708"/>
            <p:cNvSpPr/>
            <p:nvPr/>
          </p:nvSpPr>
          <p:spPr>
            <a:xfrm>
              <a:off x="1977136" y="138404"/>
              <a:ext cx="36467" cy="23133"/>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9" name="Shape 3709"/>
            <p:cNvSpPr/>
            <p:nvPr/>
          </p:nvSpPr>
          <p:spPr>
            <a:xfrm>
              <a:off x="2029326" y="49979"/>
              <a:ext cx="35375" cy="32250"/>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10" name="Shape 3710"/>
            <p:cNvSpPr/>
            <p:nvPr/>
          </p:nvSpPr>
          <p:spPr>
            <a:xfrm>
              <a:off x="2045957" y="0"/>
              <a:ext cx="27018" cy="27709"/>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11" name="Shape 3711"/>
            <p:cNvSpPr/>
            <p:nvPr/>
          </p:nvSpPr>
          <p:spPr>
            <a:xfrm>
              <a:off x="2022354" y="46580"/>
              <a:ext cx="15379" cy="15380"/>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12" name="Shape 3712"/>
            <p:cNvSpPr/>
            <p:nvPr/>
          </p:nvSpPr>
          <p:spPr>
            <a:xfrm>
              <a:off x="378045" y="1207822"/>
              <a:ext cx="1865931" cy="1605297"/>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7"/>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7"/>
                    <a:pt x="12257" y="1627"/>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7"/>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6"/>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714" name="Shape 3714"/>
          <p:cNvSpPr/>
          <p:nvPr/>
        </p:nvSpPr>
        <p:spPr>
          <a:xfrm>
            <a:off x="2043821" y="1835348"/>
            <a:ext cx="7610870"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Editable Elements</a:t>
            </a:r>
          </a:p>
        </p:txBody>
      </p:sp>
      <p:sp>
        <p:nvSpPr>
          <p:cNvPr id="3715" name="Shape 3715"/>
          <p:cNvSpPr/>
          <p:nvPr/>
        </p:nvSpPr>
        <p:spPr>
          <a:xfrm>
            <a:off x="2035075" y="3427795"/>
            <a:ext cx="7112001" cy="17606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spc="150">
                <a:solidFill>
                  <a:srgbClr val="212121"/>
                </a:solidFill>
                <a:latin typeface="Montserrat"/>
                <a:ea typeface="Montserrat"/>
                <a:cs typeface="Montserrat"/>
                <a:sym typeface="Montserrat"/>
              </a:defRPr>
            </a:lvl1pPr>
          </a:lstStyle>
          <a:p>
            <a:r>
              <a:t>Be Creative and make your next cool and fresh Presentation</a:t>
            </a:r>
          </a:p>
        </p:txBody>
      </p:sp>
      <p:sp>
        <p:nvSpPr>
          <p:cNvPr id="3716" name="Shape 3716"/>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127</a:t>
            </a:fld>
            <a:endParaRP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8" name="Shape 3718"/>
          <p:cNvSpPr/>
          <p:nvPr/>
        </p:nvSpPr>
        <p:spPr>
          <a:xfrm>
            <a:off x="2289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19" name="Shape 3719"/>
          <p:cNvSpPr/>
          <p:nvPr/>
        </p:nvSpPr>
        <p:spPr>
          <a:xfrm>
            <a:off x="3482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0" name="Shape 3720"/>
          <p:cNvSpPr/>
          <p:nvPr/>
        </p:nvSpPr>
        <p:spPr>
          <a:xfrm>
            <a:off x="58704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1" name="Shape 3721"/>
          <p:cNvSpPr/>
          <p:nvPr/>
        </p:nvSpPr>
        <p:spPr>
          <a:xfrm>
            <a:off x="46766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2" name="Shape 3722"/>
          <p:cNvSpPr/>
          <p:nvPr/>
        </p:nvSpPr>
        <p:spPr>
          <a:xfrm>
            <a:off x="70642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3" name="Shape 3723"/>
          <p:cNvSpPr/>
          <p:nvPr/>
        </p:nvSpPr>
        <p:spPr>
          <a:xfrm>
            <a:off x="8258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4" name="Shape 3724"/>
          <p:cNvSpPr/>
          <p:nvPr/>
        </p:nvSpPr>
        <p:spPr>
          <a:xfrm>
            <a:off x="106456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5" name="Shape 3725"/>
          <p:cNvSpPr/>
          <p:nvPr/>
        </p:nvSpPr>
        <p:spPr>
          <a:xfrm>
            <a:off x="9451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6" name="Shape 3726"/>
          <p:cNvSpPr/>
          <p:nvPr/>
        </p:nvSpPr>
        <p:spPr>
          <a:xfrm>
            <a:off x="118394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7" name="Shape 3727"/>
          <p:cNvSpPr/>
          <p:nvPr/>
        </p:nvSpPr>
        <p:spPr>
          <a:xfrm>
            <a:off x="130332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8" name="Shape 3728"/>
          <p:cNvSpPr/>
          <p:nvPr/>
        </p:nvSpPr>
        <p:spPr>
          <a:xfrm>
            <a:off x="15420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9" name="Shape 3729"/>
          <p:cNvSpPr/>
          <p:nvPr/>
        </p:nvSpPr>
        <p:spPr>
          <a:xfrm>
            <a:off x="14227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0" name="Shape 3730"/>
          <p:cNvSpPr/>
          <p:nvPr/>
        </p:nvSpPr>
        <p:spPr>
          <a:xfrm>
            <a:off x="166146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1" name="Shape 3731"/>
          <p:cNvSpPr/>
          <p:nvPr/>
        </p:nvSpPr>
        <p:spPr>
          <a:xfrm>
            <a:off x="178084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2" name="Shape 3732"/>
          <p:cNvSpPr/>
          <p:nvPr/>
        </p:nvSpPr>
        <p:spPr>
          <a:xfrm>
            <a:off x="20196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3" name="Shape 3733"/>
          <p:cNvSpPr/>
          <p:nvPr/>
        </p:nvSpPr>
        <p:spPr>
          <a:xfrm>
            <a:off x="190022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4" name="Shape 3734"/>
          <p:cNvSpPr/>
          <p:nvPr/>
        </p:nvSpPr>
        <p:spPr>
          <a:xfrm>
            <a:off x="21389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5" name="Shape 3735"/>
          <p:cNvSpPr/>
          <p:nvPr/>
        </p:nvSpPr>
        <p:spPr>
          <a:xfrm>
            <a:off x="2289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36" name="Shape 3736"/>
          <p:cNvSpPr/>
          <p:nvPr/>
        </p:nvSpPr>
        <p:spPr>
          <a:xfrm>
            <a:off x="3482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37" name="Shape 3737"/>
          <p:cNvSpPr/>
          <p:nvPr/>
        </p:nvSpPr>
        <p:spPr>
          <a:xfrm>
            <a:off x="58704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8" name="Shape 3738"/>
          <p:cNvSpPr/>
          <p:nvPr/>
        </p:nvSpPr>
        <p:spPr>
          <a:xfrm>
            <a:off x="46766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9" name="Shape 3739"/>
          <p:cNvSpPr/>
          <p:nvPr/>
        </p:nvSpPr>
        <p:spPr>
          <a:xfrm>
            <a:off x="70642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0" name="Shape 3740"/>
          <p:cNvSpPr/>
          <p:nvPr/>
        </p:nvSpPr>
        <p:spPr>
          <a:xfrm>
            <a:off x="8258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41" name="Shape 3741"/>
          <p:cNvSpPr/>
          <p:nvPr/>
        </p:nvSpPr>
        <p:spPr>
          <a:xfrm>
            <a:off x="106456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2" name="Shape 3742"/>
          <p:cNvSpPr/>
          <p:nvPr/>
        </p:nvSpPr>
        <p:spPr>
          <a:xfrm>
            <a:off x="9451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3" name="Shape 3743"/>
          <p:cNvSpPr/>
          <p:nvPr/>
        </p:nvSpPr>
        <p:spPr>
          <a:xfrm>
            <a:off x="118394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4" name="Shape 3744"/>
          <p:cNvSpPr/>
          <p:nvPr/>
        </p:nvSpPr>
        <p:spPr>
          <a:xfrm>
            <a:off x="130332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5" name="Shape 3745"/>
          <p:cNvSpPr/>
          <p:nvPr/>
        </p:nvSpPr>
        <p:spPr>
          <a:xfrm>
            <a:off x="15420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6" name="Shape 3746"/>
          <p:cNvSpPr/>
          <p:nvPr/>
        </p:nvSpPr>
        <p:spPr>
          <a:xfrm>
            <a:off x="14227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7" name="Shape 3747"/>
          <p:cNvSpPr/>
          <p:nvPr/>
        </p:nvSpPr>
        <p:spPr>
          <a:xfrm>
            <a:off x="166146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8" name="Shape 3748"/>
          <p:cNvSpPr/>
          <p:nvPr/>
        </p:nvSpPr>
        <p:spPr>
          <a:xfrm>
            <a:off x="178084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9" name="Shape 3749"/>
          <p:cNvSpPr/>
          <p:nvPr/>
        </p:nvSpPr>
        <p:spPr>
          <a:xfrm>
            <a:off x="20196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0" name="Shape 3750"/>
          <p:cNvSpPr/>
          <p:nvPr/>
        </p:nvSpPr>
        <p:spPr>
          <a:xfrm>
            <a:off x="190022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1" name="Shape 3751"/>
          <p:cNvSpPr/>
          <p:nvPr/>
        </p:nvSpPr>
        <p:spPr>
          <a:xfrm>
            <a:off x="21389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2" name="Shape 3752"/>
          <p:cNvSpPr/>
          <p:nvPr/>
        </p:nvSpPr>
        <p:spPr>
          <a:xfrm>
            <a:off x="2289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3" name="Shape 3753"/>
          <p:cNvSpPr/>
          <p:nvPr/>
        </p:nvSpPr>
        <p:spPr>
          <a:xfrm>
            <a:off x="3482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4" name="Shape 3754"/>
          <p:cNvSpPr/>
          <p:nvPr/>
        </p:nvSpPr>
        <p:spPr>
          <a:xfrm>
            <a:off x="58704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5" name="Shape 3755"/>
          <p:cNvSpPr/>
          <p:nvPr/>
        </p:nvSpPr>
        <p:spPr>
          <a:xfrm>
            <a:off x="46766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6" name="Shape 3756"/>
          <p:cNvSpPr/>
          <p:nvPr/>
        </p:nvSpPr>
        <p:spPr>
          <a:xfrm>
            <a:off x="70642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7" name="Shape 3757"/>
          <p:cNvSpPr/>
          <p:nvPr/>
        </p:nvSpPr>
        <p:spPr>
          <a:xfrm>
            <a:off x="8258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8" name="Shape 3758"/>
          <p:cNvSpPr/>
          <p:nvPr/>
        </p:nvSpPr>
        <p:spPr>
          <a:xfrm>
            <a:off x="106456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9" name="Shape 3759"/>
          <p:cNvSpPr/>
          <p:nvPr/>
        </p:nvSpPr>
        <p:spPr>
          <a:xfrm>
            <a:off x="9451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0" name="Shape 3760"/>
          <p:cNvSpPr/>
          <p:nvPr/>
        </p:nvSpPr>
        <p:spPr>
          <a:xfrm>
            <a:off x="118394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1" name="Shape 3761"/>
          <p:cNvSpPr/>
          <p:nvPr/>
        </p:nvSpPr>
        <p:spPr>
          <a:xfrm>
            <a:off x="130332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2" name="Shape 3762"/>
          <p:cNvSpPr/>
          <p:nvPr/>
        </p:nvSpPr>
        <p:spPr>
          <a:xfrm>
            <a:off x="15420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3" name="Shape 3763"/>
          <p:cNvSpPr/>
          <p:nvPr/>
        </p:nvSpPr>
        <p:spPr>
          <a:xfrm>
            <a:off x="14227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4" name="Shape 3764"/>
          <p:cNvSpPr/>
          <p:nvPr/>
        </p:nvSpPr>
        <p:spPr>
          <a:xfrm>
            <a:off x="166146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5" name="Shape 3765"/>
          <p:cNvSpPr/>
          <p:nvPr/>
        </p:nvSpPr>
        <p:spPr>
          <a:xfrm>
            <a:off x="178084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6" name="Shape 3766"/>
          <p:cNvSpPr/>
          <p:nvPr/>
        </p:nvSpPr>
        <p:spPr>
          <a:xfrm>
            <a:off x="20196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7" name="Shape 3767"/>
          <p:cNvSpPr/>
          <p:nvPr/>
        </p:nvSpPr>
        <p:spPr>
          <a:xfrm>
            <a:off x="190022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8" name="Shape 3768"/>
          <p:cNvSpPr/>
          <p:nvPr/>
        </p:nvSpPr>
        <p:spPr>
          <a:xfrm>
            <a:off x="21389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9" name="Shape 3769"/>
          <p:cNvSpPr/>
          <p:nvPr/>
        </p:nvSpPr>
        <p:spPr>
          <a:xfrm>
            <a:off x="2289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0" name="Shape 3770"/>
          <p:cNvSpPr/>
          <p:nvPr/>
        </p:nvSpPr>
        <p:spPr>
          <a:xfrm>
            <a:off x="3482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1" name="Shape 3771"/>
          <p:cNvSpPr/>
          <p:nvPr/>
        </p:nvSpPr>
        <p:spPr>
          <a:xfrm>
            <a:off x="58704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2" name="Shape 3772"/>
          <p:cNvSpPr/>
          <p:nvPr/>
        </p:nvSpPr>
        <p:spPr>
          <a:xfrm>
            <a:off x="46766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3" name="Shape 3773"/>
          <p:cNvSpPr/>
          <p:nvPr/>
        </p:nvSpPr>
        <p:spPr>
          <a:xfrm>
            <a:off x="70642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74" name="Shape 3774"/>
          <p:cNvSpPr/>
          <p:nvPr/>
        </p:nvSpPr>
        <p:spPr>
          <a:xfrm>
            <a:off x="8258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5" name="Shape 3775"/>
          <p:cNvSpPr/>
          <p:nvPr/>
        </p:nvSpPr>
        <p:spPr>
          <a:xfrm>
            <a:off x="106456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6" name="Shape 3776"/>
          <p:cNvSpPr/>
          <p:nvPr/>
        </p:nvSpPr>
        <p:spPr>
          <a:xfrm>
            <a:off x="9451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7" name="Shape 3777"/>
          <p:cNvSpPr/>
          <p:nvPr/>
        </p:nvSpPr>
        <p:spPr>
          <a:xfrm>
            <a:off x="118394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8" name="Shape 3778"/>
          <p:cNvSpPr/>
          <p:nvPr/>
        </p:nvSpPr>
        <p:spPr>
          <a:xfrm>
            <a:off x="130332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9" name="Shape 3779"/>
          <p:cNvSpPr/>
          <p:nvPr/>
        </p:nvSpPr>
        <p:spPr>
          <a:xfrm>
            <a:off x="15420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0" name="Shape 3780"/>
          <p:cNvSpPr/>
          <p:nvPr/>
        </p:nvSpPr>
        <p:spPr>
          <a:xfrm>
            <a:off x="14227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1" name="Shape 3781"/>
          <p:cNvSpPr/>
          <p:nvPr/>
        </p:nvSpPr>
        <p:spPr>
          <a:xfrm>
            <a:off x="166146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2" name="Shape 3782"/>
          <p:cNvSpPr/>
          <p:nvPr/>
        </p:nvSpPr>
        <p:spPr>
          <a:xfrm>
            <a:off x="178084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3" name="Shape 3783"/>
          <p:cNvSpPr/>
          <p:nvPr/>
        </p:nvSpPr>
        <p:spPr>
          <a:xfrm>
            <a:off x="20196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4" name="Shape 3784"/>
          <p:cNvSpPr/>
          <p:nvPr/>
        </p:nvSpPr>
        <p:spPr>
          <a:xfrm>
            <a:off x="190022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5" name="Shape 3785"/>
          <p:cNvSpPr/>
          <p:nvPr/>
        </p:nvSpPr>
        <p:spPr>
          <a:xfrm>
            <a:off x="21389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6" name="Shape 3786"/>
          <p:cNvSpPr/>
          <p:nvPr/>
        </p:nvSpPr>
        <p:spPr>
          <a:xfrm>
            <a:off x="2289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7" name="Shape 3787"/>
          <p:cNvSpPr/>
          <p:nvPr/>
        </p:nvSpPr>
        <p:spPr>
          <a:xfrm>
            <a:off x="3482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8" name="Shape 3788"/>
          <p:cNvSpPr/>
          <p:nvPr/>
        </p:nvSpPr>
        <p:spPr>
          <a:xfrm>
            <a:off x="58704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9" name="Shape 3789"/>
          <p:cNvSpPr/>
          <p:nvPr/>
        </p:nvSpPr>
        <p:spPr>
          <a:xfrm>
            <a:off x="46766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0" name="Shape 3790"/>
          <p:cNvSpPr/>
          <p:nvPr/>
        </p:nvSpPr>
        <p:spPr>
          <a:xfrm>
            <a:off x="70642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1" name="Shape 3791"/>
          <p:cNvSpPr/>
          <p:nvPr/>
        </p:nvSpPr>
        <p:spPr>
          <a:xfrm>
            <a:off x="8258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2" name="Shape 3792"/>
          <p:cNvSpPr/>
          <p:nvPr/>
        </p:nvSpPr>
        <p:spPr>
          <a:xfrm>
            <a:off x="106456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3" name="Shape 3793"/>
          <p:cNvSpPr/>
          <p:nvPr/>
        </p:nvSpPr>
        <p:spPr>
          <a:xfrm>
            <a:off x="9451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4" name="Shape 3794"/>
          <p:cNvSpPr/>
          <p:nvPr/>
        </p:nvSpPr>
        <p:spPr>
          <a:xfrm>
            <a:off x="118394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5" name="Shape 3795"/>
          <p:cNvSpPr/>
          <p:nvPr/>
        </p:nvSpPr>
        <p:spPr>
          <a:xfrm>
            <a:off x="130332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6" name="Shape 3796"/>
          <p:cNvSpPr/>
          <p:nvPr/>
        </p:nvSpPr>
        <p:spPr>
          <a:xfrm>
            <a:off x="15420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7" name="Shape 3797"/>
          <p:cNvSpPr/>
          <p:nvPr/>
        </p:nvSpPr>
        <p:spPr>
          <a:xfrm>
            <a:off x="14227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8" name="Shape 3798"/>
          <p:cNvSpPr/>
          <p:nvPr/>
        </p:nvSpPr>
        <p:spPr>
          <a:xfrm>
            <a:off x="166146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9" name="Shape 3799"/>
          <p:cNvSpPr/>
          <p:nvPr/>
        </p:nvSpPr>
        <p:spPr>
          <a:xfrm>
            <a:off x="178084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0" name="Shape 3800"/>
          <p:cNvSpPr/>
          <p:nvPr/>
        </p:nvSpPr>
        <p:spPr>
          <a:xfrm>
            <a:off x="20196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1" name="Shape 3801"/>
          <p:cNvSpPr/>
          <p:nvPr/>
        </p:nvSpPr>
        <p:spPr>
          <a:xfrm>
            <a:off x="190022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2" name="Shape 3802"/>
          <p:cNvSpPr/>
          <p:nvPr/>
        </p:nvSpPr>
        <p:spPr>
          <a:xfrm>
            <a:off x="21389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3" name="Shape 3803"/>
          <p:cNvSpPr/>
          <p:nvPr/>
        </p:nvSpPr>
        <p:spPr>
          <a:xfrm>
            <a:off x="2289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4" name="Shape 3804"/>
          <p:cNvSpPr/>
          <p:nvPr/>
        </p:nvSpPr>
        <p:spPr>
          <a:xfrm>
            <a:off x="3482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5" name="Shape 3805"/>
          <p:cNvSpPr/>
          <p:nvPr/>
        </p:nvSpPr>
        <p:spPr>
          <a:xfrm>
            <a:off x="58704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6" name="Shape 3806"/>
          <p:cNvSpPr/>
          <p:nvPr/>
        </p:nvSpPr>
        <p:spPr>
          <a:xfrm>
            <a:off x="46766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7" name="Shape 3807"/>
          <p:cNvSpPr/>
          <p:nvPr/>
        </p:nvSpPr>
        <p:spPr>
          <a:xfrm>
            <a:off x="70642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8" name="Shape 3808"/>
          <p:cNvSpPr/>
          <p:nvPr/>
        </p:nvSpPr>
        <p:spPr>
          <a:xfrm>
            <a:off x="8258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9" name="Shape 3809"/>
          <p:cNvSpPr/>
          <p:nvPr/>
        </p:nvSpPr>
        <p:spPr>
          <a:xfrm>
            <a:off x="106456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0" name="Shape 3810"/>
          <p:cNvSpPr/>
          <p:nvPr/>
        </p:nvSpPr>
        <p:spPr>
          <a:xfrm>
            <a:off x="9451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1" name="Shape 3811"/>
          <p:cNvSpPr/>
          <p:nvPr/>
        </p:nvSpPr>
        <p:spPr>
          <a:xfrm>
            <a:off x="118394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2" name="Shape 3812"/>
          <p:cNvSpPr/>
          <p:nvPr/>
        </p:nvSpPr>
        <p:spPr>
          <a:xfrm>
            <a:off x="130332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3" name="Shape 3813"/>
          <p:cNvSpPr/>
          <p:nvPr/>
        </p:nvSpPr>
        <p:spPr>
          <a:xfrm>
            <a:off x="15420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4" name="Shape 3814"/>
          <p:cNvSpPr/>
          <p:nvPr/>
        </p:nvSpPr>
        <p:spPr>
          <a:xfrm>
            <a:off x="14227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5" name="Shape 3815"/>
          <p:cNvSpPr/>
          <p:nvPr/>
        </p:nvSpPr>
        <p:spPr>
          <a:xfrm>
            <a:off x="166146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6" name="Shape 3816"/>
          <p:cNvSpPr/>
          <p:nvPr/>
        </p:nvSpPr>
        <p:spPr>
          <a:xfrm>
            <a:off x="178084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7" name="Shape 3817"/>
          <p:cNvSpPr/>
          <p:nvPr/>
        </p:nvSpPr>
        <p:spPr>
          <a:xfrm>
            <a:off x="20196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8" name="Shape 3818"/>
          <p:cNvSpPr/>
          <p:nvPr/>
        </p:nvSpPr>
        <p:spPr>
          <a:xfrm>
            <a:off x="190022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9" name="Shape 3819"/>
          <p:cNvSpPr/>
          <p:nvPr/>
        </p:nvSpPr>
        <p:spPr>
          <a:xfrm>
            <a:off x="21389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0" name="Shape 3820"/>
          <p:cNvSpPr/>
          <p:nvPr/>
        </p:nvSpPr>
        <p:spPr>
          <a:xfrm>
            <a:off x="2031999" y="2021085"/>
            <a:ext cx="10160001" cy="812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Font Awesome Icons</a:t>
            </a:r>
          </a:p>
        </p:txBody>
      </p:sp>
      <p:sp>
        <p:nvSpPr>
          <p:cNvPr id="3821" name="Shape 3821"/>
          <p:cNvSpPr/>
          <p:nvPr/>
        </p:nvSpPr>
        <p:spPr>
          <a:xfrm>
            <a:off x="2027136" y="3051571"/>
            <a:ext cx="21250279" cy="9663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Easy to use - only copy and past in your slides. Change size and color with one click.</a:t>
            </a:r>
          </a:p>
        </p:txBody>
      </p:sp>
      <p:sp>
        <p:nvSpPr>
          <p:cNvPr id="3822" name="Shape 3822"/>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128</a:t>
            </a:fld>
            <a:endParaRP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4" name="Shape 3824"/>
          <p:cNvSpPr/>
          <p:nvPr/>
        </p:nvSpPr>
        <p:spPr>
          <a:xfrm>
            <a:off x="2289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5" name="Shape 3825"/>
          <p:cNvSpPr/>
          <p:nvPr/>
        </p:nvSpPr>
        <p:spPr>
          <a:xfrm>
            <a:off x="3482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6" name="Shape 3826"/>
          <p:cNvSpPr/>
          <p:nvPr/>
        </p:nvSpPr>
        <p:spPr>
          <a:xfrm>
            <a:off x="5870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7" name="Shape 3827"/>
          <p:cNvSpPr/>
          <p:nvPr/>
        </p:nvSpPr>
        <p:spPr>
          <a:xfrm>
            <a:off x="4676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8" name="Shape 3828"/>
          <p:cNvSpPr/>
          <p:nvPr/>
        </p:nvSpPr>
        <p:spPr>
          <a:xfrm>
            <a:off x="7064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9" name="Shape 3829"/>
          <p:cNvSpPr/>
          <p:nvPr/>
        </p:nvSpPr>
        <p:spPr>
          <a:xfrm>
            <a:off x="8258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0" name="Shape 3830"/>
          <p:cNvSpPr/>
          <p:nvPr/>
        </p:nvSpPr>
        <p:spPr>
          <a:xfrm>
            <a:off x="10645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1" name="Shape 3831"/>
          <p:cNvSpPr/>
          <p:nvPr/>
        </p:nvSpPr>
        <p:spPr>
          <a:xfrm>
            <a:off x="9451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2" name="Shape 3832"/>
          <p:cNvSpPr/>
          <p:nvPr/>
        </p:nvSpPr>
        <p:spPr>
          <a:xfrm>
            <a:off x="11839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3" name="Shape 3833"/>
          <p:cNvSpPr/>
          <p:nvPr/>
        </p:nvSpPr>
        <p:spPr>
          <a:xfrm>
            <a:off x="13033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4" name="Shape 3834"/>
          <p:cNvSpPr/>
          <p:nvPr/>
        </p:nvSpPr>
        <p:spPr>
          <a:xfrm>
            <a:off x="15420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5" name="Shape 3835"/>
          <p:cNvSpPr/>
          <p:nvPr/>
        </p:nvSpPr>
        <p:spPr>
          <a:xfrm>
            <a:off x="14227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6" name="Shape 3836"/>
          <p:cNvSpPr/>
          <p:nvPr/>
        </p:nvSpPr>
        <p:spPr>
          <a:xfrm>
            <a:off x="16614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7" name="Shape 3837"/>
          <p:cNvSpPr/>
          <p:nvPr/>
        </p:nvSpPr>
        <p:spPr>
          <a:xfrm>
            <a:off x="17808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8" name="Shape 3838"/>
          <p:cNvSpPr/>
          <p:nvPr/>
        </p:nvSpPr>
        <p:spPr>
          <a:xfrm>
            <a:off x="20196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9" name="Shape 3839"/>
          <p:cNvSpPr/>
          <p:nvPr/>
        </p:nvSpPr>
        <p:spPr>
          <a:xfrm>
            <a:off x="19002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0" name="Shape 3840"/>
          <p:cNvSpPr/>
          <p:nvPr/>
        </p:nvSpPr>
        <p:spPr>
          <a:xfrm>
            <a:off x="21389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1" name="Shape 3841"/>
          <p:cNvSpPr/>
          <p:nvPr/>
        </p:nvSpPr>
        <p:spPr>
          <a:xfrm>
            <a:off x="2289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2" name="Shape 3842"/>
          <p:cNvSpPr/>
          <p:nvPr/>
        </p:nvSpPr>
        <p:spPr>
          <a:xfrm>
            <a:off x="3482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3" name="Shape 3843"/>
          <p:cNvSpPr/>
          <p:nvPr/>
        </p:nvSpPr>
        <p:spPr>
          <a:xfrm>
            <a:off x="5870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4" name="Shape 3844"/>
          <p:cNvSpPr/>
          <p:nvPr/>
        </p:nvSpPr>
        <p:spPr>
          <a:xfrm>
            <a:off x="4676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5" name="Shape 3845"/>
          <p:cNvSpPr/>
          <p:nvPr/>
        </p:nvSpPr>
        <p:spPr>
          <a:xfrm>
            <a:off x="7064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6" name="Shape 3846"/>
          <p:cNvSpPr/>
          <p:nvPr/>
        </p:nvSpPr>
        <p:spPr>
          <a:xfrm>
            <a:off x="8258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7" name="Shape 3847"/>
          <p:cNvSpPr/>
          <p:nvPr/>
        </p:nvSpPr>
        <p:spPr>
          <a:xfrm>
            <a:off x="10645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8" name="Shape 3848"/>
          <p:cNvSpPr/>
          <p:nvPr/>
        </p:nvSpPr>
        <p:spPr>
          <a:xfrm>
            <a:off x="9451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9" name="Shape 3849"/>
          <p:cNvSpPr/>
          <p:nvPr/>
        </p:nvSpPr>
        <p:spPr>
          <a:xfrm>
            <a:off x="11839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0" name="Shape 3850"/>
          <p:cNvSpPr/>
          <p:nvPr/>
        </p:nvSpPr>
        <p:spPr>
          <a:xfrm>
            <a:off x="13033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1" name="Shape 3851"/>
          <p:cNvSpPr/>
          <p:nvPr/>
        </p:nvSpPr>
        <p:spPr>
          <a:xfrm>
            <a:off x="15420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2" name="Shape 3852"/>
          <p:cNvSpPr/>
          <p:nvPr/>
        </p:nvSpPr>
        <p:spPr>
          <a:xfrm>
            <a:off x="14227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53" name="Shape 3853"/>
          <p:cNvSpPr/>
          <p:nvPr/>
        </p:nvSpPr>
        <p:spPr>
          <a:xfrm>
            <a:off x="16614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4" name="Shape 3854"/>
          <p:cNvSpPr/>
          <p:nvPr/>
        </p:nvSpPr>
        <p:spPr>
          <a:xfrm>
            <a:off x="17808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55" name="Shape 3855"/>
          <p:cNvSpPr/>
          <p:nvPr/>
        </p:nvSpPr>
        <p:spPr>
          <a:xfrm>
            <a:off x="20196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6" name="Shape 3856"/>
          <p:cNvSpPr/>
          <p:nvPr/>
        </p:nvSpPr>
        <p:spPr>
          <a:xfrm>
            <a:off x="19002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7" name="Shape 3857"/>
          <p:cNvSpPr/>
          <p:nvPr/>
        </p:nvSpPr>
        <p:spPr>
          <a:xfrm>
            <a:off x="21389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8" name="Shape 3858"/>
          <p:cNvSpPr/>
          <p:nvPr/>
        </p:nvSpPr>
        <p:spPr>
          <a:xfrm>
            <a:off x="2289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59" name="Shape 3859"/>
          <p:cNvSpPr/>
          <p:nvPr/>
        </p:nvSpPr>
        <p:spPr>
          <a:xfrm>
            <a:off x="3482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0" name="Shape 3860"/>
          <p:cNvSpPr/>
          <p:nvPr/>
        </p:nvSpPr>
        <p:spPr>
          <a:xfrm>
            <a:off x="5870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1" name="Shape 3861"/>
          <p:cNvSpPr/>
          <p:nvPr/>
        </p:nvSpPr>
        <p:spPr>
          <a:xfrm>
            <a:off x="4676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2" name="Shape 3862"/>
          <p:cNvSpPr/>
          <p:nvPr/>
        </p:nvSpPr>
        <p:spPr>
          <a:xfrm>
            <a:off x="7064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3" name="Shape 3863"/>
          <p:cNvSpPr/>
          <p:nvPr/>
        </p:nvSpPr>
        <p:spPr>
          <a:xfrm>
            <a:off x="8258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4" name="Shape 3864"/>
          <p:cNvSpPr/>
          <p:nvPr/>
        </p:nvSpPr>
        <p:spPr>
          <a:xfrm>
            <a:off x="10645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5" name="Shape 3865"/>
          <p:cNvSpPr/>
          <p:nvPr/>
        </p:nvSpPr>
        <p:spPr>
          <a:xfrm>
            <a:off x="9451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6" name="Shape 3866"/>
          <p:cNvSpPr/>
          <p:nvPr/>
        </p:nvSpPr>
        <p:spPr>
          <a:xfrm>
            <a:off x="11839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7" name="Shape 3867"/>
          <p:cNvSpPr/>
          <p:nvPr/>
        </p:nvSpPr>
        <p:spPr>
          <a:xfrm>
            <a:off x="13033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8" name="Shape 3868"/>
          <p:cNvSpPr/>
          <p:nvPr/>
        </p:nvSpPr>
        <p:spPr>
          <a:xfrm>
            <a:off x="15420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9" name="Shape 3869"/>
          <p:cNvSpPr/>
          <p:nvPr/>
        </p:nvSpPr>
        <p:spPr>
          <a:xfrm>
            <a:off x="14227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0" name="Shape 3870"/>
          <p:cNvSpPr/>
          <p:nvPr/>
        </p:nvSpPr>
        <p:spPr>
          <a:xfrm>
            <a:off x="16614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1" name="Shape 3871"/>
          <p:cNvSpPr/>
          <p:nvPr/>
        </p:nvSpPr>
        <p:spPr>
          <a:xfrm>
            <a:off x="17808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2" name="Shape 3872"/>
          <p:cNvSpPr/>
          <p:nvPr/>
        </p:nvSpPr>
        <p:spPr>
          <a:xfrm>
            <a:off x="20196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3" name="Shape 3873"/>
          <p:cNvSpPr/>
          <p:nvPr/>
        </p:nvSpPr>
        <p:spPr>
          <a:xfrm>
            <a:off x="19002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4" name="Shape 3874"/>
          <p:cNvSpPr/>
          <p:nvPr/>
        </p:nvSpPr>
        <p:spPr>
          <a:xfrm>
            <a:off x="21389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5" name="Shape 3875"/>
          <p:cNvSpPr/>
          <p:nvPr/>
        </p:nvSpPr>
        <p:spPr>
          <a:xfrm>
            <a:off x="2289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6" name="Shape 3876"/>
          <p:cNvSpPr/>
          <p:nvPr/>
        </p:nvSpPr>
        <p:spPr>
          <a:xfrm>
            <a:off x="3482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7" name="Shape 3877"/>
          <p:cNvSpPr/>
          <p:nvPr/>
        </p:nvSpPr>
        <p:spPr>
          <a:xfrm>
            <a:off x="5870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8" name="Shape 3878"/>
          <p:cNvSpPr/>
          <p:nvPr/>
        </p:nvSpPr>
        <p:spPr>
          <a:xfrm>
            <a:off x="4676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79" name="Shape 3879"/>
          <p:cNvSpPr/>
          <p:nvPr/>
        </p:nvSpPr>
        <p:spPr>
          <a:xfrm>
            <a:off x="7064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0" name="Shape 3880"/>
          <p:cNvSpPr/>
          <p:nvPr/>
        </p:nvSpPr>
        <p:spPr>
          <a:xfrm>
            <a:off x="8258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1" name="Shape 3881"/>
          <p:cNvSpPr/>
          <p:nvPr/>
        </p:nvSpPr>
        <p:spPr>
          <a:xfrm>
            <a:off x="10645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82" name="Shape 3882"/>
          <p:cNvSpPr/>
          <p:nvPr/>
        </p:nvSpPr>
        <p:spPr>
          <a:xfrm>
            <a:off x="9451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3" name="Shape 3883"/>
          <p:cNvSpPr/>
          <p:nvPr/>
        </p:nvSpPr>
        <p:spPr>
          <a:xfrm>
            <a:off x="11839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4" name="Shape 3884"/>
          <p:cNvSpPr/>
          <p:nvPr/>
        </p:nvSpPr>
        <p:spPr>
          <a:xfrm>
            <a:off x="13033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85" name="Shape 3885"/>
          <p:cNvSpPr/>
          <p:nvPr/>
        </p:nvSpPr>
        <p:spPr>
          <a:xfrm>
            <a:off x="15420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6" name="Shape 3886"/>
          <p:cNvSpPr/>
          <p:nvPr/>
        </p:nvSpPr>
        <p:spPr>
          <a:xfrm>
            <a:off x="14227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7" name="Shape 3887"/>
          <p:cNvSpPr/>
          <p:nvPr/>
        </p:nvSpPr>
        <p:spPr>
          <a:xfrm>
            <a:off x="16614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8" name="Shape 3888"/>
          <p:cNvSpPr/>
          <p:nvPr/>
        </p:nvSpPr>
        <p:spPr>
          <a:xfrm>
            <a:off x="17808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9" name="Shape 3889"/>
          <p:cNvSpPr/>
          <p:nvPr/>
        </p:nvSpPr>
        <p:spPr>
          <a:xfrm>
            <a:off x="20196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0" name="Shape 3890"/>
          <p:cNvSpPr/>
          <p:nvPr/>
        </p:nvSpPr>
        <p:spPr>
          <a:xfrm>
            <a:off x="19002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1" name="Shape 3891"/>
          <p:cNvSpPr/>
          <p:nvPr/>
        </p:nvSpPr>
        <p:spPr>
          <a:xfrm>
            <a:off x="21389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2" name="Shape 3892"/>
          <p:cNvSpPr/>
          <p:nvPr/>
        </p:nvSpPr>
        <p:spPr>
          <a:xfrm>
            <a:off x="2289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3" name="Shape 3893"/>
          <p:cNvSpPr/>
          <p:nvPr/>
        </p:nvSpPr>
        <p:spPr>
          <a:xfrm>
            <a:off x="3482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4" name="Shape 3894"/>
          <p:cNvSpPr/>
          <p:nvPr/>
        </p:nvSpPr>
        <p:spPr>
          <a:xfrm>
            <a:off x="5870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5" name="Shape 3895"/>
          <p:cNvSpPr/>
          <p:nvPr/>
        </p:nvSpPr>
        <p:spPr>
          <a:xfrm>
            <a:off x="4676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6" name="Shape 3896"/>
          <p:cNvSpPr/>
          <p:nvPr/>
        </p:nvSpPr>
        <p:spPr>
          <a:xfrm>
            <a:off x="7064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7" name="Shape 3897"/>
          <p:cNvSpPr/>
          <p:nvPr/>
        </p:nvSpPr>
        <p:spPr>
          <a:xfrm>
            <a:off x="8258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8" name="Shape 3898"/>
          <p:cNvSpPr/>
          <p:nvPr/>
        </p:nvSpPr>
        <p:spPr>
          <a:xfrm>
            <a:off x="10645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9" name="Shape 3899"/>
          <p:cNvSpPr/>
          <p:nvPr/>
        </p:nvSpPr>
        <p:spPr>
          <a:xfrm>
            <a:off x="9451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0" name="Shape 3900"/>
          <p:cNvSpPr/>
          <p:nvPr/>
        </p:nvSpPr>
        <p:spPr>
          <a:xfrm>
            <a:off x="11839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01" name="Shape 3901"/>
          <p:cNvSpPr/>
          <p:nvPr/>
        </p:nvSpPr>
        <p:spPr>
          <a:xfrm>
            <a:off x="13033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2" name="Shape 3902"/>
          <p:cNvSpPr/>
          <p:nvPr/>
        </p:nvSpPr>
        <p:spPr>
          <a:xfrm>
            <a:off x="15420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3" name="Shape 3903"/>
          <p:cNvSpPr/>
          <p:nvPr/>
        </p:nvSpPr>
        <p:spPr>
          <a:xfrm>
            <a:off x="14227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4" name="Shape 3904"/>
          <p:cNvSpPr/>
          <p:nvPr/>
        </p:nvSpPr>
        <p:spPr>
          <a:xfrm>
            <a:off x="16614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5" name="Shape 3905"/>
          <p:cNvSpPr/>
          <p:nvPr/>
        </p:nvSpPr>
        <p:spPr>
          <a:xfrm>
            <a:off x="17808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6" name="Shape 3906"/>
          <p:cNvSpPr/>
          <p:nvPr/>
        </p:nvSpPr>
        <p:spPr>
          <a:xfrm>
            <a:off x="20196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7" name="Shape 3907"/>
          <p:cNvSpPr/>
          <p:nvPr/>
        </p:nvSpPr>
        <p:spPr>
          <a:xfrm>
            <a:off x="19002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8" name="Shape 3908"/>
          <p:cNvSpPr/>
          <p:nvPr/>
        </p:nvSpPr>
        <p:spPr>
          <a:xfrm>
            <a:off x="21389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9" name="Shape 3909"/>
          <p:cNvSpPr/>
          <p:nvPr/>
        </p:nvSpPr>
        <p:spPr>
          <a:xfrm>
            <a:off x="2289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0" name="Shape 3910"/>
          <p:cNvSpPr/>
          <p:nvPr/>
        </p:nvSpPr>
        <p:spPr>
          <a:xfrm>
            <a:off x="3482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1" name="Shape 3911"/>
          <p:cNvSpPr/>
          <p:nvPr/>
        </p:nvSpPr>
        <p:spPr>
          <a:xfrm>
            <a:off x="5870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2" name="Shape 3912"/>
          <p:cNvSpPr/>
          <p:nvPr/>
        </p:nvSpPr>
        <p:spPr>
          <a:xfrm>
            <a:off x="4676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3" name="Shape 3913"/>
          <p:cNvSpPr/>
          <p:nvPr/>
        </p:nvSpPr>
        <p:spPr>
          <a:xfrm>
            <a:off x="7064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4" name="Shape 3914"/>
          <p:cNvSpPr/>
          <p:nvPr/>
        </p:nvSpPr>
        <p:spPr>
          <a:xfrm>
            <a:off x="8258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5" name="Shape 3915"/>
          <p:cNvSpPr/>
          <p:nvPr/>
        </p:nvSpPr>
        <p:spPr>
          <a:xfrm>
            <a:off x="10645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6" name="Shape 3916"/>
          <p:cNvSpPr/>
          <p:nvPr/>
        </p:nvSpPr>
        <p:spPr>
          <a:xfrm>
            <a:off x="9451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7" name="Shape 3917"/>
          <p:cNvSpPr/>
          <p:nvPr/>
        </p:nvSpPr>
        <p:spPr>
          <a:xfrm>
            <a:off x="11839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8" name="Shape 3918"/>
          <p:cNvSpPr/>
          <p:nvPr/>
        </p:nvSpPr>
        <p:spPr>
          <a:xfrm>
            <a:off x="13033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9" name="Shape 3919"/>
          <p:cNvSpPr/>
          <p:nvPr/>
        </p:nvSpPr>
        <p:spPr>
          <a:xfrm>
            <a:off x="15420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0" name="Shape 3920"/>
          <p:cNvSpPr/>
          <p:nvPr/>
        </p:nvSpPr>
        <p:spPr>
          <a:xfrm>
            <a:off x="14227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1" name="Shape 3921"/>
          <p:cNvSpPr/>
          <p:nvPr/>
        </p:nvSpPr>
        <p:spPr>
          <a:xfrm>
            <a:off x="16614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2" name="Shape 3922"/>
          <p:cNvSpPr/>
          <p:nvPr/>
        </p:nvSpPr>
        <p:spPr>
          <a:xfrm>
            <a:off x="17808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3" name="Shape 3923"/>
          <p:cNvSpPr/>
          <p:nvPr/>
        </p:nvSpPr>
        <p:spPr>
          <a:xfrm>
            <a:off x="20196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4" name="Shape 3924"/>
          <p:cNvSpPr/>
          <p:nvPr/>
        </p:nvSpPr>
        <p:spPr>
          <a:xfrm>
            <a:off x="19002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5" name="Shape 3925"/>
          <p:cNvSpPr/>
          <p:nvPr/>
        </p:nvSpPr>
        <p:spPr>
          <a:xfrm>
            <a:off x="21389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6" name="Shape 3926"/>
          <p:cNvSpPr/>
          <p:nvPr/>
        </p:nvSpPr>
        <p:spPr>
          <a:xfrm>
            <a:off x="2289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7" name="Shape 3927"/>
          <p:cNvSpPr/>
          <p:nvPr/>
        </p:nvSpPr>
        <p:spPr>
          <a:xfrm>
            <a:off x="3482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8" name="Shape 3928"/>
          <p:cNvSpPr/>
          <p:nvPr/>
        </p:nvSpPr>
        <p:spPr>
          <a:xfrm>
            <a:off x="5870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9" name="Shape 3929"/>
          <p:cNvSpPr/>
          <p:nvPr/>
        </p:nvSpPr>
        <p:spPr>
          <a:xfrm>
            <a:off x="4676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0" name="Shape 3930"/>
          <p:cNvSpPr/>
          <p:nvPr/>
        </p:nvSpPr>
        <p:spPr>
          <a:xfrm>
            <a:off x="7064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1" name="Shape 3931"/>
          <p:cNvSpPr/>
          <p:nvPr/>
        </p:nvSpPr>
        <p:spPr>
          <a:xfrm>
            <a:off x="8258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2" name="Shape 3932"/>
          <p:cNvSpPr/>
          <p:nvPr/>
        </p:nvSpPr>
        <p:spPr>
          <a:xfrm>
            <a:off x="10645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33" name="Shape 3933"/>
          <p:cNvSpPr/>
          <p:nvPr/>
        </p:nvSpPr>
        <p:spPr>
          <a:xfrm>
            <a:off x="9451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4" name="Shape 3934"/>
          <p:cNvSpPr/>
          <p:nvPr/>
        </p:nvSpPr>
        <p:spPr>
          <a:xfrm>
            <a:off x="11839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5" name="Shape 3935"/>
          <p:cNvSpPr/>
          <p:nvPr/>
        </p:nvSpPr>
        <p:spPr>
          <a:xfrm>
            <a:off x="13033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6" name="Shape 3936"/>
          <p:cNvSpPr/>
          <p:nvPr/>
        </p:nvSpPr>
        <p:spPr>
          <a:xfrm>
            <a:off x="15420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7" name="Shape 3937"/>
          <p:cNvSpPr/>
          <p:nvPr/>
        </p:nvSpPr>
        <p:spPr>
          <a:xfrm>
            <a:off x="14227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8" name="Shape 3938"/>
          <p:cNvSpPr/>
          <p:nvPr/>
        </p:nvSpPr>
        <p:spPr>
          <a:xfrm>
            <a:off x="16614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39" name="Shape 3939"/>
          <p:cNvSpPr/>
          <p:nvPr/>
        </p:nvSpPr>
        <p:spPr>
          <a:xfrm>
            <a:off x="17808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0" name="Shape 3940"/>
          <p:cNvSpPr/>
          <p:nvPr/>
        </p:nvSpPr>
        <p:spPr>
          <a:xfrm>
            <a:off x="20196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1" name="Shape 3941"/>
          <p:cNvSpPr/>
          <p:nvPr/>
        </p:nvSpPr>
        <p:spPr>
          <a:xfrm>
            <a:off x="19002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2" name="Shape 3942"/>
          <p:cNvSpPr/>
          <p:nvPr/>
        </p:nvSpPr>
        <p:spPr>
          <a:xfrm>
            <a:off x="21389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3" name="Shape 3943"/>
          <p:cNvSpPr/>
          <p:nvPr/>
        </p:nvSpPr>
        <p:spPr>
          <a:xfrm>
            <a:off x="2289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4" name="Shape 3944"/>
          <p:cNvSpPr/>
          <p:nvPr/>
        </p:nvSpPr>
        <p:spPr>
          <a:xfrm>
            <a:off x="3482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5" name="Shape 3945"/>
          <p:cNvSpPr/>
          <p:nvPr/>
        </p:nvSpPr>
        <p:spPr>
          <a:xfrm>
            <a:off x="5870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6" name="Shape 3946"/>
          <p:cNvSpPr/>
          <p:nvPr/>
        </p:nvSpPr>
        <p:spPr>
          <a:xfrm>
            <a:off x="4676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7" name="Shape 3947"/>
          <p:cNvSpPr/>
          <p:nvPr/>
        </p:nvSpPr>
        <p:spPr>
          <a:xfrm>
            <a:off x="7064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8" name="Shape 3948"/>
          <p:cNvSpPr/>
          <p:nvPr/>
        </p:nvSpPr>
        <p:spPr>
          <a:xfrm>
            <a:off x="8258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9" name="Shape 3949"/>
          <p:cNvSpPr/>
          <p:nvPr/>
        </p:nvSpPr>
        <p:spPr>
          <a:xfrm>
            <a:off x="10645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0" name="Shape 3950"/>
          <p:cNvSpPr/>
          <p:nvPr/>
        </p:nvSpPr>
        <p:spPr>
          <a:xfrm>
            <a:off x="9451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1" name="Shape 3951"/>
          <p:cNvSpPr/>
          <p:nvPr/>
        </p:nvSpPr>
        <p:spPr>
          <a:xfrm>
            <a:off x="11839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2" name="Shape 3952"/>
          <p:cNvSpPr/>
          <p:nvPr/>
        </p:nvSpPr>
        <p:spPr>
          <a:xfrm>
            <a:off x="13033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3" name="Shape 3953"/>
          <p:cNvSpPr/>
          <p:nvPr/>
        </p:nvSpPr>
        <p:spPr>
          <a:xfrm>
            <a:off x="15420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4" name="Shape 3954"/>
          <p:cNvSpPr/>
          <p:nvPr/>
        </p:nvSpPr>
        <p:spPr>
          <a:xfrm>
            <a:off x="14227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5" name="Shape 3955"/>
          <p:cNvSpPr/>
          <p:nvPr/>
        </p:nvSpPr>
        <p:spPr>
          <a:xfrm>
            <a:off x="16614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6" name="Shape 3956"/>
          <p:cNvSpPr/>
          <p:nvPr/>
        </p:nvSpPr>
        <p:spPr>
          <a:xfrm>
            <a:off x="17808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57" name="Shape 3957"/>
          <p:cNvSpPr/>
          <p:nvPr/>
        </p:nvSpPr>
        <p:spPr>
          <a:xfrm>
            <a:off x="20196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8" name="Shape 3958"/>
          <p:cNvSpPr/>
          <p:nvPr/>
        </p:nvSpPr>
        <p:spPr>
          <a:xfrm>
            <a:off x="19002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9" name="Shape 3959"/>
          <p:cNvSpPr/>
          <p:nvPr/>
        </p:nvSpPr>
        <p:spPr>
          <a:xfrm>
            <a:off x="21389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0" name="Shape 3960"/>
          <p:cNvSpPr/>
          <p:nvPr/>
        </p:nvSpPr>
        <p:spPr>
          <a:xfrm>
            <a:off x="2289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1" name="Shape 3961"/>
          <p:cNvSpPr/>
          <p:nvPr/>
        </p:nvSpPr>
        <p:spPr>
          <a:xfrm>
            <a:off x="3482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2" name="Shape 3962"/>
          <p:cNvSpPr/>
          <p:nvPr/>
        </p:nvSpPr>
        <p:spPr>
          <a:xfrm>
            <a:off x="5870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63" name="Shape 3963"/>
          <p:cNvSpPr/>
          <p:nvPr/>
        </p:nvSpPr>
        <p:spPr>
          <a:xfrm>
            <a:off x="4676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4" name="Shape 3964"/>
          <p:cNvSpPr/>
          <p:nvPr/>
        </p:nvSpPr>
        <p:spPr>
          <a:xfrm>
            <a:off x="7064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5" name="Shape 3965"/>
          <p:cNvSpPr/>
          <p:nvPr/>
        </p:nvSpPr>
        <p:spPr>
          <a:xfrm>
            <a:off x="8258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6" name="Shape 3966"/>
          <p:cNvSpPr/>
          <p:nvPr/>
        </p:nvSpPr>
        <p:spPr>
          <a:xfrm>
            <a:off x="10645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7" name="Shape 3967"/>
          <p:cNvSpPr/>
          <p:nvPr/>
        </p:nvSpPr>
        <p:spPr>
          <a:xfrm>
            <a:off x="9451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8" name="Shape 3968"/>
          <p:cNvSpPr/>
          <p:nvPr/>
        </p:nvSpPr>
        <p:spPr>
          <a:xfrm>
            <a:off x="11839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9" name="Shape 3969"/>
          <p:cNvSpPr/>
          <p:nvPr/>
        </p:nvSpPr>
        <p:spPr>
          <a:xfrm>
            <a:off x="13033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0" name="Shape 3970"/>
          <p:cNvSpPr/>
          <p:nvPr/>
        </p:nvSpPr>
        <p:spPr>
          <a:xfrm>
            <a:off x="15420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1" name="Shape 3971"/>
          <p:cNvSpPr/>
          <p:nvPr/>
        </p:nvSpPr>
        <p:spPr>
          <a:xfrm>
            <a:off x="14227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2" name="Shape 3972"/>
          <p:cNvSpPr/>
          <p:nvPr/>
        </p:nvSpPr>
        <p:spPr>
          <a:xfrm>
            <a:off x="16614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3" name="Shape 3973"/>
          <p:cNvSpPr/>
          <p:nvPr/>
        </p:nvSpPr>
        <p:spPr>
          <a:xfrm>
            <a:off x="17808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74" name="Shape 3974"/>
          <p:cNvSpPr/>
          <p:nvPr/>
        </p:nvSpPr>
        <p:spPr>
          <a:xfrm>
            <a:off x="20196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5" name="Shape 3975"/>
          <p:cNvSpPr/>
          <p:nvPr/>
        </p:nvSpPr>
        <p:spPr>
          <a:xfrm>
            <a:off x="19002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6" name="Shape 3976"/>
          <p:cNvSpPr/>
          <p:nvPr/>
        </p:nvSpPr>
        <p:spPr>
          <a:xfrm>
            <a:off x="21389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77" name="Shape 397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129</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48"/>
          <p:cNvGrpSpPr/>
          <p:nvPr/>
        </p:nvGrpSpPr>
        <p:grpSpPr>
          <a:xfrm>
            <a:off x="1908075" y="2033488"/>
            <a:ext cx="6837878" cy="9649024"/>
            <a:chOff x="0" y="0"/>
            <a:chExt cx="6837876" cy="9649023"/>
          </a:xfrm>
        </p:grpSpPr>
        <p:sp>
          <p:nvSpPr>
            <p:cNvPr id="5" name="Shape 1133"/>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134"/>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135"/>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136"/>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137"/>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138"/>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139"/>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140"/>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141"/>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142"/>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143"/>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144"/>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145"/>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146"/>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1147"/>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0" name="Group 1155"/>
          <p:cNvGrpSpPr/>
          <p:nvPr/>
        </p:nvGrpSpPr>
        <p:grpSpPr>
          <a:xfrm>
            <a:off x="8453952" y="7423960"/>
            <a:ext cx="2362001" cy="4258552"/>
            <a:chOff x="0" y="0"/>
            <a:chExt cx="2362000" cy="4258550"/>
          </a:xfrm>
        </p:grpSpPr>
        <p:sp>
          <p:nvSpPr>
            <p:cNvPr id="21" name="Shape 1149"/>
            <p:cNvSpPr/>
            <p:nvPr/>
          </p:nvSpPr>
          <p:spPr>
            <a:xfrm>
              <a:off x="2187926" y="1433401"/>
              <a:ext cx="174075" cy="449825"/>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22" name="Shape 1150"/>
            <p:cNvSpPr/>
            <p:nvPr/>
          </p:nvSpPr>
          <p:spPr>
            <a:xfrm>
              <a:off x="2227318" y="2203730"/>
              <a:ext cx="69016" cy="673050"/>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1151"/>
            <p:cNvSpPr/>
            <p:nvPr/>
          </p:nvSpPr>
          <p:spPr>
            <a:xfrm>
              <a:off x="228058" y="3381109"/>
              <a:ext cx="1793527" cy="877442"/>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1152"/>
            <p:cNvSpPr/>
            <p:nvPr/>
          </p:nvSpPr>
          <p:spPr>
            <a:xfrm>
              <a:off x="228058" y="-1"/>
              <a:ext cx="1793527" cy="876548"/>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 name="Shape 1153"/>
            <p:cNvSpPr/>
            <p:nvPr/>
          </p:nvSpPr>
          <p:spPr>
            <a:xfrm>
              <a:off x="-1" y="809480"/>
              <a:ext cx="2249645" cy="2653766"/>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 name="Shape 1154"/>
            <p:cNvSpPr/>
            <p:nvPr/>
          </p:nvSpPr>
          <p:spPr>
            <a:xfrm>
              <a:off x="95910" y="916695"/>
              <a:ext cx="2057823" cy="2439337"/>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27" name="Shape 1158"/>
          <p:cNvSpPr txBox="1">
            <a:spLocks/>
          </p:cNvSpPr>
          <p:nvPr/>
        </p:nvSpPr>
        <p:spPr>
          <a:xfrm>
            <a:off x="12195770" y="1712168"/>
            <a:ext cx="10161191" cy="51391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Mockup</a:t>
            </a:r>
          </a:p>
          <a:p>
            <a:pPr hangingPunct="1"/>
            <a:r>
              <a:rPr lang="de-DE"/>
              <a:t>Tablet &amp; Watch</a:t>
            </a:r>
          </a:p>
        </p:txBody>
      </p:sp>
      <p:sp>
        <p:nvSpPr>
          <p:cNvPr id="28" name="Shape 1159"/>
          <p:cNvSpPr/>
          <p:nvPr/>
        </p:nvSpPr>
        <p:spPr>
          <a:xfrm>
            <a:off x="12192000" y="8052689"/>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9" name="Shape 1160"/>
          <p:cNvSpPr/>
          <p:nvPr/>
        </p:nvSpPr>
        <p:spPr>
          <a:xfrm>
            <a:off x="12192000" y="729068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TABLET MOCKUP</a:t>
            </a:r>
          </a:p>
        </p:txBody>
      </p:sp>
      <p:sp>
        <p:nvSpPr>
          <p:cNvPr id="30" name="Shape 1161"/>
          <p:cNvSpPr/>
          <p:nvPr/>
        </p:nvSpPr>
        <p:spPr>
          <a:xfrm>
            <a:off x="17718200" y="7290689"/>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WATCH MOCKUP</a:t>
            </a:r>
          </a:p>
        </p:txBody>
      </p:sp>
      <p:sp>
        <p:nvSpPr>
          <p:cNvPr id="31" name="Shape 1162"/>
          <p:cNvSpPr/>
          <p:nvPr/>
        </p:nvSpPr>
        <p:spPr>
          <a:xfrm>
            <a:off x="17718200" y="805268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2081881618"/>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9" name="Shape 3979"/>
          <p:cNvSpPr/>
          <p:nvPr/>
        </p:nvSpPr>
        <p:spPr>
          <a:xfrm>
            <a:off x="2289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0" name="Shape 3980"/>
          <p:cNvSpPr/>
          <p:nvPr/>
        </p:nvSpPr>
        <p:spPr>
          <a:xfrm>
            <a:off x="3482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1" name="Shape 3981"/>
          <p:cNvSpPr/>
          <p:nvPr/>
        </p:nvSpPr>
        <p:spPr>
          <a:xfrm>
            <a:off x="5870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2" name="Shape 3982"/>
          <p:cNvSpPr/>
          <p:nvPr/>
        </p:nvSpPr>
        <p:spPr>
          <a:xfrm>
            <a:off x="4676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3" name="Shape 3983"/>
          <p:cNvSpPr/>
          <p:nvPr/>
        </p:nvSpPr>
        <p:spPr>
          <a:xfrm>
            <a:off x="7064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4" name="Shape 3984"/>
          <p:cNvSpPr/>
          <p:nvPr/>
        </p:nvSpPr>
        <p:spPr>
          <a:xfrm>
            <a:off x="8258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5" name="Shape 3985"/>
          <p:cNvSpPr/>
          <p:nvPr/>
        </p:nvSpPr>
        <p:spPr>
          <a:xfrm>
            <a:off x="10645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6" name="Shape 3986"/>
          <p:cNvSpPr/>
          <p:nvPr/>
        </p:nvSpPr>
        <p:spPr>
          <a:xfrm>
            <a:off x="9451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7" name="Shape 3987"/>
          <p:cNvSpPr/>
          <p:nvPr/>
        </p:nvSpPr>
        <p:spPr>
          <a:xfrm>
            <a:off x="11839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8" name="Shape 3988"/>
          <p:cNvSpPr/>
          <p:nvPr/>
        </p:nvSpPr>
        <p:spPr>
          <a:xfrm>
            <a:off x="13033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9" name="Shape 3989"/>
          <p:cNvSpPr/>
          <p:nvPr/>
        </p:nvSpPr>
        <p:spPr>
          <a:xfrm>
            <a:off x="15420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0" name="Shape 3990"/>
          <p:cNvSpPr/>
          <p:nvPr/>
        </p:nvSpPr>
        <p:spPr>
          <a:xfrm>
            <a:off x="14227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1" name="Shape 3991"/>
          <p:cNvSpPr/>
          <p:nvPr/>
        </p:nvSpPr>
        <p:spPr>
          <a:xfrm>
            <a:off x="16614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2" name="Shape 3992"/>
          <p:cNvSpPr/>
          <p:nvPr/>
        </p:nvSpPr>
        <p:spPr>
          <a:xfrm>
            <a:off x="17808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3" name="Shape 3993"/>
          <p:cNvSpPr/>
          <p:nvPr/>
        </p:nvSpPr>
        <p:spPr>
          <a:xfrm>
            <a:off x="20196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4" name="Shape 3994"/>
          <p:cNvSpPr/>
          <p:nvPr/>
        </p:nvSpPr>
        <p:spPr>
          <a:xfrm>
            <a:off x="19002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5" name="Shape 3995"/>
          <p:cNvSpPr/>
          <p:nvPr/>
        </p:nvSpPr>
        <p:spPr>
          <a:xfrm>
            <a:off x="21389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6" name="Shape 3996"/>
          <p:cNvSpPr/>
          <p:nvPr/>
        </p:nvSpPr>
        <p:spPr>
          <a:xfrm>
            <a:off x="2289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7" name="Shape 3997"/>
          <p:cNvSpPr/>
          <p:nvPr/>
        </p:nvSpPr>
        <p:spPr>
          <a:xfrm>
            <a:off x="3482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8" name="Shape 3998"/>
          <p:cNvSpPr/>
          <p:nvPr/>
        </p:nvSpPr>
        <p:spPr>
          <a:xfrm>
            <a:off x="5870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9" name="Shape 3999"/>
          <p:cNvSpPr/>
          <p:nvPr/>
        </p:nvSpPr>
        <p:spPr>
          <a:xfrm>
            <a:off x="4676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0" name="Shape 4000"/>
          <p:cNvSpPr/>
          <p:nvPr/>
        </p:nvSpPr>
        <p:spPr>
          <a:xfrm>
            <a:off x="7064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1" name="Shape 4001"/>
          <p:cNvSpPr/>
          <p:nvPr/>
        </p:nvSpPr>
        <p:spPr>
          <a:xfrm>
            <a:off x="8258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2" name="Shape 4002"/>
          <p:cNvSpPr/>
          <p:nvPr/>
        </p:nvSpPr>
        <p:spPr>
          <a:xfrm>
            <a:off x="10645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3" name="Shape 4003"/>
          <p:cNvSpPr/>
          <p:nvPr/>
        </p:nvSpPr>
        <p:spPr>
          <a:xfrm>
            <a:off x="9451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4" name="Shape 4004"/>
          <p:cNvSpPr/>
          <p:nvPr/>
        </p:nvSpPr>
        <p:spPr>
          <a:xfrm>
            <a:off x="11839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5" name="Shape 4005"/>
          <p:cNvSpPr/>
          <p:nvPr/>
        </p:nvSpPr>
        <p:spPr>
          <a:xfrm>
            <a:off x="13033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6" name="Shape 4006"/>
          <p:cNvSpPr/>
          <p:nvPr/>
        </p:nvSpPr>
        <p:spPr>
          <a:xfrm>
            <a:off x="15420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7" name="Shape 4007"/>
          <p:cNvSpPr/>
          <p:nvPr/>
        </p:nvSpPr>
        <p:spPr>
          <a:xfrm>
            <a:off x="14227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8" name="Shape 4008"/>
          <p:cNvSpPr/>
          <p:nvPr/>
        </p:nvSpPr>
        <p:spPr>
          <a:xfrm>
            <a:off x="16614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9" name="Shape 4009"/>
          <p:cNvSpPr/>
          <p:nvPr/>
        </p:nvSpPr>
        <p:spPr>
          <a:xfrm>
            <a:off x="17808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0" name="Shape 4010"/>
          <p:cNvSpPr/>
          <p:nvPr/>
        </p:nvSpPr>
        <p:spPr>
          <a:xfrm>
            <a:off x="20196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1" name="Shape 4011"/>
          <p:cNvSpPr/>
          <p:nvPr/>
        </p:nvSpPr>
        <p:spPr>
          <a:xfrm>
            <a:off x="19002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2" name="Shape 4012"/>
          <p:cNvSpPr/>
          <p:nvPr/>
        </p:nvSpPr>
        <p:spPr>
          <a:xfrm>
            <a:off x="21389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3" name="Shape 4013"/>
          <p:cNvSpPr/>
          <p:nvPr/>
        </p:nvSpPr>
        <p:spPr>
          <a:xfrm>
            <a:off x="2289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4" name="Shape 4014"/>
          <p:cNvSpPr/>
          <p:nvPr/>
        </p:nvSpPr>
        <p:spPr>
          <a:xfrm>
            <a:off x="3482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5" name="Shape 4015"/>
          <p:cNvSpPr/>
          <p:nvPr/>
        </p:nvSpPr>
        <p:spPr>
          <a:xfrm>
            <a:off x="5870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6" name="Shape 4016"/>
          <p:cNvSpPr/>
          <p:nvPr/>
        </p:nvSpPr>
        <p:spPr>
          <a:xfrm>
            <a:off x="4676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7" name="Shape 4017"/>
          <p:cNvSpPr/>
          <p:nvPr/>
        </p:nvSpPr>
        <p:spPr>
          <a:xfrm>
            <a:off x="7064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8" name="Shape 4018"/>
          <p:cNvSpPr/>
          <p:nvPr/>
        </p:nvSpPr>
        <p:spPr>
          <a:xfrm>
            <a:off x="8258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9" name="Shape 4019"/>
          <p:cNvSpPr/>
          <p:nvPr/>
        </p:nvSpPr>
        <p:spPr>
          <a:xfrm>
            <a:off x="10645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0" name="Shape 4020"/>
          <p:cNvSpPr/>
          <p:nvPr/>
        </p:nvSpPr>
        <p:spPr>
          <a:xfrm>
            <a:off x="9451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1" name="Shape 4021"/>
          <p:cNvSpPr/>
          <p:nvPr/>
        </p:nvSpPr>
        <p:spPr>
          <a:xfrm>
            <a:off x="11839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2" name="Shape 4022"/>
          <p:cNvSpPr/>
          <p:nvPr/>
        </p:nvSpPr>
        <p:spPr>
          <a:xfrm>
            <a:off x="13033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3" name="Shape 4023"/>
          <p:cNvSpPr/>
          <p:nvPr/>
        </p:nvSpPr>
        <p:spPr>
          <a:xfrm>
            <a:off x="15420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4" name="Shape 4024"/>
          <p:cNvSpPr/>
          <p:nvPr/>
        </p:nvSpPr>
        <p:spPr>
          <a:xfrm>
            <a:off x="14227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5" name="Shape 4025"/>
          <p:cNvSpPr/>
          <p:nvPr/>
        </p:nvSpPr>
        <p:spPr>
          <a:xfrm>
            <a:off x="16614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6" name="Shape 4026"/>
          <p:cNvSpPr/>
          <p:nvPr/>
        </p:nvSpPr>
        <p:spPr>
          <a:xfrm>
            <a:off x="17808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7" name="Shape 4027"/>
          <p:cNvSpPr/>
          <p:nvPr/>
        </p:nvSpPr>
        <p:spPr>
          <a:xfrm>
            <a:off x="20196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8" name="Shape 4028"/>
          <p:cNvSpPr/>
          <p:nvPr/>
        </p:nvSpPr>
        <p:spPr>
          <a:xfrm>
            <a:off x="19002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9" name="Shape 4029"/>
          <p:cNvSpPr/>
          <p:nvPr/>
        </p:nvSpPr>
        <p:spPr>
          <a:xfrm>
            <a:off x="21389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0" name="Shape 4030"/>
          <p:cNvSpPr/>
          <p:nvPr/>
        </p:nvSpPr>
        <p:spPr>
          <a:xfrm>
            <a:off x="2289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1" name="Shape 4031"/>
          <p:cNvSpPr/>
          <p:nvPr/>
        </p:nvSpPr>
        <p:spPr>
          <a:xfrm>
            <a:off x="3482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2" name="Shape 4032"/>
          <p:cNvSpPr/>
          <p:nvPr/>
        </p:nvSpPr>
        <p:spPr>
          <a:xfrm>
            <a:off x="5870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3" name="Shape 4033"/>
          <p:cNvSpPr/>
          <p:nvPr/>
        </p:nvSpPr>
        <p:spPr>
          <a:xfrm>
            <a:off x="4676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4" name="Shape 4034"/>
          <p:cNvSpPr/>
          <p:nvPr/>
        </p:nvSpPr>
        <p:spPr>
          <a:xfrm>
            <a:off x="7064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5" name="Shape 4035"/>
          <p:cNvSpPr/>
          <p:nvPr/>
        </p:nvSpPr>
        <p:spPr>
          <a:xfrm>
            <a:off x="8258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6" name="Shape 4036"/>
          <p:cNvSpPr/>
          <p:nvPr/>
        </p:nvSpPr>
        <p:spPr>
          <a:xfrm>
            <a:off x="10645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7" name="Shape 4037"/>
          <p:cNvSpPr/>
          <p:nvPr/>
        </p:nvSpPr>
        <p:spPr>
          <a:xfrm>
            <a:off x="9451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8" name="Shape 4038"/>
          <p:cNvSpPr/>
          <p:nvPr/>
        </p:nvSpPr>
        <p:spPr>
          <a:xfrm>
            <a:off x="11839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9" name="Shape 4039"/>
          <p:cNvSpPr/>
          <p:nvPr/>
        </p:nvSpPr>
        <p:spPr>
          <a:xfrm>
            <a:off x="13033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0" name="Shape 4040"/>
          <p:cNvSpPr/>
          <p:nvPr/>
        </p:nvSpPr>
        <p:spPr>
          <a:xfrm>
            <a:off x="15420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1" name="Shape 4041"/>
          <p:cNvSpPr/>
          <p:nvPr/>
        </p:nvSpPr>
        <p:spPr>
          <a:xfrm>
            <a:off x="14227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2" name="Shape 4042"/>
          <p:cNvSpPr/>
          <p:nvPr/>
        </p:nvSpPr>
        <p:spPr>
          <a:xfrm>
            <a:off x="16614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3" name="Shape 4043"/>
          <p:cNvSpPr/>
          <p:nvPr/>
        </p:nvSpPr>
        <p:spPr>
          <a:xfrm>
            <a:off x="17808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4" name="Shape 4044"/>
          <p:cNvSpPr/>
          <p:nvPr/>
        </p:nvSpPr>
        <p:spPr>
          <a:xfrm>
            <a:off x="20196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5" name="Shape 4045"/>
          <p:cNvSpPr/>
          <p:nvPr/>
        </p:nvSpPr>
        <p:spPr>
          <a:xfrm>
            <a:off x="19002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6" name="Shape 4046"/>
          <p:cNvSpPr/>
          <p:nvPr/>
        </p:nvSpPr>
        <p:spPr>
          <a:xfrm>
            <a:off x="21389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7" name="Shape 4047"/>
          <p:cNvSpPr/>
          <p:nvPr/>
        </p:nvSpPr>
        <p:spPr>
          <a:xfrm>
            <a:off x="2289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048" name="Shape 4048"/>
          <p:cNvSpPr/>
          <p:nvPr/>
        </p:nvSpPr>
        <p:spPr>
          <a:xfrm>
            <a:off x="3482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9" name="Shape 4049"/>
          <p:cNvSpPr/>
          <p:nvPr/>
        </p:nvSpPr>
        <p:spPr>
          <a:xfrm>
            <a:off x="5870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0" name="Shape 4050"/>
          <p:cNvSpPr/>
          <p:nvPr/>
        </p:nvSpPr>
        <p:spPr>
          <a:xfrm>
            <a:off x="4676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1" name="Shape 4051"/>
          <p:cNvSpPr/>
          <p:nvPr/>
        </p:nvSpPr>
        <p:spPr>
          <a:xfrm>
            <a:off x="7064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2" name="Shape 4052"/>
          <p:cNvSpPr/>
          <p:nvPr/>
        </p:nvSpPr>
        <p:spPr>
          <a:xfrm>
            <a:off x="8258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3" name="Shape 4053"/>
          <p:cNvSpPr/>
          <p:nvPr/>
        </p:nvSpPr>
        <p:spPr>
          <a:xfrm>
            <a:off x="10645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4" name="Shape 4054"/>
          <p:cNvSpPr/>
          <p:nvPr/>
        </p:nvSpPr>
        <p:spPr>
          <a:xfrm>
            <a:off x="9451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5" name="Shape 4055"/>
          <p:cNvSpPr/>
          <p:nvPr/>
        </p:nvSpPr>
        <p:spPr>
          <a:xfrm>
            <a:off x="11839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6" name="Shape 4056"/>
          <p:cNvSpPr/>
          <p:nvPr/>
        </p:nvSpPr>
        <p:spPr>
          <a:xfrm>
            <a:off x="13033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057" name="Shape 4057"/>
          <p:cNvSpPr/>
          <p:nvPr/>
        </p:nvSpPr>
        <p:spPr>
          <a:xfrm>
            <a:off x="15420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8" name="Shape 4058"/>
          <p:cNvSpPr/>
          <p:nvPr/>
        </p:nvSpPr>
        <p:spPr>
          <a:xfrm>
            <a:off x="14227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9" name="Shape 4059"/>
          <p:cNvSpPr/>
          <p:nvPr/>
        </p:nvSpPr>
        <p:spPr>
          <a:xfrm>
            <a:off x="16614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0" name="Shape 4060"/>
          <p:cNvSpPr/>
          <p:nvPr/>
        </p:nvSpPr>
        <p:spPr>
          <a:xfrm>
            <a:off x="17808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1" name="Shape 4061"/>
          <p:cNvSpPr/>
          <p:nvPr/>
        </p:nvSpPr>
        <p:spPr>
          <a:xfrm>
            <a:off x="20196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2" name="Shape 4062"/>
          <p:cNvSpPr/>
          <p:nvPr/>
        </p:nvSpPr>
        <p:spPr>
          <a:xfrm>
            <a:off x="19002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3" name="Shape 4063"/>
          <p:cNvSpPr/>
          <p:nvPr/>
        </p:nvSpPr>
        <p:spPr>
          <a:xfrm>
            <a:off x="21389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4" name="Shape 4064"/>
          <p:cNvSpPr/>
          <p:nvPr/>
        </p:nvSpPr>
        <p:spPr>
          <a:xfrm>
            <a:off x="2289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5" name="Shape 4065"/>
          <p:cNvSpPr/>
          <p:nvPr/>
        </p:nvSpPr>
        <p:spPr>
          <a:xfrm>
            <a:off x="3482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6" name="Shape 4066"/>
          <p:cNvSpPr/>
          <p:nvPr/>
        </p:nvSpPr>
        <p:spPr>
          <a:xfrm>
            <a:off x="5870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7" name="Shape 4067"/>
          <p:cNvSpPr/>
          <p:nvPr/>
        </p:nvSpPr>
        <p:spPr>
          <a:xfrm>
            <a:off x="4676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8" name="Shape 4068"/>
          <p:cNvSpPr/>
          <p:nvPr/>
        </p:nvSpPr>
        <p:spPr>
          <a:xfrm>
            <a:off x="7064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9" name="Shape 4069"/>
          <p:cNvSpPr/>
          <p:nvPr/>
        </p:nvSpPr>
        <p:spPr>
          <a:xfrm>
            <a:off x="8258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0" name="Shape 4070"/>
          <p:cNvSpPr/>
          <p:nvPr/>
        </p:nvSpPr>
        <p:spPr>
          <a:xfrm>
            <a:off x="10645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1" name="Shape 4071"/>
          <p:cNvSpPr/>
          <p:nvPr/>
        </p:nvSpPr>
        <p:spPr>
          <a:xfrm>
            <a:off x="9451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2" name="Shape 4072"/>
          <p:cNvSpPr/>
          <p:nvPr/>
        </p:nvSpPr>
        <p:spPr>
          <a:xfrm>
            <a:off x="11839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3" name="Shape 4073"/>
          <p:cNvSpPr/>
          <p:nvPr/>
        </p:nvSpPr>
        <p:spPr>
          <a:xfrm>
            <a:off x="13033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4" name="Shape 4074"/>
          <p:cNvSpPr/>
          <p:nvPr/>
        </p:nvSpPr>
        <p:spPr>
          <a:xfrm>
            <a:off x="15420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5" name="Shape 4075"/>
          <p:cNvSpPr/>
          <p:nvPr/>
        </p:nvSpPr>
        <p:spPr>
          <a:xfrm>
            <a:off x="14227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6" name="Shape 4076"/>
          <p:cNvSpPr/>
          <p:nvPr/>
        </p:nvSpPr>
        <p:spPr>
          <a:xfrm>
            <a:off x="16614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7" name="Shape 4077"/>
          <p:cNvSpPr/>
          <p:nvPr/>
        </p:nvSpPr>
        <p:spPr>
          <a:xfrm>
            <a:off x="17808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8" name="Shape 4078"/>
          <p:cNvSpPr/>
          <p:nvPr/>
        </p:nvSpPr>
        <p:spPr>
          <a:xfrm>
            <a:off x="20196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9" name="Shape 4079"/>
          <p:cNvSpPr/>
          <p:nvPr/>
        </p:nvSpPr>
        <p:spPr>
          <a:xfrm>
            <a:off x="19002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0" name="Shape 4080"/>
          <p:cNvSpPr/>
          <p:nvPr/>
        </p:nvSpPr>
        <p:spPr>
          <a:xfrm>
            <a:off x="21389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1" name="Shape 4081"/>
          <p:cNvSpPr/>
          <p:nvPr/>
        </p:nvSpPr>
        <p:spPr>
          <a:xfrm>
            <a:off x="2289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2" name="Shape 4082"/>
          <p:cNvSpPr/>
          <p:nvPr/>
        </p:nvSpPr>
        <p:spPr>
          <a:xfrm>
            <a:off x="3482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3" name="Shape 4083"/>
          <p:cNvSpPr/>
          <p:nvPr/>
        </p:nvSpPr>
        <p:spPr>
          <a:xfrm>
            <a:off x="5870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4" name="Shape 4084"/>
          <p:cNvSpPr/>
          <p:nvPr/>
        </p:nvSpPr>
        <p:spPr>
          <a:xfrm>
            <a:off x="4676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5" name="Shape 4085"/>
          <p:cNvSpPr/>
          <p:nvPr/>
        </p:nvSpPr>
        <p:spPr>
          <a:xfrm>
            <a:off x="7064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086" name="Shape 4086"/>
          <p:cNvSpPr/>
          <p:nvPr/>
        </p:nvSpPr>
        <p:spPr>
          <a:xfrm>
            <a:off x="8258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7" name="Shape 4087"/>
          <p:cNvSpPr/>
          <p:nvPr/>
        </p:nvSpPr>
        <p:spPr>
          <a:xfrm>
            <a:off x="10645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8" name="Shape 4088"/>
          <p:cNvSpPr/>
          <p:nvPr/>
        </p:nvSpPr>
        <p:spPr>
          <a:xfrm>
            <a:off x="9451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9" name="Shape 4089"/>
          <p:cNvSpPr/>
          <p:nvPr/>
        </p:nvSpPr>
        <p:spPr>
          <a:xfrm>
            <a:off x="13033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0" name="Shape 4090"/>
          <p:cNvSpPr/>
          <p:nvPr/>
        </p:nvSpPr>
        <p:spPr>
          <a:xfrm>
            <a:off x="15420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1" name="Shape 4091"/>
          <p:cNvSpPr/>
          <p:nvPr/>
        </p:nvSpPr>
        <p:spPr>
          <a:xfrm>
            <a:off x="14227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2" name="Shape 4092"/>
          <p:cNvSpPr/>
          <p:nvPr/>
        </p:nvSpPr>
        <p:spPr>
          <a:xfrm>
            <a:off x="16614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3" name="Shape 4093"/>
          <p:cNvSpPr/>
          <p:nvPr/>
        </p:nvSpPr>
        <p:spPr>
          <a:xfrm>
            <a:off x="17808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4" name="Shape 4094"/>
          <p:cNvSpPr/>
          <p:nvPr/>
        </p:nvSpPr>
        <p:spPr>
          <a:xfrm>
            <a:off x="20196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5" name="Shape 4095"/>
          <p:cNvSpPr/>
          <p:nvPr/>
        </p:nvSpPr>
        <p:spPr>
          <a:xfrm>
            <a:off x="19002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6" name="Shape 4096"/>
          <p:cNvSpPr/>
          <p:nvPr/>
        </p:nvSpPr>
        <p:spPr>
          <a:xfrm>
            <a:off x="21389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7" name="Shape 4097"/>
          <p:cNvSpPr/>
          <p:nvPr/>
        </p:nvSpPr>
        <p:spPr>
          <a:xfrm>
            <a:off x="2289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8" name="Shape 4098"/>
          <p:cNvSpPr/>
          <p:nvPr/>
        </p:nvSpPr>
        <p:spPr>
          <a:xfrm>
            <a:off x="3482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9" name="Shape 4099"/>
          <p:cNvSpPr/>
          <p:nvPr/>
        </p:nvSpPr>
        <p:spPr>
          <a:xfrm>
            <a:off x="5870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0" name="Shape 4100"/>
          <p:cNvSpPr/>
          <p:nvPr/>
        </p:nvSpPr>
        <p:spPr>
          <a:xfrm>
            <a:off x="4676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1" name="Shape 4101"/>
          <p:cNvSpPr/>
          <p:nvPr/>
        </p:nvSpPr>
        <p:spPr>
          <a:xfrm>
            <a:off x="7064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2" name="Shape 4102"/>
          <p:cNvSpPr/>
          <p:nvPr/>
        </p:nvSpPr>
        <p:spPr>
          <a:xfrm>
            <a:off x="8258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03" name="Shape 4103"/>
          <p:cNvSpPr/>
          <p:nvPr/>
        </p:nvSpPr>
        <p:spPr>
          <a:xfrm>
            <a:off x="10645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4" name="Shape 4104"/>
          <p:cNvSpPr/>
          <p:nvPr/>
        </p:nvSpPr>
        <p:spPr>
          <a:xfrm>
            <a:off x="9451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05" name="Shape 4105"/>
          <p:cNvSpPr/>
          <p:nvPr/>
        </p:nvSpPr>
        <p:spPr>
          <a:xfrm>
            <a:off x="11839475" y="10111515"/>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6" name="Shape 4106"/>
          <p:cNvSpPr/>
          <p:nvPr/>
        </p:nvSpPr>
        <p:spPr>
          <a:xfrm>
            <a:off x="13033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7" name="Shape 4107"/>
          <p:cNvSpPr/>
          <p:nvPr/>
        </p:nvSpPr>
        <p:spPr>
          <a:xfrm>
            <a:off x="15420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8" name="Shape 4108"/>
          <p:cNvSpPr/>
          <p:nvPr/>
        </p:nvSpPr>
        <p:spPr>
          <a:xfrm>
            <a:off x="14227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9" name="Shape 4109"/>
          <p:cNvSpPr/>
          <p:nvPr/>
        </p:nvSpPr>
        <p:spPr>
          <a:xfrm>
            <a:off x="16614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0" name="Shape 4110"/>
          <p:cNvSpPr/>
          <p:nvPr/>
        </p:nvSpPr>
        <p:spPr>
          <a:xfrm>
            <a:off x="17808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1" name="Shape 4111"/>
          <p:cNvSpPr/>
          <p:nvPr/>
        </p:nvSpPr>
        <p:spPr>
          <a:xfrm>
            <a:off x="20196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2" name="Shape 4112"/>
          <p:cNvSpPr/>
          <p:nvPr/>
        </p:nvSpPr>
        <p:spPr>
          <a:xfrm>
            <a:off x="19002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3" name="Shape 4113"/>
          <p:cNvSpPr/>
          <p:nvPr/>
        </p:nvSpPr>
        <p:spPr>
          <a:xfrm>
            <a:off x="21389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4" name="Shape 4114"/>
          <p:cNvSpPr/>
          <p:nvPr/>
        </p:nvSpPr>
        <p:spPr>
          <a:xfrm>
            <a:off x="2289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5" name="Shape 4115"/>
          <p:cNvSpPr/>
          <p:nvPr/>
        </p:nvSpPr>
        <p:spPr>
          <a:xfrm>
            <a:off x="3482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6" name="Shape 4116"/>
          <p:cNvSpPr/>
          <p:nvPr/>
        </p:nvSpPr>
        <p:spPr>
          <a:xfrm>
            <a:off x="5870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7" name="Shape 4117"/>
          <p:cNvSpPr/>
          <p:nvPr/>
        </p:nvSpPr>
        <p:spPr>
          <a:xfrm>
            <a:off x="4676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8" name="Shape 4118"/>
          <p:cNvSpPr/>
          <p:nvPr/>
        </p:nvSpPr>
        <p:spPr>
          <a:xfrm>
            <a:off x="7064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9" name="Shape 4119"/>
          <p:cNvSpPr/>
          <p:nvPr/>
        </p:nvSpPr>
        <p:spPr>
          <a:xfrm>
            <a:off x="8258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0" name="Shape 4120"/>
          <p:cNvSpPr/>
          <p:nvPr/>
        </p:nvSpPr>
        <p:spPr>
          <a:xfrm>
            <a:off x="10645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1" name="Shape 4121"/>
          <p:cNvSpPr/>
          <p:nvPr/>
        </p:nvSpPr>
        <p:spPr>
          <a:xfrm>
            <a:off x="9451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22" name="Shape 4122"/>
          <p:cNvSpPr/>
          <p:nvPr/>
        </p:nvSpPr>
        <p:spPr>
          <a:xfrm>
            <a:off x="11839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3" name="Shape 4123"/>
          <p:cNvSpPr/>
          <p:nvPr/>
        </p:nvSpPr>
        <p:spPr>
          <a:xfrm>
            <a:off x="13033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4" name="Shape 4124"/>
          <p:cNvSpPr/>
          <p:nvPr/>
        </p:nvSpPr>
        <p:spPr>
          <a:xfrm>
            <a:off x="15420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5" name="Shape 4125"/>
          <p:cNvSpPr/>
          <p:nvPr/>
        </p:nvSpPr>
        <p:spPr>
          <a:xfrm>
            <a:off x="14227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6" name="Shape 4126"/>
          <p:cNvSpPr/>
          <p:nvPr/>
        </p:nvSpPr>
        <p:spPr>
          <a:xfrm>
            <a:off x="16614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7" name="Shape 4127"/>
          <p:cNvSpPr/>
          <p:nvPr/>
        </p:nvSpPr>
        <p:spPr>
          <a:xfrm>
            <a:off x="17808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8" name="Shape 4128"/>
          <p:cNvSpPr/>
          <p:nvPr/>
        </p:nvSpPr>
        <p:spPr>
          <a:xfrm>
            <a:off x="20196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9" name="Shape 4129"/>
          <p:cNvSpPr/>
          <p:nvPr/>
        </p:nvSpPr>
        <p:spPr>
          <a:xfrm>
            <a:off x="19002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0" name="Shape 4130"/>
          <p:cNvSpPr/>
          <p:nvPr/>
        </p:nvSpPr>
        <p:spPr>
          <a:xfrm>
            <a:off x="21389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1" name="Shape 4131"/>
          <p:cNvSpPr/>
          <p:nvPr/>
        </p:nvSpPr>
        <p:spPr>
          <a:xfrm>
            <a:off x="11785600" y="8900782"/>
            <a:ext cx="812800"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2" name="Shape 4132"/>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130</a:t>
            </a:fld>
            <a:endParaRP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4" name="Shape 4134"/>
          <p:cNvSpPr/>
          <p:nvPr/>
        </p:nvSpPr>
        <p:spPr>
          <a:xfrm>
            <a:off x="2289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5" name="Shape 4135"/>
          <p:cNvSpPr/>
          <p:nvPr/>
        </p:nvSpPr>
        <p:spPr>
          <a:xfrm>
            <a:off x="3482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6" name="Shape 4136"/>
          <p:cNvSpPr/>
          <p:nvPr/>
        </p:nvSpPr>
        <p:spPr>
          <a:xfrm>
            <a:off x="5870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7" name="Shape 4137"/>
          <p:cNvSpPr/>
          <p:nvPr/>
        </p:nvSpPr>
        <p:spPr>
          <a:xfrm>
            <a:off x="4676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8" name="Shape 4138"/>
          <p:cNvSpPr/>
          <p:nvPr/>
        </p:nvSpPr>
        <p:spPr>
          <a:xfrm>
            <a:off x="7064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9" name="Shape 4139"/>
          <p:cNvSpPr/>
          <p:nvPr/>
        </p:nvSpPr>
        <p:spPr>
          <a:xfrm>
            <a:off x="8258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0" name="Shape 4140"/>
          <p:cNvSpPr/>
          <p:nvPr/>
        </p:nvSpPr>
        <p:spPr>
          <a:xfrm>
            <a:off x="10645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1" name="Shape 4141"/>
          <p:cNvSpPr/>
          <p:nvPr/>
        </p:nvSpPr>
        <p:spPr>
          <a:xfrm>
            <a:off x="9451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2" name="Shape 4142"/>
          <p:cNvSpPr/>
          <p:nvPr/>
        </p:nvSpPr>
        <p:spPr>
          <a:xfrm>
            <a:off x="11839475" y="1754915"/>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3" name="Shape 4143"/>
          <p:cNvSpPr/>
          <p:nvPr/>
        </p:nvSpPr>
        <p:spPr>
          <a:xfrm>
            <a:off x="13033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4" name="Shape 4144"/>
          <p:cNvSpPr/>
          <p:nvPr/>
        </p:nvSpPr>
        <p:spPr>
          <a:xfrm>
            <a:off x="15420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5" name="Shape 4145"/>
          <p:cNvSpPr/>
          <p:nvPr/>
        </p:nvSpPr>
        <p:spPr>
          <a:xfrm>
            <a:off x="14227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6" name="Shape 4146"/>
          <p:cNvSpPr/>
          <p:nvPr/>
        </p:nvSpPr>
        <p:spPr>
          <a:xfrm>
            <a:off x="16614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7" name="Shape 4147"/>
          <p:cNvSpPr/>
          <p:nvPr/>
        </p:nvSpPr>
        <p:spPr>
          <a:xfrm>
            <a:off x="17808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8" name="Shape 4148"/>
          <p:cNvSpPr/>
          <p:nvPr/>
        </p:nvSpPr>
        <p:spPr>
          <a:xfrm>
            <a:off x="20196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9" name="Shape 4149"/>
          <p:cNvSpPr/>
          <p:nvPr/>
        </p:nvSpPr>
        <p:spPr>
          <a:xfrm>
            <a:off x="19002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0" name="Shape 4150"/>
          <p:cNvSpPr/>
          <p:nvPr/>
        </p:nvSpPr>
        <p:spPr>
          <a:xfrm>
            <a:off x="21389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1" name="Shape 4151"/>
          <p:cNvSpPr/>
          <p:nvPr/>
        </p:nvSpPr>
        <p:spPr>
          <a:xfrm>
            <a:off x="2289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2" name="Shape 4152"/>
          <p:cNvSpPr/>
          <p:nvPr/>
        </p:nvSpPr>
        <p:spPr>
          <a:xfrm>
            <a:off x="3482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3" name="Shape 4153"/>
          <p:cNvSpPr/>
          <p:nvPr/>
        </p:nvSpPr>
        <p:spPr>
          <a:xfrm>
            <a:off x="5870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54" name="Shape 4154"/>
          <p:cNvSpPr/>
          <p:nvPr/>
        </p:nvSpPr>
        <p:spPr>
          <a:xfrm>
            <a:off x="4676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5" name="Shape 4155"/>
          <p:cNvSpPr/>
          <p:nvPr/>
        </p:nvSpPr>
        <p:spPr>
          <a:xfrm>
            <a:off x="7064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6" name="Shape 4156"/>
          <p:cNvSpPr/>
          <p:nvPr/>
        </p:nvSpPr>
        <p:spPr>
          <a:xfrm>
            <a:off x="8258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7" name="Shape 4157"/>
          <p:cNvSpPr/>
          <p:nvPr/>
        </p:nvSpPr>
        <p:spPr>
          <a:xfrm>
            <a:off x="10645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8" name="Shape 4158"/>
          <p:cNvSpPr/>
          <p:nvPr/>
        </p:nvSpPr>
        <p:spPr>
          <a:xfrm>
            <a:off x="9451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9" name="Shape 4159"/>
          <p:cNvSpPr/>
          <p:nvPr/>
        </p:nvSpPr>
        <p:spPr>
          <a:xfrm>
            <a:off x="11839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0" name="Shape 4160"/>
          <p:cNvSpPr/>
          <p:nvPr/>
        </p:nvSpPr>
        <p:spPr>
          <a:xfrm>
            <a:off x="13033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1" name="Shape 4161"/>
          <p:cNvSpPr/>
          <p:nvPr/>
        </p:nvSpPr>
        <p:spPr>
          <a:xfrm>
            <a:off x="15420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2" name="Shape 4162"/>
          <p:cNvSpPr/>
          <p:nvPr/>
        </p:nvSpPr>
        <p:spPr>
          <a:xfrm>
            <a:off x="14227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63" name="Shape 4163"/>
          <p:cNvSpPr/>
          <p:nvPr/>
        </p:nvSpPr>
        <p:spPr>
          <a:xfrm>
            <a:off x="16614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4" name="Shape 4164"/>
          <p:cNvSpPr/>
          <p:nvPr/>
        </p:nvSpPr>
        <p:spPr>
          <a:xfrm>
            <a:off x="17808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5" name="Shape 4165"/>
          <p:cNvSpPr/>
          <p:nvPr/>
        </p:nvSpPr>
        <p:spPr>
          <a:xfrm>
            <a:off x="20196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6" name="Shape 4166"/>
          <p:cNvSpPr/>
          <p:nvPr/>
        </p:nvSpPr>
        <p:spPr>
          <a:xfrm>
            <a:off x="19002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7" name="Shape 4167"/>
          <p:cNvSpPr/>
          <p:nvPr/>
        </p:nvSpPr>
        <p:spPr>
          <a:xfrm>
            <a:off x="21389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8" name="Shape 4168"/>
          <p:cNvSpPr/>
          <p:nvPr/>
        </p:nvSpPr>
        <p:spPr>
          <a:xfrm>
            <a:off x="2289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9" name="Shape 4169"/>
          <p:cNvSpPr/>
          <p:nvPr/>
        </p:nvSpPr>
        <p:spPr>
          <a:xfrm>
            <a:off x="3482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0" name="Shape 4170"/>
          <p:cNvSpPr/>
          <p:nvPr/>
        </p:nvSpPr>
        <p:spPr>
          <a:xfrm>
            <a:off x="5870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1" name="Shape 4171"/>
          <p:cNvSpPr/>
          <p:nvPr/>
        </p:nvSpPr>
        <p:spPr>
          <a:xfrm>
            <a:off x="4676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2" name="Shape 4172"/>
          <p:cNvSpPr/>
          <p:nvPr/>
        </p:nvSpPr>
        <p:spPr>
          <a:xfrm>
            <a:off x="7064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3" name="Shape 4173"/>
          <p:cNvSpPr/>
          <p:nvPr/>
        </p:nvSpPr>
        <p:spPr>
          <a:xfrm>
            <a:off x="8258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4" name="Shape 4174"/>
          <p:cNvSpPr/>
          <p:nvPr/>
        </p:nvSpPr>
        <p:spPr>
          <a:xfrm>
            <a:off x="10645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5" name="Shape 4175"/>
          <p:cNvSpPr/>
          <p:nvPr/>
        </p:nvSpPr>
        <p:spPr>
          <a:xfrm>
            <a:off x="9451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6" name="Shape 4176"/>
          <p:cNvSpPr/>
          <p:nvPr/>
        </p:nvSpPr>
        <p:spPr>
          <a:xfrm>
            <a:off x="11839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77" name="Shape 4177"/>
          <p:cNvSpPr/>
          <p:nvPr/>
        </p:nvSpPr>
        <p:spPr>
          <a:xfrm>
            <a:off x="13033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8" name="Shape 4178"/>
          <p:cNvSpPr/>
          <p:nvPr/>
        </p:nvSpPr>
        <p:spPr>
          <a:xfrm>
            <a:off x="15420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9" name="Shape 4179"/>
          <p:cNvSpPr/>
          <p:nvPr/>
        </p:nvSpPr>
        <p:spPr>
          <a:xfrm>
            <a:off x="14227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0" name="Shape 4180"/>
          <p:cNvSpPr/>
          <p:nvPr/>
        </p:nvSpPr>
        <p:spPr>
          <a:xfrm>
            <a:off x="16614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1" name="Shape 4181"/>
          <p:cNvSpPr/>
          <p:nvPr/>
        </p:nvSpPr>
        <p:spPr>
          <a:xfrm>
            <a:off x="17808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2" name="Shape 4182"/>
          <p:cNvSpPr/>
          <p:nvPr/>
        </p:nvSpPr>
        <p:spPr>
          <a:xfrm>
            <a:off x="20196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83" name="Shape 4183"/>
          <p:cNvSpPr/>
          <p:nvPr/>
        </p:nvSpPr>
        <p:spPr>
          <a:xfrm>
            <a:off x="19002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84" name="Shape 4184"/>
          <p:cNvSpPr/>
          <p:nvPr/>
        </p:nvSpPr>
        <p:spPr>
          <a:xfrm>
            <a:off x="21389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5" name="Shape 4185"/>
          <p:cNvSpPr/>
          <p:nvPr/>
        </p:nvSpPr>
        <p:spPr>
          <a:xfrm>
            <a:off x="2289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6" name="Shape 4186"/>
          <p:cNvSpPr/>
          <p:nvPr/>
        </p:nvSpPr>
        <p:spPr>
          <a:xfrm>
            <a:off x="3482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7" name="Shape 4187"/>
          <p:cNvSpPr/>
          <p:nvPr/>
        </p:nvSpPr>
        <p:spPr>
          <a:xfrm>
            <a:off x="5870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8" name="Shape 4188"/>
          <p:cNvSpPr/>
          <p:nvPr/>
        </p:nvSpPr>
        <p:spPr>
          <a:xfrm>
            <a:off x="4676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9" name="Shape 4189"/>
          <p:cNvSpPr/>
          <p:nvPr/>
        </p:nvSpPr>
        <p:spPr>
          <a:xfrm>
            <a:off x="7064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0" name="Shape 4190"/>
          <p:cNvSpPr/>
          <p:nvPr/>
        </p:nvSpPr>
        <p:spPr>
          <a:xfrm>
            <a:off x="8258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1" name="Shape 4191"/>
          <p:cNvSpPr/>
          <p:nvPr/>
        </p:nvSpPr>
        <p:spPr>
          <a:xfrm>
            <a:off x="10645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2" name="Shape 4192"/>
          <p:cNvSpPr/>
          <p:nvPr/>
        </p:nvSpPr>
        <p:spPr>
          <a:xfrm>
            <a:off x="9451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3" name="Shape 4193"/>
          <p:cNvSpPr/>
          <p:nvPr/>
        </p:nvSpPr>
        <p:spPr>
          <a:xfrm>
            <a:off x="11839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4" name="Shape 4194"/>
          <p:cNvSpPr/>
          <p:nvPr/>
        </p:nvSpPr>
        <p:spPr>
          <a:xfrm>
            <a:off x="13033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5" name="Shape 4195"/>
          <p:cNvSpPr/>
          <p:nvPr/>
        </p:nvSpPr>
        <p:spPr>
          <a:xfrm>
            <a:off x="15420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6" name="Shape 4196"/>
          <p:cNvSpPr/>
          <p:nvPr/>
        </p:nvSpPr>
        <p:spPr>
          <a:xfrm>
            <a:off x="14227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7" name="Shape 4197"/>
          <p:cNvSpPr/>
          <p:nvPr/>
        </p:nvSpPr>
        <p:spPr>
          <a:xfrm>
            <a:off x="16614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8" name="Shape 4198"/>
          <p:cNvSpPr/>
          <p:nvPr/>
        </p:nvSpPr>
        <p:spPr>
          <a:xfrm>
            <a:off x="17808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9" name="Shape 4199"/>
          <p:cNvSpPr/>
          <p:nvPr/>
        </p:nvSpPr>
        <p:spPr>
          <a:xfrm>
            <a:off x="20196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0" name="Shape 4200"/>
          <p:cNvSpPr/>
          <p:nvPr/>
        </p:nvSpPr>
        <p:spPr>
          <a:xfrm>
            <a:off x="19002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1" name="Shape 4201"/>
          <p:cNvSpPr/>
          <p:nvPr/>
        </p:nvSpPr>
        <p:spPr>
          <a:xfrm>
            <a:off x="21389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2" name="Shape 4202"/>
          <p:cNvSpPr/>
          <p:nvPr/>
        </p:nvSpPr>
        <p:spPr>
          <a:xfrm>
            <a:off x="2289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3" name="Shape 4203"/>
          <p:cNvSpPr/>
          <p:nvPr/>
        </p:nvSpPr>
        <p:spPr>
          <a:xfrm>
            <a:off x="3482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4" name="Shape 4204"/>
          <p:cNvSpPr/>
          <p:nvPr/>
        </p:nvSpPr>
        <p:spPr>
          <a:xfrm>
            <a:off x="5870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05" name="Shape 4205"/>
          <p:cNvSpPr/>
          <p:nvPr/>
        </p:nvSpPr>
        <p:spPr>
          <a:xfrm>
            <a:off x="4676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6" name="Shape 4206"/>
          <p:cNvSpPr/>
          <p:nvPr/>
        </p:nvSpPr>
        <p:spPr>
          <a:xfrm>
            <a:off x="7064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7" name="Shape 4207"/>
          <p:cNvSpPr/>
          <p:nvPr/>
        </p:nvSpPr>
        <p:spPr>
          <a:xfrm>
            <a:off x="8258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8" name="Shape 4208"/>
          <p:cNvSpPr/>
          <p:nvPr/>
        </p:nvSpPr>
        <p:spPr>
          <a:xfrm>
            <a:off x="10645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9" name="Shape 4209"/>
          <p:cNvSpPr/>
          <p:nvPr/>
        </p:nvSpPr>
        <p:spPr>
          <a:xfrm>
            <a:off x="9451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0" name="Shape 4210"/>
          <p:cNvSpPr/>
          <p:nvPr/>
        </p:nvSpPr>
        <p:spPr>
          <a:xfrm>
            <a:off x="11839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1" name="Shape 4211"/>
          <p:cNvSpPr/>
          <p:nvPr/>
        </p:nvSpPr>
        <p:spPr>
          <a:xfrm>
            <a:off x="13033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2" name="Shape 4212"/>
          <p:cNvSpPr/>
          <p:nvPr/>
        </p:nvSpPr>
        <p:spPr>
          <a:xfrm>
            <a:off x="15420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3" name="Shape 4213"/>
          <p:cNvSpPr/>
          <p:nvPr/>
        </p:nvSpPr>
        <p:spPr>
          <a:xfrm>
            <a:off x="14227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4" name="Shape 4214"/>
          <p:cNvSpPr/>
          <p:nvPr/>
        </p:nvSpPr>
        <p:spPr>
          <a:xfrm>
            <a:off x="16614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5" name="Shape 4215"/>
          <p:cNvSpPr/>
          <p:nvPr/>
        </p:nvSpPr>
        <p:spPr>
          <a:xfrm>
            <a:off x="17808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6" name="Shape 4216"/>
          <p:cNvSpPr/>
          <p:nvPr/>
        </p:nvSpPr>
        <p:spPr>
          <a:xfrm>
            <a:off x="20196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7" name="Shape 4217"/>
          <p:cNvSpPr/>
          <p:nvPr/>
        </p:nvSpPr>
        <p:spPr>
          <a:xfrm>
            <a:off x="19002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8" name="Shape 4218"/>
          <p:cNvSpPr/>
          <p:nvPr/>
        </p:nvSpPr>
        <p:spPr>
          <a:xfrm>
            <a:off x="21389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9" name="Shape 4219"/>
          <p:cNvSpPr/>
          <p:nvPr/>
        </p:nvSpPr>
        <p:spPr>
          <a:xfrm>
            <a:off x="2289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0" name="Shape 4220"/>
          <p:cNvSpPr/>
          <p:nvPr/>
        </p:nvSpPr>
        <p:spPr>
          <a:xfrm>
            <a:off x="3482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1" name="Shape 4221"/>
          <p:cNvSpPr/>
          <p:nvPr/>
        </p:nvSpPr>
        <p:spPr>
          <a:xfrm>
            <a:off x="5870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2" name="Shape 4222"/>
          <p:cNvSpPr/>
          <p:nvPr/>
        </p:nvSpPr>
        <p:spPr>
          <a:xfrm>
            <a:off x="4676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3" name="Shape 4223"/>
          <p:cNvSpPr/>
          <p:nvPr/>
        </p:nvSpPr>
        <p:spPr>
          <a:xfrm>
            <a:off x="7064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4" name="Shape 4224"/>
          <p:cNvSpPr/>
          <p:nvPr/>
        </p:nvSpPr>
        <p:spPr>
          <a:xfrm>
            <a:off x="8258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5" name="Shape 4225"/>
          <p:cNvSpPr/>
          <p:nvPr/>
        </p:nvSpPr>
        <p:spPr>
          <a:xfrm>
            <a:off x="10645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6" name="Shape 4226"/>
          <p:cNvSpPr/>
          <p:nvPr/>
        </p:nvSpPr>
        <p:spPr>
          <a:xfrm>
            <a:off x="9451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27" name="Shape 4227"/>
          <p:cNvSpPr/>
          <p:nvPr/>
        </p:nvSpPr>
        <p:spPr>
          <a:xfrm>
            <a:off x="11839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8" name="Shape 4228"/>
          <p:cNvSpPr/>
          <p:nvPr/>
        </p:nvSpPr>
        <p:spPr>
          <a:xfrm>
            <a:off x="13033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9" name="Shape 4229"/>
          <p:cNvSpPr/>
          <p:nvPr/>
        </p:nvSpPr>
        <p:spPr>
          <a:xfrm>
            <a:off x="15420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0" name="Shape 4230"/>
          <p:cNvSpPr/>
          <p:nvPr/>
        </p:nvSpPr>
        <p:spPr>
          <a:xfrm>
            <a:off x="14227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1" name="Shape 4231"/>
          <p:cNvSpPr/>
          <p:nvPr/>
        </p:nvSpPr>
        <p:spPr>
          <a:xfrm>
            <a:off x="16614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2" name="Shape 4232"/>
          <p:cNvSpPr/>
          <p:nvPr/>
        </p:nvSpPr>
        <p:spPr>
          <a:xfrm>
            <a:off x="17808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3" name="Shape 4233"/>
          <p:cNvSpPr/>
          <p:nvPr/>
        </p:nvSpPr>
        <p:spPr>
          <a:xfrm>
            <a:off x="20196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4" name="Shape 4234"/>
          <p:cNvSpPr/>
          <p:nvPr/>
        </p:nvSpPr>
        <p:spPr>
          <a:xfrm>
            <a:off x="19002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5" name="Shape 4235"/>
          <p:cNvSpPr/>
          <p:nvPr/>
        </p:nvSpPr>
        <p:spPr>
          <a:xfrm>
            <a:off x="21389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6" name="Shape 4236"/>
          <p:cNvSpPr/>
          <p:nvPr/>
        </p:nvSpPr>
        <p:spPr>
          <a:xfrm>
            <a:off x="2289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7" name="Shape 4237"/>
          <p:cNvSpPr/>
          <p:nvPr/>
        </p:nvSpPr>
        <p:spPr>
          <a:xfrm>
            <a:off x="3482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8" name="Shape 4238"/>
          <p:cNvSpPr/>
          <p:nvPr/>
        </p:nvSpPr>
        <p:spPr>
          <a:xfrm>
            <a:off x="5870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39" name="Shape 4239"/>
          <p:cNvSpPr/>
          <p:nvPr/>
        </p:nvSpPr>
        <p:spPr>
          <a:xfrm>
            <a:off x="4676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0" name="Shape 4240"/>
          <p:cNvSpPr/>
          <p:nvPr/>
        </p:nvSpPr>
        <p:spPr>
          <a:xfrm>
            <a:off x="7064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1" name="Shape 4241"/>
          <p:cNvSpPr/>
          <p:nvPr/>
        </p:nvSpPr>
        <p:spPr>
          <a:xfrm>
            <a:off x="8258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2" name="Shape 4242"/>
          <p:cNvSpPr/>
          <p:nvPr/>
        </p:nvSpPr>
        <p:spPr>
          <a:xfrm>
            <a:off x="10645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3" name="Shape 4243"/>
          <p:cNvSpPr/>
          <p:nvPr/>
        </p:nvSpPr>
        <p:spPr>
          <a:xfrm>
            <a:off x="9451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4" name="Shape 4244"/>
          <p:cNvSpPr/>
          <p:nvPr/>
        </p:nvSpPr>
        <p:spPr>
          <a:xfrm>
            <a:off x="11839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5" name="Shape 4245"/>
          <p:cNvSpPr/>
          <p:nvPr/>
        </p:nvSpPr>
        <p:spPr>
          <a:xfrm>
            <a:off x="13033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6" name="Shape 4246"/>
          <p:cNvSpPr/>
          <p:nvPr/>
        </p:nvSpPr>
        <p:spPr>
          <a:xfrm>
            <a:off x="15420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7" name="Shape 4247"/>
          <p:cNvSpPr/>
          <p:nvPr/>
        </p:nvSpPr>
        <p:spPr>
          <a:xfrm>
            <a:off x="14227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8" name="Shape 4248"/>
          <p:cNvSpPr/>
          <p:nvPr/>
        </p:nvSpPr>
        <p:spPr>
          <a:xfrm>
            <a:off x="16614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9" name="Shape 4249"/>
          <p:cNvSpPr/>
          <p:nvPr/>
        </p:nvSpPr>
        <p:spPr>
          <a:xfrm>
            <a:off x="17808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50" name="Shape 4250"/>
          <p:cNvSpPr/>
          <p:nvPr/>
        </p:nvSpPr>
        <p:spPr>
          <a:xfrm>
            <a:off x="20196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1" name="Shape 4251"/>
          <p:cNvSpPr/>
          <p:nvPr/>
        </p:nvSpPr>
        <p:spPr>
          <a:xfrm>
            <a:off x="19002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2" name="Shape 4252"/>
          <p:cNvSpPr/>
          <p:nvPr/>
        </p:nvSpPr>
        <p:spPr>
          <a:xfrm>
            <a:off x="21389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53" name="Shape 4253"/>
          <p:cNvSpPr/>
          <p:nvPr/>
        </p:nvSpPr>
        <p:spPr>
          <a:xfrm>
            <a:off x="2289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4" name="Shape 4254"/>
          <p:cNvSpPr/>
          <p:nvPr/>
        </p:nvSpPr>
        <p:spPr>
          <a:xfrm>
            <a:off x="3482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5" name="Shape 4255"/>
          <p:cNvSpPr/>
          <p:nvPr/>
        </p:nvSpPr>
        <p:spPr>
          <a:xfrm>
            <a:off x="5870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6" name="Shape 4256"/>
          <p:cNvSpPr/>
          <p:nvPr/>
        </p:nvSpPr>
        <p:spPr>
          <a:xfrm>
            <a:off x="4676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7" name="Shape 4257"/>
          <p:cNvSpPr/>
          <p:nvPr/>
        </p:nvSpPr>
        <p:spPr>
          <a:xfrm>
            <a:off x="7064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8" name="Shape 4258"/>
          <p:cNvSpPr/>
          <p:nvPr/>
        </p:nvSpPr>
        <p:spPr>
          <a:xfrm>
            <a:off x="8258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9" name="Shape 4259"/>
          <p:cNvSpPr/>
          <p:nvPr/>
        </p:nvSpPr>
        <p:spPr>
          <a:xfrm>
            <a:off x="10645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0" name="Shape 4260"/>
          <p:cNvSpPr/>
          <p:nvPr/>
        </p:nvSpPr>
        <p:spPr>
          <a:xfrm>
            <a:off x="9451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61" name="Shape 4261"/>
          <p:cNvSpPr/>
          <p:nvPr/>
        </p:nvSpPr>
        <p:spPr>
          <a:xfrm>
            <a:off x="11839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2" name="Shape 4262"/>
          <p:cNvSpPr/>
          <p:nvPr/>
        </p:nvSpPr>
        <p:spPr>
          <a:xfrm>
            <a:off x="13033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3" name="Shape 4263"/>
          <p:cNvSpPr/>
          <p:nvPr/>
        </p:nvSpPr>
        <p:spPr>
          <a:xfrm>
            <a:off x="15420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4" name="Shape 4264"/>
          <p:cNvSpPr/>
          <p:nvPr/>
        </p:nvSpPr>
        <p:spPr>
          <a:xfrm>
            <a:off x="14227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5" name="Shape 4265"/>
          <p:cNvSpPr/>
          <p:nvPr/>
        </p:nvSpPr>
        <p:spPr>
          <a:xfrm>
            <a:off x="16614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6" name="Shape 4266"/>
          <p:cNvSpPr/>
          <p:nvPr/>
        </p:nvSpPr>
        <p:spPr>
          <a:xfrm>
            <a:off x="17808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7" name="Shape 4267"/>
          <p:cNvSpPr/>
          <p:nvPr/>
        </p:nvSpPr>
        <p:spPr>
          <a:xfrm>
            <a:off x="20196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8" name="Shape 4268"/>
          <p:cNvSpPr/>
          <p:nvPr/>
        </p:nvSpPr>
        <p:spPr>
          <a:xfrm>
            <a:off x="19002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9" name="Shape 4269"/>
          <p:cNvSpPr/>
          <p:nvPr/>
        </p:nvSpPr>
        <p:spPr>
          <a:xfrm>
            <a:off x="21389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0" name="Shape 4270"/>
          <p:cNvSpPr/>
          <p:nvPr/>
        </p:nvSpPr>
        <p:spPr>
          <a:xfrm>
            <a:off x="2289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1" name="Shape 4271"/>
          <p:cNvSpPr/>
          <p:nvPr/>
        </p:nvSpPr>
        <p:spPr>
          <a:xfrm>
            <a:off x="3482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2" name="Shape 4272"/>
          <p:cNvSpPr/>
          <p:nvPr/>
        </p:nvSpPr>
        <p:spPr>
          <a:xfrm>
            <a:off x="5870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3" name="Shape 4273"/>
          <p:cNvSpPr/>
          <p:nvPr/>
        </p:nvSpPr>
        <p:spPr>
          <a:xfrm>
            <a:off x="4676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4" name="Shape 4274"/>
          <p:cNvSpPr/>
          <p:nvPr/>
        </p:nvSpPr>
        <p:spPr>
          <a:xfrm>
            <a:off x="7064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5" name="Shape 4275"/>
          <p:cNvSpPr/>
          <p:nvPr/>
        </p:nvSpPr>
        <p:spPr>
          <a:xfrm>
            <a:off x="8258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6" name="Shape 4276"/>
          <p:cNvSpPr/>
          <p:nvPr/>
        </p:nvSpPr>
        <p:spPr>
          <a:xfrm>
            <a:off x="10645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7" name="Shape 4277"/>
          <p:cNvSpPr/>
          <p:nvPr/>
        </p:nvSpPr>
        <p:spPr>
          <a:xfrm>
            <a:off x="9451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8" name="Shape 4278"/>
          <p:cNvSpPr/>
          <p:nvPr/>
        </p:nvSpPr>
        <p:spPr>
          <a:xfrm>
            <a:off x="11839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9" name="Shape 4279"/>
          <p:cNvSpPr/>
          <p:nvPr/>
        </p:nvSpPr>
        <p:spPr>
          <a:xfrm>
            <a:off x="13033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0" name="Shape 4280"/>
          <p:cNvSpPr/>
          <p:nvPr/>
        </p:nvSpPr>
        <p:spPr>
          <a:xfrm>
            <a:off x="15420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1" name="Shape 4281"/>
          <p:cNvSpPr/>
          <p:nvPr/>
        </p:nvSpPr>
        <p:spPr>
          <a:xfrm>
            <a:off x="14227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2" name="Shape 4282"/>
          <p:cNvSpPr/>
          <p:nvPr/>
        </p:nvSpPr>
        <p:spPr>
          <a:xfrm>
            <a:off x="16614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3" name="Shape 4283"/>
          <p:cNvSpPr/>
          <p:nvPr/>
        </p:nvSpPr>
        <p:spPr>
          <a:xfrm>
            <a:off x="20196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4" name="Shape 4284"/>
          <p:cNvSpPr/>
          <p:nvPr/>
        </p:nvSpPr>
        <p:spPr>
          <a:xfrm>
            <a:off x="19002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5" name="Shape 4285"/>
          <p:cNvSpPr/>
          <p:nvPr/>
        </p:nvSpPr>
        <p:spPr>
          <a:xfrm>
            <a:off x="21389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6" name="Shape 4286"/>
          <p:cNvSpPr/>
          <p:nvPr/>
        </p:nvSpPr>
        <p:spPr>
          <a:xfrm>
            <a:off x="17808475" y="11276111"/>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87" name="Shape 428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131</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1"/>
          </p:nvPr>
        </p:nvSpPr>
        <p:spPr/>
      </p:sp>
      <p:sp>
        <p:nvSpPr>
          <p:cNvPr id="3" name="Bildplatzhalter 2"/>
          <p:cNvSpPr>
            <a:spLocks noGrp="1"/>
          </p:cNvSpPr>
          <p:nvPr>
            <p:ph type="pic" sz="quarter" idx="22"/>
          </p:nvPr>
        </p:nvSpPr>
        <p:spPr/>
      </p:sp>
      <p:sp>
        <p:nvSpPr>
          <p:cNvPr id="4" name="Bildplatzhalter 3"/>
          <p:cNvSpPr>
            <a:spLocks noGrp="1"/>
          </p:cNvSpPr>
          <p:nvPr>
            <p:ph type="pic" sz="quarter" idx="23"/>
          </p:nvPr>
        </p:nvSpPr>
        <p:spPr/>
      </p:sp>
      <p:sp>
        <p:nvSpPr>
          <p:cNvPr id="5" name="Shape 1167"/>
          <p:cNvSpPr/>
          <p:nvPr/>
        </p:nvSpPr>
        <p:spPr>
          <a:xfrm>
            <a:off x="6096000" y="6864350"/>
            <a:ext cx="457200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6" name="Shape 1168"/>
          <p:cNvSpPr/>
          <p:nvPr/>
        </p:nvSpPr>
        <p:spPr>
          <a:xfrm>
            <a:off x="13716000" y="6858000"/>
            <a:ext cx="457200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7" name="Shape 1169"/>
          <p:cNvSpPr/>
          <p:nvPr/>
        </p:nvSpPr>
        <p:spPr>
          <a:xfrm>
            <a:off x="21336000" y="6858000"/>
            <a:ext cx="304800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8" name="Shape 1170"/>
          <p:cNvSpPr txBox="1">
            <a:spLocks/>
          </p:cNvSpPr>
          <p:nvPr/>
        </p:nvSpPr>
        <p:spPr>
          <a:xfrm>
            <a:off x="2032000" y="1708348"/>
            <a:ext cx="9145290" cy="19084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dirty="0"/>
              <a:t>Timeline</a:t>
            </a:r>
          </a:p>
        </p:txBody>
      </p:sp>
      <p:sp>
        <p:nvSpPr>
          <p:cNvPr id="9" name="Shape 1171"/>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0" name="Shape 1172"/>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START IN 2013</a:t>
            </a:r>
          </a:p>
        </p:txBody>
      </p:sp>
      <p:sp>
        <p:nvSpPr>
          <p:cNvPr id="11" name="Shape 1173"/>
          <p:cNvSpPr/>
          <p:nvPr/>
        </p:nvSpPr>
        <p:spPr>
          <a:xfrm>
            <a:off x="965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2" name="Shape 1174"/>
          <p:cNvSpPr/>
          <p:nvPr/>
        </p:nvSpPr>
        <p:spPr>
          <a:xfrm>
            <a:off x="965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2014</a:t>
            </a:r>
          </a:p>
        </p:txBody>
      </p:sp>
      <p:sp>
        <p:nvSpPr>
          <p:cNvPr id="13" name="Shape 1175"/>
          <p:cNvSpPr/>
          <p:nvPr/>
        </p:nvSpPr>
        <p:spPr>
          <a:xfrm>
            <a:off x="17276960" y="10021661"/>
            <a:ext cx="5080001"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4" name="Shape 1176"/>
          <p:cNvSpPr/>
          <p:nvPr/>
        </p:nvSpPr>
        <p:spPr>
          <a:xfrm>
            <a:off x="17279044" y="8935130"/>
            <a:ext cx="507583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2015</a:t>
            </a:r>
          </a:p>
        </p:txBody>
      </p:sp>
    </p:spTree>
    <p:extLst>
      <p:ext uri="{BB962C8B-B14F-4D97-AF65-F5344CB8AC3E}">
        <p14:creationId xmlns:p14="http://schemas.microsoft.com/office/powerpoint/2010/main" val="1835716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81"/>
          <p:cNvSpPr/>
          <p:nvPr/>
        </p:nvSpPr>
        <p:spPr>
          <a:xfrm>
            <a:off x="-2558" y="6858000"/>
            <a:ext cx="3304541"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10" name="Shape 1180"/>
          <p:cNvSpPr/>
          <p:nvPr/>
        </p:nvSpPr>
        <p:spPr>
          <a:xfrm>
            <a:off x="5659395" y="6858000"/>
            <a:ext cx="399277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2" name="Bildplatzhalter 1"/>
          <p:cNvSpPr>
            <a:spLocks noGrp="1"/>
          </p:cNvSpPr>
          <p:nvPr>
            <p:ph type="pic" sz="quarter" idx="21"/>
          </p:nvPr>
        </p:nvSpPr>
        <p:spPr/>
      </p:sp>
      <p:sp>
        <p:nvSpPr>
          <p:cNvPr id="3" name="Bildplatzhalter 2"/>
          <p:cNvSpPr>
            <a:spLocks noGrp="1"/>
          </p:cNvSpPr>
          <p:nvPr>
            <p:ph type="pic" sz="quarter" idx="22"/>
          </p:nvPr>
        </p:nvSpPr>
        <p:spPr/>
      </p:sp>
      <p:sp>
        <p:nvSpPr>
          <p:cNvPr id="5" name="Shape 1183"/>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6" name="Shape 1184"/>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2016</a:t>
            </a:r>
          </a:p>
        </p:txBody>
      </p:sp>
      <p:sp>
        <p:nvSpPr>
          <p:cNvPr id="7" name="Shape 1185"/>
          <p:cNvSpPr/>
          <p:nvPr/>
        </p:nvSpPr>
        <p:spPr>
          <a:xfrm>
            <a:off x="17275075" y="6858000"/>
            <a:ext cx="5080001" cy="3659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 amet. Lorem eso ipsum ptroga neslo dolor sit amet.</a:t>
            </a:r>
          </a:p>
        </p:txBody>
      </p:sp>
      <p:sp>
        <p:nvSpPr>
          <p:cNvPr id="8" name="Shape 1186"/>
          <p:cNvSpPr/>
          <p:nvPr/>
        </p:nvSpPr>
        <p:spPr>
          <a:xfrm>
            <a:off x="17275075" y="10920511"/>
            <a:ext cx="5080001" cy="762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Be Creative</a:t>
            </a:r>
          </a:p>
        </p:txBody>
      </p:sp>
      <p:sp>
        <p:nvSpPr>
          <p:cNvPr id="9" name="Shape 1187"/>
          <p:cNvSpPr/>
          <p:nvPr/>
        </p:nvSpPr>
        <p:spPr>
          <a:xfrm>
            <a:off x="17275075" y="1708348"/>
            <a:ext cx="5080001"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212121"/>
                </a:solidFill>
                <a:latin typeface="+mj-lt"/>
                <a:ea typeface="+mj-ea"/>
                <a:cs typeface="+mj-cs"/>
                <a:sym typeface="Montserrat Semi Bold"/>
              </a:defRPr>
            </a:pPr>
            <a:r>
              <a:t>Now</a:t>
            </a:r>
          </a:p>
          <a:p>
            <a:pPr>
              <a:lnSpc>
                <a:spcPct val="80000"/>
              </a:lnSpc>
              <a:defRPr sz="11200" spc="560">
                <a:solidFill>
                  <a:srgbClr val="212121"/>
                </a:solidFill>
                <a:latin typeface="+mj-lt"/>
                <a:ea typeface="+mj-ea"/>
                <a:cs typeface="+mj-cs"/>
                <a:sym typeface="Montserrat Semi Bold"/>
              </a:defRPr>
            </a:pPr>
            <a:r>
              <a:t>is</a:t>
            </a:r>
          </a:p>
          <a:p>
            <a:pPr>
              <a:lnSpc>
                <a:spcPct val="80000"/>
              </a:lnSpc>
              <a:defRPr sz="11200" spc="560">
                <a:solidFill>
                  <a:srgbClr val="212121"/>
                </a:solidFill>
                <a:latin typeface="+mj-lt"/>
                <a:ea typeface="+mj-ea"/>
                <a:cs typeface="+mj-cs"/>
                <a:sym typeface="Montserrat Semi Bold"/>
              </a:defRPr>
            </a:pPr>
            <a:r>
              <a:t>2017</a:t>
            </a:r>
          </a:p>
        </p:txBody>
      </p:sp>
    </p:spTree>
    <p:extLst>
      <p:ext uri="{BB962C8B-B14F-4D97-AF65-F5344CB8AC3E}">
        <p14:creationId xmlns:p14="http://schemas.microsoft.com/office/powerpoint/2010/main" val="18377972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95"/>
          <p:cNvGrpSpPr/>
          <p:nvPr/>
        </p:nvGrpSpPr>
        <p:grpSpPr>
          <a:xfrm>
            <a:off x="7162973" y="2033488"/>
            <a:ext cx="5351822" cy="9649024"/>
            <a:chOff x="0" y="0"/>
            <a:chExt cx="5351820" cy="9649023"/>
          </a:xfrm>
        </p:grpSpPr>
        <p:sp>
          <p:nvSpPr>
            <p:cNvPr id="4" name="Shape 1189"/>
            <p:cNvSpPr/>
            <p:nvPr/>
          </p:nvSpPr>
          <p:spPr>
            <a:xfrm>
              <a:off x="4957402" y="3247800"/>
              <a:ext cx="394419" cy="1019214"/>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5" name="Shape 1190"/>
            <p:cNvSpPr/>
            <p:nvPr/>
          </p:nvSpPr>
          <p:spPr>
            <a:xfrm>
              <a:off x="5046658" y="4993213"/>
              <a:ext cx="156375" cy="1524994"/>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191"/>
            <p:cNvSpPr/>
            <p:nvPr/>
          </p:nvSpPr>
          <p:spPr>
            <a:xfrm>
              <a:off x="516735" y="7660917"/>
              <a:ext cx="4063772" cy="1988107"/>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192"/>
            <p:cNvSpPr/>
            <p:nvPr/>
          </p:nvSpPr>
          <p:spPr>
            <a:xfrm>
              <a:off x="516735" y="-1"/>
              <a:ext cx="4063772" cy="1986080"/>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193"/>
            <p:cNvSpPr/>
            <p:nvPr/>
          </p:nvSpPr>
          <p:spPr>
            <a:xfrm>
              <a:off x="-1" y="1834121"/>
              <a:ext cx="5097244" cy="6012902"/>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194"/>
            <p:cNvSpPr/>
            <p:nvPr/>
          </p:nvSpPr>
          <p:spPr>
            <a:xfrm>
              <a:off x="217314" y="2077048"/>
              <a:ext cx="4662615" cy="5527048"/>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10" name="Shape 1197"/>
          <p:cNvSpPr txBox="1">
            <a:spLocks/>
          </p:cNvSpPr>
          <p:nvPr/>
        </p:nvSpPr>
        <p:spPr>
          <a:xfrm>
            <a:off x="2032000" y="1708348"/>
            <a:ext cx="3038373"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FFFFFF"/>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endParaRPr lang="it-IT" dirty="0"/>
          </a:p>
        </p:txBody>
      </p:sp>
      <p:sp>
        <p:nvSpPr>
          <p:cNvPr id="11" name="Shape 1198"/>
          <p:cNvSpPr/>
          <p:nvPr/>
        </p:nvSpPr>
        <p:spPr>
          <a:xfrm>
            <a:off x="14607395" y="2033488"/>
            <a:ext cx="7749568"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Nors fransto on dreso nade lesdiacw sids.</a:t>
            </a:r>
          </a:p>
        </p:txBody>
      </p:sp>
      <p:sp>
        <p:nvSpPr>
          <p:cNvPr id="12" name="Shape 1199"/>
          <p:cNvSpPr/>
          <p:nvPr/>
        </p:nvSpPr>
        <p:spPr>
          <a:xfrm>
            <a:off x="16260957" y="5134409"/>
            <a:ext cx="609600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3" name="Shape 1200"/>
          <p:cNvSpPr/>
          <p:nvPr/>
        </p:nvSpPr>
        <p:spPr>
          <a:xfrm>
            <a:off x="16260957" y="4372409"/>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14" name="Shape 1201"/>
          <p:cNvSpPr/>
          <p:nvPr/>
        </p:nvSpPr>
        <p:spPr>
          <a:xfrm>
            <a:off x="16260957" y="7083297"/>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15" name="Shape 1202"/>
          <p:cNvSpPr/>
          <p:nvPr/>
        </p:nvSpPr>
        <p:spPr>
          <a:xfrm>
            <a:off x="16260954" y="9794184"/>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16" name="Shape 1203"/>
          <p:cNvSpPr/>
          <p:nvPr/>
        </p:nvSpPr>
        <p:spPr>
          <a:xfrm>
            <a:off x="16260957" y="7845297"/>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17" name="Shape 1204"/>
          <p:cNvSpPr/>
          <p:nvPr/>
        </p:nvSpPr>
        <p:spPr>
          <a:xfrm>
            <a:off x="16260957" y="10556184"/>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18" name="Shape 1205"/>
          <p:cNvSpPr/>
          <p:nvPr/>
        </p:nvSpPr>
        <p:spPr>
          <a:xfrm>
            <a:off x="14607395" y="3986659"/>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19" name="Shape 1206"/>
          <p:cNvSpPr/>
          <p:nvPr/>
        </p:nvSpPr>
        <p:spPr>
          <a:xfrm>
            <a:off x="14607395" y="6703897"/>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20" name="Shape 1207"/>
          <p:cNvSpPr/>
          <p:nvPr/>
        </p:nvSpPr>
        <p:spPr>
          <a:xfrm>
            <a:off x="14607395" y="9421135"/>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21" name="Shape 1208"/>
          <p:cNvSpPr/>
          <p:nvPr/>
        </p:nvSpPr>
        <p:spPr>
          <a:xfrm>
            <a:off x="2032097" y="6313784"/>
            <a:ext cx="2946173" cy="33221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Watch Mockupfor your</a:t>
            </a:r>
          </a:p>
          <a:p>
            <a:pPr>
              <a:lnSpc>
                <a:spcPct val="100000"/>
              </a:lnSpc>
              <a:defRPr sz="4800" spc="240">
                <a:solidFill>
                  <a:srgbClr val="FFFFFF"/>
                </a:solidFill>
                <a:latin typeface="Montserrat"/>
                <a:ea typeface="Montserrat"/>
                <a:cs typeface="Montserrat"/>
                <a:sym typeface="Montserrat"/>
              </a:defRPr>
            </a:pPr>
            <a:r>
              <a:t>Works</a:t>
            </a:r>
          </a:p>
        </p:txBody>
      </p:sp>
    </p:spTree>
    <p:extLst>
      <p:ext uri="{BB962C8B-B14F-4D97-AF65-F5344CB8AC3E}">
        <p14:creationId xmlns:p14="http://schemas.microsoft.com/office/powerpoint/2010/main" val="9299478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211"/>
          <p:cNvSpPr txBox="1">
            <a:spLocks/>
          </p:cNvSpPr>
          <p:nvPr/>
        </p:nvSpPr>
        <p:spPr>
          <a:xfrm>
            <a:off x="2032000" y="1708348"/>
            <a:ext cx="81027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p>
        </p:txBody>
      </p:sp>
      <p:sp>
        <p:nvSpPr>
          <p:cNvPr id="4" name="Shape 1212"/>
          <p:cNvSpPr/>
          <p:nvPr/>
        </p:nvSpPr>
        <p:spPr>
          <a:xfrm>
            <a:off x="2032097" y="5966618"/>
            <a:ext cx="8102601" cy="29391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with a clean &amp; modern</a:t>
            </a:r>
          </a:p>
          <a:p>
            <a:pPr>
              <a:lnSpc>
                <a:spcPct val="100000"/>
              </a:lnSpc>
              <a:defRPr sz="4800" spc="240">
                <a:solidFill>
                  <a:srgbClr val="212121"/>
                </a:solidFill>
                <a:latin typeface="Montserrat"/>
                <a:ea typeface="Montserrat"/>
                <a:cs typeface="Montserrat"/>
                <a:sym typeface="Montserrat"/>
              </a:defRPr>
            </a:pPr>
            <a:r>
              <a:t>Keynote Presentation.</a:t>
            </a:r>
          </a:p>
        </p:txBody>
      </p:sp>
    </p:spTree>
    <p:extLst>
      <p:ext uri="{BB962C8B-B14F-4D97-AF65-F5344CB8AC3E}">
        <p14:creationId xmlns:p14="http://schemas.microsoft.com/office/powerpoint/2010/main" val="5016698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214"/>
          <p:cNvSpPr/>
          <p:nvPr/>
        </p:nvSpPr>
        <p:spPr>
          <a:xfrm>
            <a:off x="4477491" y="7119890"/>
            <a:ext cx="19879569" cy="1"/>
          </a:xfrm>
          <a:prstGeom prst="line">
            <a:avLst/>
          </a:prstGeom>
          <a:ln w="38100" cap="rnd">
            <a:solidFill>
              <a:srgbClr val="D6D6D6"/>
            </a:solidFill>
            <a:custDash>
              <a:ds d="100000" sp="200000"/>
            </a:custDash>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6" name="Shape 1215"/>
          <p:cNvSpPr txBox="1">
            <a:spLocks/>
          </p:cNvSpPr>
          <p:nvPr/>
        </p:nvSpPr>
        <p:spPr>
          <a:xfrm>
            <a:off x="2032000" y="1708348"/>
            <a:ext cx="9145290" cy="1908473"/>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Timeline</a:t>
            </a:r>
            <a:endParaRPr lang="de-DE" dirty="0"/>
          </a:p>
        </p:txBody>
      </p:sp>
      <p:sp>
        <p:nvSpPr>
          <p:cNvPr id="7" name="Shape 1216"/>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8" name="Shape 1217"/>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START IN 2012</a:t>
            </a:r>
          </a:p>
        </p:txBody>
      </p:sp>
      <p:sp>
        <p:nvSpPr>
          <p:cNvPr id="9" name="Shape 1221"/>
          <p:cNvSpPr/>
          <p:nvPr/>
        </p:nvSpPr>
        <p:spPr>
          <a:xfrm>
            <a:off x="13186370" y="1834058"/>
            <a:ext cx="917023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gn="r">
              <a:defRPr sz="4800">
                <a:solidFill>
                  <a:srgbClr val="212121"/>
                </a:solidFill>
                <a:latin typeface="Montserrat"/>
                <a:ea typeface="Montserrat"/>
                <a:cs typeface="Montserrat"/>
                <a:sym typeface="Montserrat"/>
              </a:defRPr>
            </a:pPr>
            <a:r>
              <a:t>Morsa imona les deso</a:t>
            </a:r>
          </a:p>
          <a:p>
            <a:pPr algn="r">
              <a:defRPr sz="4800">
                <a:solidFill>
                  <a:srgbClr val="212121"/>
                </a:solidFill>
                <a:latin typeface="Montserrat"/>
                <a:ea typeface="Montserrat"/>
                <a:cs typeface="Montserrat"/>
                <a:sym typeface="Montserrat"/>
              </a:defRPr>
            </a:pPr>
            <a:r>
              <a:t>in diam fron idoms.</a:t>
            </a:r>
          </a:p>
        </p:txBody>
      </p:sp>
      <p:sp>
        <p:nvSpPr>
          <p:cNvPr id="10" name="Shape 1222"/>
          <p:cNvSpPr/>
          <p:nvPr/>
        </p:nvSpPr>
        <p:spPr>
          <a:xfrm>
            <a:off x="965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1" name="Shape 1223"/>
          <p:cNvSpPr/>
          <p:nvPr/>
        </p:nvSpPr>
        <p:spPr>
          <a:xfrm>
            <a:off x="965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2013</a:t>
            </a:r>
          </a:p>
        </p:txBody>
      </p:sp>
      <p:sp>
        <p:nvSpPr>
          <p:cNvPr id="12" name="Shape 1224"/>
          <p:cNvSpPr/>
          <p:nvPr/>
        </p:nvSpPr>
        <p:spPr>
          <a:xfrm>
            <a:off x="17276960" y="10021661"/>
            <a:ext cx="5080001"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3" name="Shape 1225"/>
          <p:cNvSpPr/>
          <p:nvPr/>
        </p:nvSpPr>
        <p:spPr>
          <a:xfrm>
            <a:off x="17279044" y="8935130"/>
            <a:ext cx="507583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2014</a:t>
            </a:r>
          </a:p>
        </p:txBody>
      </p:sp>
      <p:sp>
        <p:nvSpPr>
          <p:cNvPr id="14" name="Shape 1226"/>
          <p:cNvSpPr/>
          <p:nvPr/>
        </p:nvSpPr>
        <p:spPr>
          <a:xfrm>
            <a:off x="2032000" y="3515220"/>
            <a:ext cx="9170231" cy="9089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spc="150">
                <a:solidFill>
                  <a:srgbClr val="212121"/>
                </a:solidFill>
                <a:latin typeface="Montserrat"/>
                <a:ea typeface="Montserrat"/>
                <a:cs typeface="Montserrat"/>
                <a:sym typeface="Montserrat"/>
              </a:defRPr>
            </a:lvl1pPr>
          </a:lstStyle>
          <a:p>
            <a:r>
              <a:t>Images.</a:t>
            </a:r>
          </a:p>
        </p:txBody>
      </p:sp>
    </p:spTree>
    <p:extLst>
      <p:ext uri="{BB962C8B-B14F-4D97-AF65-F5344CB8AC3E}">
        <p14:creationId xmlns:p14="http://schemas.microsoft.com/office/powerpoint/2010/main" val="18710875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5" name="Shape 1246"/>
          <p:cNvSpPr/>
          <p:nvPr/>
        </p:nvSpPr>
        <p:spPr>
          <a:xfrm>
            <a:off x="-5609" y="7119890"/>
            <a:ext cx="12170669" cy="1"/>
          </a:xfrm>
          <a:prstGeom prst="line">
            <a:avLst/>
          </a:prstGeom>
          <a:ln w="38100" cap="rnd">
            <a:solidFill>
              <a:srgbClr val="D6D6D6"/>
            </a:solidFill>
            <a:custDash>
              <a:ds d="100000" sp="200000"/>
            </a:custDash>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6" name="Shape 1247"/>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7" name="Shape 1248"/>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2015</a:t>
            </a:r>
          </a:p>
        </p:txBody>
      </p:sp>
      <p:sp>
        <p:nvSpPr>
          <p:cNvPr id="8" name="Shape 1251"/>
          <p:cNvSpPr txBox="1">
            <a:spLocks/>
          </p:cNvSpPr>
          <p:nvPr/>
        </p:nvSpPr>
        <p:spPr>
          <a:xfrm>
            <a:off x="15626258" y="1708348"/>
            <a:ext cx="6728818" cy="5149652"/>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Now</a:t>
            </a:r>
          </a:p>
          <a:p>
            <a:pPr hangingPunct="1"/>
            <a:r>
              <a:rPr lang="de-DE"/>
              <a:t>in Year</a:t>
            </a:r>
          </a:p>
          <a:p>
            <a:pPr hangingPunct="1"/>
            <a:r>
              <a:rPr lang="de-DE"/>
              <a:t>2016</a:t>
            </a:r>
          </a:p>
        </p:txBody>
      </p:sp>
      <p:sp>
        <p:nvSpPr>
          <p:cNvPr id="9" name="Shape 1252"/>
          <p:cNvSpPr/>
          <p:nvPr/>
        </p:nvSpPr>
        <p:spPr>
          <a:xfrm>
            <a:off x="15626258" y="7105219"/>
            <a:ext cx="6728818" cy="48249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spcBef>
                <a:spcPts val="5900"/>
              </a:spcBef>
              <a:defRPr>
                <a:solidFill>
                  <a:srgbClr val="5E5E5E"/>
                </a:solidFill>
                <a:latin typeface="Montserrat Light"/>
                <a:ea typeface="Montserrat Light"/>
                <a:cs typeface="Montserrat Light"/>
                <a:sym typeface="Montserrat Light"/>
              </a:defRPr>
            </a:pPr>
            <a:r>
              <a:t>Sonet grosn clita kuasd gubergren, nosotra dra seao takimata sanctus tipsum dolor sit amet. Lorem eso ipsum ptroga neslo dolor sit amet.</a:t>
            </a:r>
          </a:p>
          <a:p>
            <a:pPr>
              <a:spcBef>
                <a:spcPts val="5900"/>
              </a:spcBef>
              <a:defRPr>
                <a:solidFill>
                  <a:srgbClr val="5E5E5E"/>
                </a:solidFill>
                <a:latin typeface="Montserrat Light"/>
                <a:ea typeface="Montserrat Light"/>
                <a:cs typeface="Montserrat Light"/>
                <a:sym typeface="Montserrat Light"/>
              </a:defRPr>
            </a:pPr>
            <a:r>
              <a:t>Medos diam nie nonumy eirmod tempor invidunt ubore eto ogna alquyam erat desando greadon.</a:t>
            </a:r>
          </a:p>
        </p:txBody>
      </p:sp>
    </p:spTree>
    <p:extLst>
      <p:ext uri="{BB962C8B-B14F-4D97-AF65-F5344CB8AC3E}">
        <p14:creationId xmlns:p14="http://schemas.microsoft.com/office/powerpoint/2010/main" val="3973472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059"/>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4" name="Shape 1060"/>
          <p:cNvSpPr/>
          <p:nvPr/>
        </p:nvSpPr>
        <p:spPr>
          <a:xfrm>
            <a:off x="2032000" y="5388421"/>
            <a:ext cx="5567565" cy="14695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with a clean &amp; modern Keynote Presentation.</a:t>
            </a:r>
          </a:p>
        </p:txBody>
      </p:sp>
      <p:sp>
        <p:nvSpPr>
          <p:cNvPr id="5" name="Shape 1061"/>
          <p:cNvSpPr/>
          <p:nvPr/>
        </p:nvSpPr>
        <p:spPr>
          <a:xfrm>
            <a:off x="2032097" y="3363961"/>
            <a:ext cx="9147576" cy="10126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Creative</a:t>
            </a:r>
          </a:p>
        </p:txBody>
      </p:sp>
    </p:spTree>
    <p:extLst>
      <p:ext uri="{BB962C8B-B14F-4D97-AF65-F5344CB8AC3E}">
        <p14:creationId xmlns:p14="http://schemas.microsoft.com/office/powerpoint/2010/main" val="4608926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65"/>
          <p:cNvSpPr/>
          <p:nvPr/>
        </p:nvSpPr>
        <p:spPr>
          <a:xfrm flipV="1">
            <a:off x="12192230" y="3270944"/>
            <a:ext cx="1" cy="10445056"/>
          </a:xfrm>
          <a:prstGeom prst="line">
            <a:avLst/>
          </a:prstGeom>
          <a:ln w="25400">
            <a:solidFill>
              <a:srgbClr val="D6D6D6"/>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6" name="Shape 1269"/>
          <p:cNvSpPr txBox="1">
            <a:spLocks/>
          </p:cNvSpPr>
          <p:nvPr/>
        </p:nvSpPr>
        <p:spPr>
          <a:xfrm>
            <a:off x="2032000" y="1708348"/>
            <a:ext cx="746899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dirty="0"/>
              <a:t>Timeline</a:t>
            </a:r>
          </a:p>
          <a:p>
            <a:pPr hangingPunct="1"/>
            <a:r>
              <a:rPr lang="de-DE" dirty="0"/>
              <a:t>Images</a:t>
            </a:r>
          </a:p>
        </p:txBody>
      </p:sp>
      <p:sp>
        <p:nvSpPr>
          <p:cNvPr id="7" name="Shape 1270"/>
          <p:cNvSpPr/>
          <p:nvPr/>
        </p:nvSpPr>
        <p:spPr>
          <a:xfrm>
            <a:off x="13846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8" name="Shape 1271"/>
          <p:cNvSpPr/>
          <p:nvPr/>
        </p:nvSpPr>
        <p:spPr>
          <a:xfrm>
            <a:off x="13846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2011</a:t>
            </a:r>
          </a:p>
        </p:txBody>
      </p:sp>
      <p:sp>
        <p:nvSpPr>
          <p:cNvPr id="9" name="Shape 1272"/>
          <p:cNvSpPr/>
          <p:nvPr/>
        </p:nvSpPr>
        <p:spPr>
          <a:xfrm>
            <a:off x="13838496" y="7099300"/>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10" name="Shape 1273"/>
          <p:cNvSpPr/>
          <p:nvPr/>
        </p:nvSpPr>
        <p:spPr>
          <a:xfrm>
            <a:off x="13838496" y="6337300"/>
            <a:ext cx="652899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2012</a:t>
            </a:r>
          </a:p>
        </p:txBody>
      </p:sp>
      <p:sp>
        <p:nvSpPr>
          <p:cNvPr id="11" name="Shape 1274"/>
          <p:cNvSpPr/>
          <p:nvPr/>
        </p:nvSpPr>
        <p:spPr>
          <a:xfrm>
            <a:off x="13846770" y="107963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2" name="Shape 1275"/>
          <p:cNvSpPr/>
          <p:nvPr/>
        </p:nvSpPr>
        <p:spPr>
          <a:xfrm>
            <a:off x="13846770" y="100343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2013</a:t>
            </a:r>
          </a:p>
        </p:txBody>
      </p:sp>
      <p:sp>
        <p:nvSpPr>
          <p:cNvPr id="13" name="Shape 1276"/>
          <p:cNvSpPr/>
          <p:nvPr/>
        </p:nvSpPr>
        <p:spPr>
          <a:xfrm>
            <a:off x="2032000" y="5892963"/>
            <a:ext cx="917023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Osa imona les deso</a:t>
            </a:r>
          </a:p>
          <a:p>
            <a:pPr>
              <a:lnSpc>
                <a:spcPct val="100000"/>
              </a:lnSpc>
              <a:defRPr sz="4800" spc="240">
                <a:solidFill>
                  <a:srgbClr val="212121"/>
                </a:solidFill>
                <a:latin typeface="Montserrat"/>
                <a:ea typeface="Montserrat"/>
                <a:cs typeface="Montserrat"/>
                <a:sym typeface="Montserrat"/>
              </a:defRPr>
            </a:pPr>
            <a:r>
              <a:t>diam fron idoms.</a:t>
            </a:r>
          </a:p>
        </p:txBody>
      </p:sp>
      <p:sp>
        <p:nvSpPr>
          <p:cNvPr id="14" name="Shape 1277"/>
          <p:cNvSpPr/>
          <p:nvPr/>
        </p:nvSpPr>
        <p:spPr>
          <a:xfrm>
            <a:off x="2019529" y="8595604"/>
            <a:ext cx="7112001" cy="25422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etonsa justo fosduo dolores etoa jam rebum. Stet clita kuasd gubergren, nosotra.</a:t>
            </a:r>
          </a:p>
        </p:txBody>
      </p:sp>
    </p:spTree>
    <p:extLst>
      <p:ext uri="{BB962C8B-B14F-4D97-AF65-F5344CB8AC3E}">
        <p14:creationId xmlns:p14="http://schemas.microsoft.com/office/powerpoint/2010/main" val="794019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79"/>
          <p:cNvSpPr/>
          <p:nvPr/>
        </p:nvSpPr>
        <p:spPr>
          <a:xfrm flipV="1">
            <a:off x="12192230" y="-31056"/>
            <a:ext cx="1" cy="10445056"/>
          </a:xfrm>
          <a:prstGeom prst="line">
            <a:avLst/>
          </a:prstGeom>
          <a:ln w="25400">
            <a:solidFill>
              <a:srgbClr val="D6D6D6"/>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6" name="Shape 1283"/>
          <p:cNvSpPr/>
          <p:nvPr/>
        </p:nvSpPr>
        <p:spPr>
          <a:xfrm>
            <a:off x="13846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7" name="Shape 1284"/>
          <p:cNvSpPr/>
          <p:nvPr/>
        </p:nvSpPr>
        <p:spPr>
          <a:xfrm>
            <a:off x="13846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2014</a:t>
            </a:r>
          </a:p>
        </p:txBody>
      </p:sp>
      <p:sp>
        <p:nvSpPr>
          <p:cNvPr id="8" name="Shape 1285"/>
          <p:cNvSpPr/>
          <p:nvPr/>
        </p:nvSpPr>
        <p:spPr>
          <a:xfrm>
            <a:off x="13838496" y="7099300"/>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9" name="Shape 1286"/>
          <p:cNvSpPr/>
          <p:nvPr/>
        </p:nvSpPr>
        <p:spPr>
          <a:xfrm>
            <a:off x="13838496" y="6337300"/>
            <a:ext cx="652899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2015</a:t>
            </a:r>
          </a:p>
        </p:txBody>
      </p:sp>
      <p:sp>
        <p:nvSpPr>
          <p:cNvPr id="10" name="Shape 1287"/>
          <p:cNvSpPr/>
          <p:nvPr/>
        </p:nvSpPr>
        <p:spPr>
          <a:xfrm>
            <a:off x="13846770" y="107963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1" name="Shape 1288"/>
          <p:cNvSpPr/>
          <p:nvPr/>
        </p:nvSpPr>
        <p:spPr>
          <a:xfrm>
            <a:off x="13846770" y="100343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NOW IN 2016</a:t>
            </a:r>
          </a:p>
        </p:txBody>
      </p:sp>
      <p:sp>
        <p:nvSpPr>
          <p:cNvPr id="12" name="Shape 1289"/>
          <p:cNvSpPr/>
          <p:nvPr/>
        </p:nvSpPr>
        <p:spPr>
          <a:xfrm>
            <a:off x="2035075" y="1835348"/>
            <a:ext cx="711200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Froada osa mago ona leso damer.</a:t>
            </a:r>
          </a:p>
        </p:txBody>
      </p:sp>
      <p:sp>
        <p:nvSpPr>
          <p:cNvPr id="13" name="Shape 1290"/>
          <p:cNvSpPr/>
          <p:nvPr/>
        </p:nvSpPr>
        <p:spPr>
          <a:xfrm>
            <a:off x="2035075" y="4407211"/>
            <a:ext cx="7112001" cy="38295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etonsa justo fosduo dolores etoa jam rebum. Stet clita kuasd gubergren, nosotra seam takimata sanctus Lorem ipsum dolor sit amet. Lorem eso ipsum dolor sito amet, deras consetetur asdips.</a:t>
            </a:r>
          </a:p>
        </p:txBody>
      </p:sp>
      <p:sp>
        <p:nvSpPr>
          <p:cNvPr id="14" name="Shape 1291"/>
          <p:cNvSpPr/>
          <p:nvPr/>
        </p:nvSpPr>
        <p:spPr>
          <a:xfrm>
            <a:off x="2035075" y="8772156"/>
            <a:ext cx="7112001" cy="762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18727812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294"/>
          <p:cNvSpPr/>
          <p:nvPr/>
        </p:nvSpPr>
        <p:spPr>
          <a:xfrm rot="5400000">
            <a:off x="-761283" y="762694"/>
            <a:ext cx="13716025" cy="121906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599"/>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1294"/>
          <p:cNvSpPr/>
          <p:nvPr/>
        </p:nvSpPr>
        <p:spPr>
          <a:xfrm rot="5400000">
            <a:off x="-762693" y="762667"/>
            <a:ext cx="13716025" cy="121906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599"/>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1295"/>
          <p:cNvSpPr txBox="1">
            <a:spLocks/>
          </p:cNvSpPr>
          <p:nvPr/>
        </p:nvSpPr>
        <p:spPr>
          <a:xfrm>
            <a:off x="2032000" y="1708348"/>
            <a:ext cx="10160196"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p:txBody>
      </p:sp>
      <p:sp>
        <p:nvSpPr>
          <p:cNvPr id="6" name="Shape 1296"/>
          <p:cNvSpPr/>
          <p:nvPr/>
        </p:nvSpPr>
        <p:spPr>
          <a:xfrm>
            <a:off x="2032097" y="4317900"/>
            <a:ext cx="9145193" cy="2540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creative with a clean and modern Keynote Presentation.</a:t>
            </a:r>
          </a:p>
        </p:txBody>
      </p:sp>
    </p:spTree>
    <p:extLst>
      <p:ext uri="{BB962C8B-B14F-4D97-AF65-F5344CB8AC3E}">
        <p14:creationId xmlns:p14="http://schemas.microsoft.com/office/powerpoint/2010/main" val="9071616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Shape 1298"/>
          <p:cNvSpPr/>
          <p:nvPr/>
        </p:nvSpPr>
        <p:spPr>
          <a:xfrm flipV="1">
            <a:off x="12192230" y="3270944"/>
            <a:ext cx="1" cy="11423042"/>
          </a:xfrm>
          <a:prstGeom prst="line">
            <a:avLst/>
          </a:prstGeom>
          <a:ln w="25400">
            <a:solidFill>
              <a:srgbClr val="A9A9A9"/>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1299" name="Shape 1299"/>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1300" name="Shape 1300"/>
          <p:cNvSpPr>
            <a:spLocks noGrp="1"/>
          </p:cNvSpPr>
          <p:nvPr>
            <p:ph type="title"/>
          </p:nvPr>
        </p:nvSpPr>
        <p:spPr>
          <a:xfrm>
            <a:off x="2032000" y="1708348"/>
            <a:ext cx="8740525" cy="2108201"/>
          </a:xfrm>
          <a:prstGeom prst="rect">
            <a:avLst/>
          </a:prstGeom>
        </p:spPr>
        <p:txBody>
          <a:bodyPr/>
          <a:lstStyle/>
          <a:p>
            <a:r>
              <a:t>Timeline</a:t>
            </a:r>
          </a:p>
        </p:txBody>
      </p:sp>
      <p:sp>
        <p:nvSpPr>
          <p:cNvPr id="1301" name="Shape 1301"/>
          <p:cNvSpPr/>
          <p:nvPr/>
        </p:nvSpPr>
        <p:spPr>
          <a:xfrm>
            <a:off x="11423764" y="2025848"/>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02" name="Shape 1302"/>
          <p:cNvSpPr/>
          <p:nvPr/>
        </p:nvSpPr>
        <p:spPr>
          <a:xfrm>
            <a:off x="13592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1303" name="Shape 1303"/>
          <p:cNvSpPr/>
          <p:nvPr/>
        </p:nvSpPr>
        <p:spPr>
          <a:xfrm>
            <a:off x="13592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2011</a:t>
            </a:r>
          </a:p>
        </p:txBody>
      </p:sp>
      <p:sp>
        <p:nvSpPr>
          <p:cNvPr id="1304" name="Shape 1304"/>
          <p:cNvSpPr/>
          <p:nvPr/>
        </p:nvSpPr>
        <p:spPr>
          <a:xfrm>
            <a:off x="11442930" y="5664200"/>
            <a:ext cx="1524001" cy="1524000"/>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05" name="Shape 1305"/>
          <p:cNvSpPr/>
          <p:nvPr/>
        </p:nvSpPr>
        <p:spPr>
          <a:xfrm>
            <a:off x="4262697" y="6781800"/>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1306" name="Shape 1306"/>
          <p:cNvSpPr/>
          <p:nvPr/>
        </p:nvSpPr>
        <p:spPr>
          <a:xfrm>
            <a:off x="4262697" y="6019800"/>
            <a:ext cx="652899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2012</a:t>
            </a:r>
          </a:p>
        </p:txBody>
      </p:sp>
      <p:sp>
        <p:nvSpPr>
          <p:cNvPr id="1307" name="Shape 1307"/>
          <p:cNvSpPr/>
          <p:nvPr/>
        </p:nvSpPr>
        <p:spPr>
          <a:xfrm>
            <a:off x="11423764" y="9353351"/>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08" name="Shape 1308"/>
          <p:cNvSpPr/>
          <p:nvPr/>
        </p:nvSpPr>
        <p:spPr>
          <a:xfrm>
            <a:off x="13592770" y="104788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309" name="Shape 1309"/>
          <p:cNvSpPr/>
          <p:nvPr/>
        </p:nvSpPr>
        <p:spPr>
          <a:xfrm>
            <a:off x="13592770" y="97168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2013</a:t>
            </a:r>
          </a:p>
        </p:txBody>
      </p:sp>
      <p:sp>
        <p:nvSpPr>
          <p:cNvPr id="1310" name="Shape 1310"/>
          <p:cNvSpPr/>
          <p:nvPr/>
        </p:nvSpPr>
        <p:spPr>
          <a:xfrm>
            <a:off x="11817694" y="6019800"/>
            <a:ext cx="812801"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11" name="Shape 1311"/>
          <p:cNvSpPr/>
          <p:nvPr/>
        </p:nvSpPr>
        <p:spPr>
          <a:xfrm>
            <a:off x="11798530" y="2356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12" name="Shape 1312"/>
          <p:cNvSpPr/>
          <p:nvPr/>
        </p:nvSpPr>
        <p:spPr>
          <a:xfrm>
            <a:off x="11773130" y="971686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Shape 1314"/>
          <p:cNvSpPr/>
          <p:nvPr/>
        </p:nvSpPr>
        <p:spPr>
          <a:xfrm flipV="1">
            <a:off x="12192230" y="-31056"/>
            <a:ext cx="1" cy="10146408"/>
          </a:xfrm>
          <a:prstGeom prst="line">
            <a:avLst/>
          </a:prstGeom>
          <a:ln w="25400">
            <a:solidFill>
              <a:srgbClr val="A9A9A9"/>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1315" name="Shape 1315"/>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1316" name="Shape 1316"/>
          <p:cNvSpPr/>
          <p:nvPr/>
        </p:nvSpPr>
        <p:spPr>
          <a:xfrm>
            <a:off x="11423764" y="2025848"/>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17" name="Shape 1317"/>
          <p:cNvSpPr/>
          <p:nvPr/>
        </p:nvSpPr>
        <p:spPr>
          <a:xfrm>
            <a:off x="13592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1318" name="Shape 1318"/>
          <p:cNvSpPr/>
          <p:nvPr/>
        </p:nvSpPr>
        <p:spPr>
          <a:xfrm>
            <a:off x="13592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2014</a:t>
            </a:r>
          </a:p>
        </p:txBody>
      </p:sp>
      <p:sp>
        <p:nvSpPr>
          <p:cNvPr id="1319" name="Shape 1319"/>
          <p:cNvSpPr/>
          <p:nvPr/>
        </p:nvSpPr>
        <p:spPr>
          <a:xfrm>
            <a:off x="11442930" y="5689600"/>
            <a:ext cx="1524001" cy="1524000"/>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20" name="Shape 1320"/>
          <p:cNvSpPr/>
          <p:nvPr/>
        </p:nvSpPr>
        <p:spPr>
          <a:xfrm>
            <a:off x="4267296" y="7018174"/>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1321" name="Shape 1321"/>
          <p:cNvSpPr/>
          <p:nvPr/>
        </p:nvSpPr>
        <p:spPr>
          <a:xfrm>
            <a:off x="4267296" y="6256174"/>
            <a:ext cx="652899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2015</a:t>
            </a:r>
          </a:p>
        </p:txBody>
      </p:sp>
      <p:sp>
        <p:nvSpPr>
          <p:cNvPr id="1322" name="Shape 1322"/>
          <p:cNvSpPr/>
          <p:nvPr/>
        </p:nvSpPr>
        <p:spPr>
          <a:xfrm>
            <a:off x="11423764" y="9353351"/>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23" name="Shape 1323"/>
          <p:cNvSpPr/>
          <p:nvPr/>
        </p:nvSpPr>
        <p:spPr>
          <a:xfrm>
            <a:off x="13592770" y="105296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324" name="Shape 1324"/>
          <p:cNvSpPr/>
          <p:nvPr/>
        </p:nvSpPr>
        <p:spPr>
          <a:xfrm>
            <a:off x="13592770" y="97676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NOW IN 2016</a:t>
            </a:r>
          </a:p>
        </p:txBody>
      </p:sp>
      <p:sp>
        <p:nvSpPr>
          <p:cNvPr id="1325" name="Shape 1325"/>
          <p:cNvSpPr/>
          <p:nvPr/>
        </p:nvSpPr>
        <p:spPr>
          <a:xfrm>
            <a:off x="2035075" y="2025848"/>
            <a:ext cx="6341865"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a:t>
            </a:r>
          </a:p>
        </p:txBody>
      </p:sp>
      <p:sp>
        <p:nvSpPr>
          <p:cNvPr id="1326" name="Shape 1326"/>
          <p:cNvSpPr/>
          <p:nvPr/>
        </p:nvSpPr>
        <p:spPr>
          <a:xfrm>
            <a:off x="11782482" y="971686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27" name="Shape 1327"/>
          <p:cNvSpPr/>
          <p:nvPr/>
        </p:nvSpPr>
        <p:spPr>
          <a:xfrm>
            <a:off x="11707969" y="2306935"/>
            <a:ext cx="961827" cy="9618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28" name="Shape 1328"/>
          <p:cNvSpPr/>
          <p:nvPr/>
        </p:nvSpPr>
        <p:spPr>
          <a:xfrm>
            <a:off x="11801647" y="6045200"/>
            <a:ext cx="812801"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39"/>
          <p:cNvGrpSpPr/>
          <p:nvPr/>
        </p:nvGrpSpPr>
        <p:grpSpPr>
          <a:xfrm>
            <a:off x="-6325249" y="2026814"/>
            <a:ext cx="16621005" cy="9649024"/>
            <a:chOff x="0" y="0"/>
            <a:chExt cx="16621004" cy="9649023"/>
          </a:xfrm>
        </p:grpSpPr>
        <p:sp>
          <p:nvSpPr>
            <p:cNvPr id="4" name="Shape 1330"/>
            <p:cNvSpPr/>
            <p:nvPr/>
          </p:nvSpPr>
          <p:spPr>
            <a:xfrm>
              <a:off x="1514061" y="46586"/>
              <a:ext cx="13527661" cy="9162507"/>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331"/>
            <p:cNvSpPr/>
            <p:nvPr/>
          </p:nvSpPr>
          <p:spPr>
            <a:xfrm>
              <a:off x="1486109" y="0"/>
              <a:ext cx="13583564" cy="924170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332"/>
            <p:cNvSpPr/>
            <p:nvPr/>
          </p:nvSpPr>
          <p:spPr>
            <a:xfrm>
              <a:off x="1555989" y="93173"/>
              <a:ext cx="13441713" cy="8896963"/>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333"/>
            <p:cNvSpPr/>
            <p:nvPr/>
          </p:nvSpPr>
          <p:spPr>
            <a:xfrm>
              <a:off x="1984585" y="675504"/>
              <a:ext cx="12581955" cy="7927966"/>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334"/>
            <p:cNvSpPr/>
            <p:nvPr/>
          </p:nvSpPr>
          <p:spPr>
            <a:xfrm>
              <a:off x="8227173" y="419278"/>
              <a:ext cx="106089" cy="106099"/>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335"/>
            <p:cNvSpPr/>
            <p:nvPr/>
          </p:nvSpPr>
          <p:spPr>
            <a:xfrm>
              <a:off x="8227173" y="421286"/>
              <a:ext cx="82796" cy="80774"/>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336"/>
            <p:cNvSpPr/>
            <p:nvPr/>
          </p:nvSpPr>
          <p:spPr>
            <a:xfrm>
              <a:off x="792" y="9426468"/>
              <a:ext cx="16619685" cy="222556"/>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337"/>
            <p:cNvSpPr/>
            <p:nvPr/>
          </p:nvSpPr>
          <p:spPr>
            <a:xfrm>
              <a:off x="0" y="9168221"/>
              <a:ext cx="16621005" cy="264494"/>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338"/>
            <p:cNvSpPr/>
            <p:nvPr/>
          </p:nvSpPr>
          <p:spPr>
            <a:xfrm>
              <a:off x="7178978" y="9168221"/>
              <a:ext cx="2258390" cy="134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half" idx="13"/>
          </p:nvPr>
        </p:nvSpPr>
        <p:spPr/>
      </p:sp>
      <p:sp>
        <p:nvSpPr>
          <p:cNvPr id="13" name="Shape 1341"/>
          <p:cNvSpPr txBox="1">
            <a:spLocks/>
          </p:cNvSpPr>
          <p:nvPr/>
        </p:nvSpPr>
        <p:spPr>
          <a:xfrm>
            <a:off x="12195770" y="1712168"/>
            <a:ext cx="10161191" cy="36837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dirty="0"/>
              <a:t>Notebook</a:t>
            </a:r>
          </a:p>
          <a:p>
            <a:pPr hangingPunct="1"/>
            <a:r>
              <a:rPr lang="de-DE" dirty="0" err="1"/>
              <a:t>Mockup</a:t>
            </a:r>
            <a:endParaRPr lang="de-DE" dirty="0"/>
          </a:p>
        </p:txBody>
      </p:sp>
      <p:sp>
        <p:nvSpPr>
          <p:cNvPr id="14" name="Shape 1342"/>
          <p:cNvSpPr/>
          <p:nvPr/>
        </p:nvSpPr>
        <p:spPr>
          <a:xfrm>
            <a:off x="12192000" y="5833093"/>
            <a:ext cx="9145387"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15" name="Shape 1343"/>
          <p:cNvSpPr/>
          <p:nvPr/>
        </p:nvSpPr>
        <p:spPr>
          <a:xfrm>
            <a:off x="12192000" y="9068689"/>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6" name="Shape 1344"/>
          <p:cNvSpPr/>
          <p:nvPr/>
        </p:nvSpPr>
        <p:spPr>
          <a:xfrm>
            <a:off x="12192000" y="830668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17" name="Shape 1345"/>
          <p:cNvSpPr/>
          <p:nvPr/>
        </p:nvSpPr>
        <p:spPr>
          <a:xfrm>
            <a:off x="17718200" y="8306689"/>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18" name="Shape 1346"/>
          <p:cNvSpPr/>
          <p:nvPr/>
        </p:nvSpPr>
        <p:spPr>
          <a:xfrm>
            <a:off x="17718200" y="906868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17975200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351"/>
          <p:cNvSpPr txBox="1">
            <a:spLocks/>
          </p:cNvSpPr>
          <p:nvPr/>
        </p:nvSpPr>
        <p:spPr>
          <a:xfrm>
            <a:off x="2032000" y="1708348"/>
            <a:ext cx="4826000" cy="45935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Meet</a:t>
            </a:r>
          </a:p>
          <a:p>
            <a:pPr hangingPunct="1"/>
            <a:r>
              <a:rPr lang="de-DE"/>
              <a:t>The</a:t>
            </a:r>
          </a:p>
          <a:p>
            <a:pPr hangingPunct="1"/>
            <a:r>
              <a:rPr lang="de-DE"/>
              <a:t>Team</a:t>
            </a:r>
            <a:endParaRPr lang="de-DE" dirty="0"/>
          </a:p>
        </p:txBody>
      </p:sp>
      <p:sp>
        <p:nvSpPr>
          <p:cNvPr id="6" name="Shape 1352"/>
          <p:cNvSpPr/>
          <p:nvPr/>
        </p:nvSpPr>
        <p:spPr>
          <a:xfrm>
            <a:off x="7366000" y="9391848"/>
            <a:ext cx="4826000"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TOM MILLER</a:t>
            </a:r>
          </a:p>
        </p:txBody>
      </p:sp>
      <p:sp>
        <p:nvSpPr>
          <p:cNvPr id="7" name="Shape 1353"/>
          <p:cNvSpPr/>
          <p:nvPr/>
        </p:nvSpPr>
        <p:spPr>
          <a:xfrm>
            <a:off x="7366000" y="9985474"/>
            <a:ext cx="482600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Ceo - Creative</a:t>
            </a:r>
          </a:p>
        </p:txBody>
      </p:sp>
      <p:sp>
        <p:nvSpPr>
          <p:cNvPr id="8" name="Shape 1354"/>
          <p:cNvSpPr/>
          <p:nvPr/>
        </p:nvSpPr>
        <p:spPr>
          <a:xfrm>
            <a:off x="12450960" y="9391848"/>
            <a:ext cx="4826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JENA SMITH</a:t>
            </a:r>
          </a:p>
        </p:txBody>
      </p:sp>
      <p:sp>
        <p:nvSpPr>
          <p:cNvPr id="9" name="Shape 1355"/>
          <p:cNvSpPr/>
          <p:nvPr/>
        </p:nvSpPr>
        <p:spPr>
          <a:xfrm>
            <a:off x="12450960" y="9985474"/>
            <a:ext cx="4826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Support - Design</a:t>
            </a:r>
          </a:p>
        </p:txBody>
      </p:sp>
      <p:sp>
        <p:nvSpPr>
          <p:cNvPr id="10" name="Shape 1356"/>
          <p:cNvSpPr/>
          <p:nvPr/>
        </p:nvSpPr>
        <p:spPr>
          <a:xfrm>
            <a:off x="17530960" y="9391848"/>
            <a:ext cx="4826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MIKE FORMS</a:t>
            </a:r>
          </a:p>
        </p:txBody>
      </p:sp>
      <p:sp>
        <p:nvSpPr>
          <p:cNvPr id="11" name="Shape 1357"/>
          <p:cNvSpPr/>
          <p:nvPr/>
        </p:nvSpPr>
        <p:spPr>
          <a:xfrm>
            <a:off x="17530960" y="9985474"/>
            <a:ext cx="4826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App Development</a:t>
            </a:r>
          </a:p>
        </p:txBody>
      </p:sp>
      <p:sp>
        <p:nvSpPr>
          <p:cNvPr id="12" name="Shape 1358"/>
          <p:cNvSpPr/>
          <p:nvPr/>
        </p:nvSpPr>
        <p:spPr>
          <a:xfrm>
            <a:off x="2032000" y="6858000"/>
            <a:ext cx="4572000" cy="5177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Sed diam diotur niema nonumy eirmod tempor invidunt ubore eto ogna aliquyam erat desando greadon.</a:t>
            </a:r>
          </a:p>
          <a:p>
            <a:pPr>
              <a:spcBef>
                <a:spcPts val="5900"/>
              </a:spcBef>
              <a:defRPr>
                <a:solidFill>
                  <a:srgbClr val="5E5E5E"/>
                </a:solidFill>
                <a:latin typeface="Montserrat Light"/>
                <a:ea typeface="Montserrat Light"/>
                <a:cs typeface="Montserrat Light"/>
                <a:sym typeface="Montserrat Light"/>
              </a:defRPr>
            </a:pPr>
            <a:r>
              <a:t>Lorem ipsum dolor sitos amet. Lorem eso ipsum dolor sit amet.</a:t>
            </a:r>
          </a:p>
        </p:txBody>
      </p:sp>
    </p:spTree>
    <p:extLst>
      <p:ext uri="{BB962C8B-B14F-4D97-AF65-F5344CB8AC3E}">
        <p14:creationId xmlns:p14="http://schemas.microsoft.com/office/powerpoint/2010/main" val="6358069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363"/>
          <p:cNvSpPr/>
          <p:nvPr/>
        </p:nvSpPr>
        <p:spPr>
          <a:xfrm>
            <a:off x="2696866" y="86519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6" name="Shape 1364"/>
          <p:cNvSpPr/>
          <p:nvPr/>
        </p:nvSpPr>
        <p:spPr>
          <a:xfrm>
            <a:off x="2681188" y="92455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rPr dirty="0"/>
              <a:t>App - Development</a:t>
            </a:r>
          </a:p>
        </p:txBody>
      </p:sp>
      <p:sp>
        <p:nvSpPr>
          <p:cNvPr id="7" name="Shape 1365"/>
          <p:cNvSpPr/>
          <p:nvPr/>
        </p:nvSpPr>
        <p:spPr>
          <a:xfrm>
            <a:off x="2047775" y="101599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8" name="Shape 1366"/>
          <p:cNvSpPr/>
          <p:nvPr/>
        </p:nvSpPr>
        <p:spPr>
          <a:xfrm>
            <a:off x="9916368" y="86519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9" name="Shape 1367"/>
          <p:cNvSpPr/>
          <p:nvPr/>
        </p:nvSpPr>
        <p:spPr>
          <a:xfrm>
            <a:off x="9916368" y="92455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0" name="Shape 1368"/>
          <p:cNvSpPr/>
          <p:nvPr/>
        </p:nvSpPr>
        <p:spPr>
          <a:xfrm>
            <a:off x="17151548" y="86519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1" name="Shape 1369"/>
          <p:cNvSpPr/>
          <p:nvPr/>
        </p:nvSpPr>
        <p:spPr>
          <a:xfrm>
            <a:off x="17151548" y="92455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2" name="Shape 1370"/>
          <p:cNvSpPr/>
          <p:nvPr/>
        </p:nvSpPr>
        <p:spPr>
          <a:xfrm>
            <a:off x="9282955" y="101599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3" name="Shape 1371"/>
          <p:cNvSpPr/>
          <p:nvPr/>
        </p:nvSpPr>
        <p:spPr>
          <a:xfrm>
            <a:off x="16518135" y="101599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4" name="Shape 1372"/>
          <p:cNvSpPr/>
          <p:nvPr/>
        </p:nvSpPr>
        <p:spPr>
          <a:xfrm>
            <a:off x="2047775" y="1806673"/>
            <a:ext cx="9145193" cy="190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Dreso nade meros.</a:t>
            </a:r>
          </a:p>
        </p:txBody>
      </p:sp>
    </p:spTree>
    <p:extLst>
      <p:ext uri="{BB962C8B-B14F-4D97-AF65-F5344CB8AC3E}">
        <p14:creationId xmlns:p14="http://schemas.microsoft.com/office/powerpoint/2010/main" val="12552030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378"/>
          <p:cNvSpPr txBox="1">
            <a:spLocks/>
          </p:cNvSpPr>
          <p:nvPr/>
        </p:nvSpPr>
        <p:spPr>
          <a:xfrm>
            <a:off x="2032000" y="1708348"/>
            <a:ext cx="9144000"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We are</a:t>
            </a:r>
          </a:p>
          <a:p>
            <a:pPr hangingPunct="1"/>
            <a:r>
              <a:rPr lang="de-DE"/>
              <a:t>the</a:t>
            </a:r>
          </a:p>
          <a:p>
            <a:pPr hangingPunct="1"/>
            <a:r>
              <a:rPr lang="de-DE"/>
              <a:t>Team</a:t>
            </a:r>
            <a:endParaRPr lang="de-DE" dirty="0"/>
          </a:p>
        </p:txBody>
      </p:sp>
      <p:sp>
        <p:nvSpPr>
          <p:cNvPr id="7" name="Shape 1379"/>
          <p:cNvSpPr/>
          <p:nvPr/>
        </p:nvSpPr>
        <p:spPr>
          <a:xfrm>
            <a:off x="17784960" y="5172174"/>
            <a:ext cx="4572001"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8" name="Shape 1380"/>
          <p:cNvSpPr/>
          <p:nvPr/>
        </p:nvSpPr>
        <p:spPr>
          <a:xfrm>
            <a:off x="17784960" y="5765800"/>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9" name="Shape 1381"/>
          <p:cNvSpPr/>
          <p:nvPr/>
        </p:nvSpPr>
        <p:spPr>
          <a:xfrm>
            <a:off x="12192000" y="5172174"/>
            <a:ext cx="4572000"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0" name="Shape 1382"/>
          <p:cNvSpPr/>
          <p:nvPr/>
        </p:nvSpPr>
        <p:spPr>
          <a:xfrm>
            <a:off x="12192000" y="5765800"/>
            <a:ext cx="457200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1" name="Shape 1383"/>
          <p:cNvSpPr/>
          <p:nvPr/>
        </p:nvSpPr>
        <p:spPr>
          <a:xfrm>
            <a:off x="12192000" y="10720585"/>
            <a:ext cx="4572000"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2" name="Shape 1384"/>
          <p:cNvSpPr/>
          <p:nvPr/>
        </p:nvSpPr>
        <p:spPr>
          <a:xfrm>
            <a:off x="12192000" y="11314211"/>
            <a:ext cx="457200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3" name="Shape 1385"/>
          <p:cNvSpPr/>
          <p:nvPr/>
        </p:nvSpPr>
        <p:spPr>
          <a:xfrm>
            <a:off x="17772260" y="10687049"/>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4" name="Shape 1386"/>
          <p:cNvSpPr/>
          <p:nvPr/>
        </p:nvSpPr>
        <p:spPr>
          <a:xfrm>
            <a:off x="17772260" y="11280675"/>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5" name="Shape 1387"/>
          <p:cNvSpPr/>
          <p:nvPr/>
        </p:nvSpPr>
        <p:spPr>
          <a:xfrm>
            <a:off x="2039738" y="7302747"/>
            <a:ext cx="9144001" cy="36783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Sed diam diotur niema nonumy eirmod tempor invidunt ubore eto ogna aliquyam erat desando ereson greadon.</a:t>
            </a:r>
          </a:p>
          <a:p>
            <a:pPr>
              <a:spcBef>
                <a:spcPts val="5900"/>
              </a:spcBef>
              <a:defRPr>
                <a:solidFill>
                  <a:srgbClr val="5E5E5E"/>
                </a:solidFill>
                <a:latin typeface="Montserrat Light"/>
                <a:ea typeface="Montserrat Light"/>
                <a:cs typeface="Montserrat Light"/>
                <a:sym typeface="Montserrat Light"/>
              </a:defRPr>
            </a:pPr>
            <a:r>
              <a:t>Lorem ipsum dolor sitos amet. Lorem eso ipsum dolor sit rutras amet.</a:t>
            </a:r>
          </a:p>
        </p:txBody>
      </p:sp>
    </p:spTree>
    <p:extLst>
      <p:ext uri="{BB962C8B-B14F-4D97-AF65-F5344CB8AC3E}">
        <p14:creationId xmlns:p14="http://schemas.microsoft.com/office/powerpoint/2010/main" val="91760416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390"/>
          <p:cNvSpPr txBox="1">
            <a:spLocks/>
          </p:cNvSpPr>
          <p:nvPr/>
        </p:nvSpPr>
        <p:spPr>
          <a:xfrm>
            <a:off x="2035075" y="1708347"/>
            <a:ext cx="5712091" cy="5149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Meet</a:t>
            </a:r>
          </a:p>
          <a:p>
            <a:pPr hangingPunct="1"/>
            <a:r>
              <a:rPr lang="de-DE"/>
              <a:t>Mike</a:t>
            </a:r>
          </a:p>
          <a:p>
            <a:pPr hangingPunct="1"/>
            <a:r>
              <a:rPr lang="de-DE"/>
              <a:t>Forms</a:t>
            </a:r>
            <a:endParaRPr lang="de-DE" dirty="0"/>
          </a:p>
        </p:txBody>
      </p:sp>
      <p:sp>
        <p:nvSpPr>
          <p:cNvPr id="4" name="Shape 1391"/>
          <p:cNvSpPr/>
          <p:nvPr/>
        </p:nvSpPr>
        <p:spPr>
          <a:xfrm>
            <a:off x="9786656" y="10687141"/>
            <a:ext cx="4826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5" name="Shape 1392"/>
          <p:cNvSpPr/>
          <p:nvPr/>
        </p:nvSpPr>
        <p:spPr>
          <a:xfrm>
            <a:off x="9786656" y="11280767"/>
            <a:ext cx="4826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6" name="Shape 1393"/>
          <p:cNvSpPr/>
          <p:nvPr/>
        </p:nvSpPr>
        <p:spPr>
          <a:xfrm>
            <a:off x="2035075" y="7215087"/>
            <a:ext cx="4826001"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Sesd diam diotur niema nonumy eirmod tempor invidunt ubore eto ogna aliquyam erate desando greadon.</a:t>
            </a:r>
          </a:p>
          <a:p>
            <a:pPr>
              <a:spcBef>
                <a:spcPts val="5900"/>
              </a:spcBef>
              <a:defRPr>
                <a:solidFill>
                  <a:srgbClr val="5E5E5E"/>
                </a:solidFill>
                <a:latin typeface="Montserrat Light"/>
                <a:ea typeface="Montserrat Light"/>
                <a:cs typeface="Montserrat Light"/>
                <a:sym typeface="Montserrat Light"/>
              </a:defRPr>
            </a:pPr>
            <a:r>
              <a:t>Lorem ipsum dolor sitos amen orem eso.</a:t>
            </a:r>
          </a:p>
        </p:txBody>
      </p:sp>
      <p:sp>
        <p:nvSpPr>
          <p:cNvPr id="7" name="Shape 1394"/>
          <p:cNvSpPr/>
          <p:nvPr/>
        </p:nvSpPr>
        <p:spPr>
          <a:xfrm>
            <a:off x="17718200" y="1830422"/>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ABOUT</a:t>
            </a:r>
          </a:p>
        </p:txBody>
      </p:sp>
      <p:sp>
        <p:nvSpPr>
          <p:cNvPr id="8" name="Shape 1395"/>
          <p:cNvSpPr/>
          <p:nvPr/>
        </p:nvSpPr>
        <p:spPr>
          <a:xfrm>
            <a:off x="17716038"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STORY</a:t>
            </a:r>
          </a:p>
        </p:txBody>
      </p:sp>
      <p:sp>
        <p:nvSpPr>
          <p:cNvPr id="9" name="Shape 1396"/>
          <p:cNvSpPr/>
          <p:nvPr/>
        </p:nvSpPr>
        <p:spPr>
          <a:xfrm>
            <a:off x="17718200" y="2592422"/>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0" name="Shape 1397"/>
          <p:cNvSpPr/>
          <p:nvPr/>
        </p:nvSpPr>
        <p:spPr>
          <a:xfrm>
            <a:off x="17716038" y="6376211"/>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1" name="Shape 1398"/>
          <p:cNvSpPr/>
          <p:nvPr/>
        </p:nvSpPr>
        <p:spPr>
          <a:xfrm>
            <a:off x="17716038"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WHAT I DO</a:t>
            </a:r>
          </a:p>
        </p:txBody>
      </p:sp>
      <p:sp>
        <p:nvSpPr>
          <p:cNvPr id="12" name="Shape 1399"/>
          <p:cNvSpPr/>
          <p:nvPr/>
        </p:nvSpPr>
        <p:spPr>
          <a:xfrm>
            <a:off x="17716038" y="10160000"/>
            <a:ext cx="4826001"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3410356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064"/>
          <p:cNvSpPr txBox="1">
            <a:spLocks/>
          </p:cNvSpPr>
          <p:nvPr/>
        </p:nvSpPr>
        <p:spPr>
          <a:xfrm>
            <a:off x="2032000" y="1733061"/>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About</a:t>
            </a:r>
          </a:p>
          <a:p>
            <a:pPr hangingPunct="1"/>
            <a:r>
              <a:rPr lang="de-DE"/>
              <a:t>Be Agency</a:t>
            </a:r>
          </a:p>
        </p:txBody>
      </p:sp>
      <p:sp>
        <p:nvSpPr>
          <p:cNvPr id="4" name="Shape 1065"/>
          <p:cNvSpPr/>
          <p:nvPr/>
        </p:nvSpPr>
        <p:spPr>
          <a:xfrm>
            <a:off x="13208486" y="8501757"/>
            <a:ext cx="9145193" cy="34030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a:t>
            </a:r>
          </a:p>
        </p:txBody>
      </p:sp>
      <p:sp>
        <p:nvSpPr>
          <p:cNvPr id="5" name="Shape 1066"/>
          <p:cNvSpPr/>
          <p:nvPr/>
        </p:nvSpPr>
        <p:spPr>
          <a:xfrm>
            <a:off x="13208486" y="1923561"/>
            <a:ext cx="9145193" cy="5773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95652667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Bildplatzhalter 2"/>
          <p:cNvSpPr>
            <a:spLocks noGrp="1"/>
          </p:cNvSpPr>
          <p:nvPr>
            <p:ph type="pic" sz="quarter" idx="18"/>
          </p:nvPr>
        </p:nvSpPr>
        <p:spPr/>
      </p:sp>
      <p:sp>
        <p:nvSpPr>
          <p:cNvPr id="4" name="Bildplatzhalter 3"/>
          <p:cNvSpPr>
            <a:spLocks noGrp="1"/>
          </p:cNvSpPr>
          <p:nvPr>
            <p:ph type="pic" sz="quarter" idx="19"/>
          </p:nvPr>
        </p:nvSpPr>
        <p:spPr/>
      </p:sp>
      <p:sp>
        <p:nvSpPr>
          <p:cNvPr id="5" name="Shape 1404"/>
          <p:cNvSpPr/>
          <p:nvPr/>
        </p:nvSpPr>
        <p:spPr>
          <a:xfrm>
            <a:off x="2655788" y="84360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6" name="Shape 1405"/>
          <p:cNvSpPr/>
          <p:nvPr/>
        </p:nvSpPr>
        <p:spPr>
          <a:xfrm>
            <a:off x="2655788" y="90296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7" name="Shape 1406"/>
          <p:cNvSpPr/>
          <p:nvPr/>
        </p:nvSpPr>
        <p:spPr>
          <a:xfrm>
            <a:off x="2022375" y="99440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8" name="Shape 1407"/>
          <p:cNvSpPr/>
          <p:nvPr/>
        </p:nvSpPr>
        <p:spPr>
          <a:xfrm>
            <a:off x="9890968" y="84360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9" name="Shape 1408"/>
          <p:cNvSpPr/>
          <p:nvPr/>
        </p:nvSpPr>
        <p:spPr>
          <a:xfrm>
            <a:off x="9890968" y="90296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0" name="Shape 1409"/>
          <p:cNvSpPr/>
          <p:nvPr/>
        </p:nvSpPr>
        <p:spPr>
          <a:xfrm>
            <a:off x="17126148" y="84360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1" name="Shape 1410"/>
          <p:cNvSpPr/>
          <p:nvPr/>
        </p:nvSpPr>
        <p:spPr>
          <a:xfrm>
            <a:off x="17126148" y="90296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2" name="Shape 1411"/>
          <p:cNvSpPr/>
          <p:nvPr/>
        </p:nvSpPr>
        <p:spPr>
          <a:xfrm>
            <a:off x="9257555" y="99440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3" name="Shape 1412"/>
          <p:cNvSpPr/>
          <p:nvPr/>
        </p:nvSpPr>
        <p:spPr>
          <a:xfrm>
            <a:off x="16492735" y="99440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4" name="Shape 1413"/>
          <p:cNvSpPr/>
          <p:nvPr/>
        </p:nvSpPr>
        <p:spPr>
          <a:xfrm>
            <a:off x="2032097" y="1806673"/>
            <a:ext cx="9145193" cy="190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Team oreso nade meros.</a:t>
            </a:r>
          </a:p>
        </p:txBody>
      </p:sp>
    </p:spTree>
    <p:extLst>
      <p:ext uri="{BB962C8B-B14F-4D97-AF65-F5344CB8AC3E}">
        <p14:creationId xmlns:p14="http://schemas.microsoft.com/office/powerpoint/2010/main" val="76913468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416"/>
          <p:cNvSpPr txBox="1">
            <a:spLocks/>
          </p:cNvSpPr>
          <p:nvPr/>
        </p:nvSpPr>
        <p:spPr>
          <a:xfrm>
            <a:off x="2032000" y="1708348"/>
            <a:ext cx="10160000" cy="17947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Jona Miller</a:t>
            </a:r>
            <a:endParaRPr lang="de-DE" dirty="0"/>
          </a:p>
        </p:txBody>
      </p:sp>
      <p:sp>
        <p:nvSpPr>
          <p:cNvPr id="4" name="Shape 1417"/>
          <p:cNvSpPr/>
          <p:nvPr/>
        </p:nvSpPr>
        <p:spPr>
          <a:xfrm>
            <a:off x="4138232" y="7331077"/>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5" name="Shape 1418"/>
          <p:cNvSpPr/>
          <p:nvPr/>
        </p:nvSpPr>
        <p:spPr>
          <a:xfrm>
            <a:off x="4138229" y="9970690"/>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6" name="Shape 1419"/>
          <p:cNvSpPr/>
          <p:nvPr/>
        </p:nvSpPr>
        <p:spPr>
          <a:xfrm>
            <a:off x="4138232" y="8093077"/>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7" name="Shape 1420"/>
          <p:cNvSpPr/>
          <p:nvPr/>
        </p:nvSpPr>
        <p:spPr>
          <a:xfrm>
            <a:off x="4138235" y="10732691"/>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8" name="Shape 1421"/>
          <p:cNvSpPr/>
          <p:nvPr/>
        </p:nvSpPr>
        <p:spPr>
          <a:xfrm>
            <a:off x="2028332" y="7399502"/>
            <a:ext cx="1524001"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9" name="Shape 1422"/>
          <p:cNvSpPr/>
          <p:nvPr/>
        </p:nvSpPr>
        <p:spPr>
          <a:xfrm>
            <a:off x="2028332" y="10039116"/>
            <a:ext cx="1524001"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10" name="Shape 1423"/>
          <p:cNvSpPr/>
          <p:nvPr/>
        </p:nvSpPr>
        <p:spPr>
          <a:xfrm>
            <a:off x="2028332" y="4452822"/>
            <a:ext cx="9148958" cy="19285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Sesd diam diotur niema nonumy trindas eirmod tempor invidunt ubore eto ogna aliquyam erate desando greadon.</a:t>
            </a:r>
          </a:p>
        </p:txBody>
      </p:sp>
    </p:spTree>
    <p:extLst>
      <p:ext uri="{BB962C8B-B14F-4D97-AF65-F5344CB8AC3E}">
        <p14:creationId xmlns:p14="http://schemas.microsoft.com/office/powerpoint/2010/main" val="158479796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1426"/>
          <p:cNvSpPr txBox="1">
            <a:spLocks/>
          </p:cNvSpPr>
          <p:nvPr/>
        </p:nvSpPr>
        <p:spPr>
          <a:xfrm>
            <a:off x="2035075" y="1716815"/>
            <a:ext cx="4826001" cy="4323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8400" spc="0">
                <a:solidFill>
                  <a:srgbClr val="FFFFFF"/>
                </a:solidFill>
                <a:latin typeface="Montserrat"/>
                <a:ea typeface="Montserrat"/>
                <a:cs typeface="Montserrat"/>
                <a:sym typeface="Montserrat"/>
              </a:defRPr>
            </a:pPr>
            <a:r>
              <a:rPr lang="de-DE" sz="8400" spc="0" dirty="0" err="1">
                <a:solidFill>
                  <a:srgbClr val="FFFFFF"/>
                </a:solidFill>
                <a:latin typeface="Montserrat"/>
                <a:ea typeface="Montserrat"/>
                <a:cs typeface="Montserrat"/>
                <a:sym typeface="Montserrat"/>
              </a:rPr>
              <a:t>Meet</a:t>
            </a:r>
            <a:endParaRPr lang="de-DE" sz="8400" spc="0" dirty="0">
              <a:solidFill>
                <a:srgbClr val="FFFFFF"/>
              </a:solidFill>
              <a:latin typeface="Montserrat"/>
              <a:ea typeface="Montserrat"/>
              <a:cs typeface="Montserrat"/>
              <a:sym typeface="Montserrat"/>
            </a:endParaRPr>
          </a:p>
          <a:p>
            <a:pPr hangingPunct="1">
              <a:lnSpc>
                <a:spcPct val="100000"/>
              </a:lnSpc>
              <a:defRPr sz="8400" spc="0">
                <a:solidFill>
                  <a:srgbClr val="FFFFFF"/>
                </a:solidFill>
                <a:latin typeface="Montserrat"/>
                <a:ea typeface="Montserrat"/>
                <a:cs typeface="Montserrat"/>
                <a:sym typeface="Montserrat"/>
              </a:defRPr>
            </a:pPr>
            <a:r>
              <a:rPr lang="de-DE" sz="8400" spc="0" dirty="0">
                <a:solidFill>
                  <a:srgbClr val="FFFFFF"/>
                </a:solidFill>
                <a:latin typeface="Montserrat"/>
                <a:ea typeface="Montserrat"/>
                <a:cs typeface="Montserrat"/>
                <a:sym typeface="Montserrat"/>
              </a:rPr>
              <a:t>Tom</a:t>
            </a:r>
          </a:p>
          <a:p>
            <a:pPr hangingPunct="1">
              <a:lnSpc>
                <a:spcPct val="100000"/>
              </a:lnSpc>
              <a:defRPr sz="8400" spc="0">
                <a:solidFill>
                  <a:srgbClr val="FFFFFF"/>
                </a:solidFill>
                <a:latin typeface="Montserrat"/>
                <a:ea typeface="Montserrat"/>
                <a:cs typeface="Montserrat"/>
                <a:sym typeface="Montserrat"/>
              </a:defRPr>
            </a:pPr>
            <a:r>
              <a:rPr lang="de-DE" sz="8400" spc="0" dirty="0">
                <a:solidFill>
                  <a:srgbClr val="FFFFFF"/>
                </a:solidFill>
                <a:latin typeface="Montserrat"/>
                <a:ea typeface="Montserrat"/>
                <a:cs typeface="Montserrat"/>
                <a:sym typeface="Montserrat"/>
              </a:rPr>
              <a:t>Miller</a:t>
            </a:r>
          </a:p>
        </p:txBody>
      </p:sp>
      <p:sp>
        <p:nvSpPr>
          <p:cNvPr id="4" name="Shape 1427"/>
          <p:cNvSpPr/>
          <p:nvPr/>
        </p:nvSpPr>
        <p:spPr>
          <a:xfrm>
            <a:off x="14729466" y="2793863"/>
            <a:ext cx="7618943" cy="3808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Sesd diam diotur niema drosa nonumy eirmod tempor invidunt ubore eto ogna aliquyam erate desando greadon.</a:t>
            </a:r>
          </a:p>
          <a:p>
            <a:pPr>
              <a:spcBef>
                <a:spcPts val="5900"/>
              </a:spcBef>
              <a:defRPr>
                <a:solidFill>
                  <a:srgbClr val="5E5E5E"/>
                </a:solidFill>
                <a:latin typeface="Montserrat Light"/>
                <a:ea typeface="Montserrat Light"/>
                <a:cs typeface="Montserrat Light"/>
                <a:sym typeface="Montserrat Light"/>
              </a:defRPr>
            </a:pPr>
            <a:r>
              <a:t>Lorem ipsum dolor sitos amen oremfra fradns gradado mira eso.</a:t>
            </a:r>
          </a:p>
        </p:txBody>
      </p:sp>
      <p:sp>
        <p:nvSpPr>
          <p:cNvPr id="5" name="Shape 1428"/>
          <p:cNvSpPr/>
          <p:nvPr/>
        </p:nvSpPr>
        <p:spPr>
          <a:xfrm>
            <a:off x="14729466" y="7365187"/>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ABOUT</a:t>
            </a:r>
          </a:p>
        </p:txBody>
      </p:sp>
      <p:sp>
        <p:nvSpPr>
          <p:cNvPr id="6" name="Shape 1429"/>
          <p:cNvSpPr/>
          <p:nvPr/>
        </p:nvSpPr>
        <p:spPr>
          <a:xfrm>
            <a:off x="14729466" y="1780315"/>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STORY</a:t>
            </a:r>
          </a:p>
        </p:txBody>
      </p:sp>
      <p:sp>
        <p:nvSpPr>
          <p:cNvPr id="7" name="Shape 1430"/>
          <p:cNvSpPr/>
          <p:nvPr/>
        </p:nvSpPr>
        <p:spPr>
          <a:xfrm>
            <a:off x="14729466" y="8523187"/>
            <a:ext cx="7618943" cy="190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Mires diam diotur niema drosa nonumy eirmod tempor invidunt ubore eto ogna aliquyam erate desando greadon.</a:t>
            </a:r>
          </a:p>
        </p:txBody>
      </p:sp>
    </p:spTree>
    <p:extLst>
      <p:ext uri="{BB962C8B-B14F-4D97-AF65-F5344CB8AC3E}">
        <p14:creationId xmlns:p14="http://schemas.microsoft.com/office/powerpoint/2010/main" val="205734235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433"/>
          <p:cNvSpPr txBox="1">
            <a:spLocks/>
          </p:cNvSpPr>
          <p:nvPr/>
        </p:nvSpPr>
        <p:spPr>
          <a:xfrm>
            <a:off x="2032000" y="1708348"/>
            <a:ext cx="762000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Be</a:t>
            </a:r>
          </a:p>
          <a:p>
            <a:pPr hangingPunct="1">
              <a:defRPr>
                <a:solidFill>
                  <a:srgbClr val="FFFFFF"/>
                </a:solidFill>
              </a:defRPr>
            </a:pPr>
            <a:r>
              <a:rPr lang="de-DE">
                <a:solidFill>
                  <a:srgbClr val="FFFFFF"/>
                </a:solidFill>
              </a:rPr>
              <a:t>Creative</a:t>
            </a:r>
            <a:endParaRPr lang="de-DE" dirty="0">
              <a:solidFill>
                <a:srgbClr val="FFFFFF"/>
              </a:solidFill>
            </a:endParaRPr>
          </a:p>
        </p:txBody>
      </p:sp>
      <p:sp>
        <p:nvSpPr>
          <p:cNvPr id="4" name="Shape 1434"/>
          <p:cNvSpPr/>
          <p:nvPr/>
        </p:nvSpPr>
        <p:spPr>
          <a:xfrm>
            <a:off x="2032000" y="5928089"/>
            <a:ext cx="7620000" cy="29230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 accusam eto justo fosduo dolores etoma jam rebum. Steot clita dro kuasd gubergren, nosotra sea take mata sanctus est Lorem ipsusit drmet. Lorem eso ipsum dolor sit ameto.</a:t>
            </a:r>
          </a:p>
        </p:txBody>
      </p:sp>
      <p:sp>
        <p:nvSpPr>
          <p:cNvPr id="5" name="Shape 1435"/>
          <p:cNvSpPr/>
          <p:nvPr/>
        </p:nvSpPr>
        <p:spPr>
          <a:xfrm>
            <a:off x="2034478" y="10707722"/>
            <a:ext cx="7620001" cy="1275557"/>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FFFFFF"/>
                </a:solidFill>
                <a:latin typeface="Montserrat Light"/>
                <a:ea typeface="Montserrat Light"/>
                <a:cs typeface="Montserrat Light"/>
                <a:sym typeface="Montserrat Light"/>
              </a:defRPr>
            </a:lvl1pPr>
          </a:lstStyle>
          <a:p>
            <a:r>
              <a:t>Fosduo dolores etoa jasom rebum. Steto clita kuasd gubogren, nosotra drs frone. </a:t>
            </a:r>
          </a:p>
        </p:txBody>
      </p:sp>
      <p:sp>
        <p:nvSpPr>
          <p:cNvPr id="6" name="Shape 1436"/>
          <p:cNvSpPr/>
          <p:nvPr/>
        </p:nvSpPr>
        <p:spPr>
          <a:xfrm>
            <a:off x="2034480" y="9945723"/>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FFFFFF"/>
                </a:solidFill>
                <a:latin typeface="Montserrat Light"/>
                <a:ea typeface="Montserrat Light"/>
                <a:cs typeface="Montserrat Light"/>
                <a:sym typeface="Montserrat Light"/>
              </a:defRPr>
            </a:lvl1pPr>
          </a:lstStyle>
          <a:p>
            <a:r>
              <a:t>BE CREATIVE</a:t>
            </a:r>
          </a:p>
        </p:txBody>
      </p:sp>
    </p:spTree>
    <p:extLst>
      <p:ext uri="{BB962C8B-B14F-4D97-AF65-F5344CB8AC3E}">
        <p14:creationId xmlns:p14="http://schemas.microsoft.com/office/powerpoint/2010/main" val="198001835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11" name="Shape 1439"/>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endParaRPr lang="de-DE" dirty="0"/>
          </a:p>
        </p:txBody>
      </p:sp>
      <p:sp>
        <p:nvSpPr>
          <p:cNvPr id="12" name="Shape 1440"/>
          <p:cNvSpPr/>
          <p:nvPr/>
        </p:nvSpPr>
        <p:spPr>
          <a:xfrm>
            <a:off x="2035075" y="7218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3" name="Shape 1441"/>
          <p:cNvSpPr/>
          <p:nvPr/>
        </p:nvSpPr>
        <p:spPr>
          <a:xfrm>
            <a:off x="2035075"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4" name="Shape 1442"/>
          <p:cNvSpPr/>
          <p:nvPr/>
        </p:nvSpPr>
        <p:spPr>
          <a:xfrm>
            <a:off x="2035075"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5" name="Shape 1443"/>
          <p:cNvSpPr/>
          <p:nvPr/>
        </p:nvSpPr>
        <p:spPr>
          <a:xfrm>
            <a:off x="6235997"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 name="Shape 1444"/>
          <p:cNvSpPr/>
          <p:nvPr/>
        </p:nvSpPr>
        <p:spPr>
          <a:xfrm>
            <a:off x="10436919"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 name="Shape 1445"/>
          <p:cNvSpPr/>
          <p:nvPr/>
        </p:nvSpPr>
        <p:spPr>
          <a:xfrm>
            <a:off x="6224116" y="72185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8" name="Shape 1446"/>
          <p:cNvSpPr/>
          <p:nvPr/>
        </p:nvSpPr>
        <p:spPr>
          <a:xfrm>
            <a:off x="6224116"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9" name="Shape 1447"/>
          <p:cNvSpPr/>
          <p:nvPr/>
        </p:nvSpPr>
        <p:spPr>
          <a:xfrm>
            <a:off x="10413156" y="7218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0" name="Shape 1448"/>
          <p:cNvSpPr/>
          <p:nvPr/>
        </p:nvSpPr>
        <p:spPr>
          <a:xfrm>
            <a:off x="10413156"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21" name="Shape 1449"/>
          <p:cNvSpPr/>
          <p:nvPr/>
        </p:nvSpPr>
        <p:spPr>
          <a:xfrm>
            <a:off x="14614078"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2" name="Shape 1450"/>
          <p:cNvSpPr/>
          <p:nvPr/>
        </p:nvSpPr>
        <p:spPr>
          <a:xfrm>
            <a:off x="14602197" y="72185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3" name="Shape 1451"/>
          <p:cNvSpPr/>
          <p:nvPr/>
        </p:nvSpPr>
        <p:spPr>
          <a:xfrm>
            <a:off x="14602197"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24" name="Shape 1452"/>
          <p:cNvSpPr/>
          <p:nvPr/>
        </p:nvSpPr>
        <p:spPr>
          <a:xfrm>
            <a:off x="18791237" y="7218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5" name="Shape 1453"/>
          <p:cNvSpPr/>
          <p:nvPr/>
        </p:nvSpPr>
        <p:spPr>
          <a:xfrm>
            <a:off x="18791237"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26" name="Shape 1454"/>
          <p:cNvSpPr/>
          <p:nvPr/>
        </p:nvSpPr>
        <p:spPr>
          <a:xfrm>
            <a:off x="18791237"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extLst>
      <p:ext uri="{BB962C8B-B14F-4D97-AF65-F5344CB8AC3E}">
        <p14:creationId xmlns:p14="http://schemas.microsoft.com/office/powerpoint/2010/main" val="18311704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62"/>
          <p:cNvGrpSpPr/>
          <p:nvPr/>
        </p:nvGrpSpPr>
        <p:grpSpPr>
          <a:xfrm>
            <a:off x="14568600" y="3554065"/>
            <a:ext cx="3810001" cy="6869211"/>
            <a:chOff x="0" y="0"/>
            <a:chExt cx="3809999" cy="6869209"/>
          </a:xfrm>
        </p:grpSpPr>
        <p:sp>
          <p:nvSpPr>
            <p:cNvPr id="5" name="Shape 1456"/>
            <p:cNvSpPr/>
            <p:nvPr/>
          </p:nvSpPr>
          <p:spPr>
            <a:xfrm>
              <a:off x="3529210" y="2312132"/>
              <a:ext cx="280790" cy="725586"/>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6" name="Shape 1457"/>
            <p:cNvSpPr/>
            <p:nvPr/>
          </p:nvSpPr>
          <p:spPr>
            <a:xfrm>
              <a:off x="3592752" y="3554704"/>
              <a:ext cx="111325" cy="1085655"/>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458"/>
            <p:cNvSpPr/>
            <p:nvPr/>
          </p:nvSpPr>
          <p:spPr>
            <a:xfrm>
              <a:off x="367867" y="5453862"/>
              <a:ext cx="2893029" cy="141534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459"/>
            <p:cNvSpPr/>
            <p:nvPr/>
          </p:nvSpPr>
          <p:spPr>
            <a:xfrm>
              <a:off x="367867" y="-1"/>
              <a:ext cx="2893029" cy="141390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460"/>
            <p:cNvSpPr/>
            <p:nvPr/>
          </p:nvSpPr>
          <p:spPr>
            <a:xfrm>
              <a:off x="-1" y="1305724"/>
              <a:ext cx="3628765" cy="4280629"/>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461"/>
            <p:cNvSpPr/>
            <p:nvPr/>
          </p:nvSpPr>
          <p:spPr>
            <a:xfrm>
              <a:off x="154707" y="1478666"/>
              <a:ext cx="3319350" cy="3934746"/>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11" name="Group 1469"/>
          <p:cNvGrpSpPr/>
          <p:nvPr/>
        </p:nvGrpSpPr>
        <p:grpSpPr>
          <a:xfrm>
            <a:off x="18546960" y="3554065"/>
            <a:ext cx="3810001" cy="6869211"/>
            <a:chOff x="0" y="0"/>
            <a:chExt cx="3809999" cy="6869209"/>
          </a:xfrm>
        </p:grpSpPr>
        <p:sp>
          <p:nvSpPr>
            <p:cNvPr id="12" name="Shape 1463"/>
            <p:cNvSpPr/>
            <p:nvPr/>
          </p:nvSpPr>
          <p:spPr>
            <a:xfrm>
              <a:off x="3529210" y="2312132"/>
              <a:ext cx="280790" cy="725586"/>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13" name="Shape 1464"/>
            <p:cNvSpPr/>
            <p:nvPr/>
          </p:nvSpPr>
          <p:spPr>
            <a:xfrm>
              <a:off x="3592752" y="3554704"/>
              <a:ext cx="111325" cy="1085655"/>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465"/>
            <p:cNvSpPr/>
            <p:nvPr/>
          </p:nvSpPr>
          <p:spPr>
            <a:xfrm>
              <a:off x="367867" y="5453862"/>
              <a:ext cx="2893029" cy="141534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466"/>
            <p:cNvSpPr/>
            <p:nvPr/>
          </p:nvSpPr>
          <p:spPr>
            <a:xfrm>
              <a:off x="367867" y="-1"/>
              <a:ext cx="2893029" cy="141390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467"/>
            <p:cNvSpPr/>
            <p:nvPr/>
          </p:nvSpPr>
          <p:spPr>
            <a:xfrm>
              <a:off x="-1" y="1305724"/>
              <a:ext cx="3628765" cy="4280629"/>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468"/>
            <p:cNvSpPr/>
            <p:nvPr/>
          </p:nvSpPr>
          <p:spPr>
            <a:xfrm>
              <a:off x="154707" y="1478666"/>
              <a:ext cx="3319350" cy="3934745"/>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8" name="Shape 1472"/>
          <p:cNvSpPr txBox="1">
            <a:spLocks/>
          </p:cNvSpPr>
          <p:nvPr/>
        </p:nvSpPr>
        <p:spPr>
          <a:xfrm>
            <a:off x="2035770" y="1712168"/>
            <a:ext cx="10161191" cy="47496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Colorful</a:t>
            </a:r>
          </a:p>
          <a:p>
            <a:pPr hangingPunct="1"/>
            <a:r>
              <a:rPr lang="de-DE"/>
              <a:t>Watches</a:t>
            </a:r>
          </a:p>
          <a:p>
            <a:pPr hangingPunct="1"/>
            <a:r>
              <a:rPr lang="de-DE"/>
              <a:t>Mockup</a:t>
            </a:r>
          </a:p>
        </p:txBody>
      </p:sp>
      <p:sp>
        <p:nvSpPr>
          <p:cNvPr id="19" name="Shape 1473"/>
          <p:cNvSpPr/>
          <p:nvPr/>
        </p:nvSpPr>
        <p:spPr>
          <a:xfrm>
            <a:off x="2035770" y="7115670"/>
            <a:ext cx="9145388" cy="1655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0" name="Shape 1474"/>
          <p:cNvSpPr/>
          <p:nvPr/>
        </p:nvSpPr>
        <p:spPr>
          <a:xfrm>
            <a:off x="2035770" y="10679211"/>
            <a:ext cx="4828163" cy="1270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a:t>
            </a:r>
          </a:p>
        </p:txBody>
      </p:sp>
      <p:sp>
        <p:nvSpPr>
          <p:cNvPr id="21" name="Shape 1475"/>
          <p:cNvSpPr/>
          <p:nvPr/>
        </p:nvSpPr>
        <p:spPr>
          <a:xfrm>
            <a:off x="2035770" y="9917211"/>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WATCHES MOCKUP</a:t>
            </a:r>
          </a:p>
        </p:txBody>
      </p:sp>
      <p:sp>
        <p:nvSpPr>
          <p:cNvPr id="22" name="Shape 1476"/>
          <p:cNvSpPr/>
          <p:nvPr/>
        </p:nvSpPr>
        <p:spPr>
          <a:xfrm>
            <a:off x="7561970" y="9917211"/>
            <a:ext cx="482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3" name="Shape 1477"/>
          <p:cNvSpPr/>
          <p:nvPr/>
        </p:nvSpPr>
        <p:spPr>
          <a:xfrm>
            <a:off x="7561970" y="10679211"/>
            <a:ext cx="4826001" cy="1263949"/>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a:t>
            </a: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Tree>
    <p:extLst>
      <p:ext uri="{BB962C8B-B14F-4D97-AF65-F5344CB8AC3E}">
        <p14:creationId xmlns:p14="http://schemas.microsoft.com/office/powerpoint/2010/main" val="80268298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Shape 1481"/>
          <p:cNvSpPr/>
          <p:nvPr/>
        </p:nvSpPr>
        <p:spPr>
          <a:xfrm>
            <a:off x="2032097" y="10094416"/>
            <a:ext cx="9145193" cy="158809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5" name="Shape 1482"/>
          <p:cNvSpPr/>
          <p:nvPr/>
        </p:nvSpPr>
        <p:spPr>
          <a:xfrm>
            <a:off x="12192000" y="10157916"/>
            <a:ext cx="10164961" cy="20274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Steot clita kuasd gubergren, nosotra sea takimata sanctus est Lorem ipsusit druamet dolor sit amet, deras consetetur sadipscing elitromas</a:t>
            </a:r>
          </a:p>
        </p:txBody>
      </p:sp>
    </p:spTree>
    <p:extLst>
      <p:ext uri="{BB962C8B-B14F-4D97-AF65-F5344CB8AC3E}">
        <p14:creationId xmlns:p14="http://schemas.microsoft.com/office/powerpoint/2010/main" val="193899952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Shape 1484"/>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pic>
        <p:nvPicPr>
          <p:cNvPr id="1485" name="client_01.png"/>
          <p:cNvPicPr>
            <a:picLocks noChangeAspect="1"/>
          </p:cNvPicPr>
          <p:nvPr/>
        </p:nvPicPr>
        <p:blipFill>
          <a:blip r:embed="rId2">
            <a:extLst/>
          </a:blip>
          <a:stretch>
            <a:fillRect/>
          </a:stretch>
        </p:blipFill>
        <p:spPr>
          <a:xfrm>
            <a:off x="7539038" y="8451603"/>
            <a:ext cx="3810001" cy="2540001"/>
          </a:xfrm>
          <a:prstGeom prst="rect">
            <a:avLst/>
          </a:prstGeom>
          <a:ln w="12700">
            <a:miter lim="400000"/>
          </a:ln>
        </p:spPr>
      </p:pic>
      <p:pic>
        <p:nvPicPr>
          <p:cNvPr id="1486" name="client_04.png"/>
          <p:cNvPicPr>
            <a:picLocks noChangeAspect="1"/>
          </p:cNvPicPr>
          <p:nvPr/>
        </p:nvPicPr>
        <p:blipFill>
          <a:blip r:embed="rId3">
            <a:extLst/>
          </a:blip>
          <a:stretch>
            <a:fillRect/>
          </a:stretch>
        </p:blipFill>
        <p:spPr>
          <a:xfrm>
            <a:off x="2035075" y="8451603"/>
            <a:ext cx="3810001" cy="2540001"/>
          </a:xfrm>
          <a:prstGeom prst="rect">
            <a:avLst/>
          </a:prstGeom>
          <a:ln w="12700">
            <a:miter lim="400000"/>
          </a:ln>
        </p:spPr>
      </p:pic>
      <p:pic>
        <p:nvPicPr>
          <p:cNvPr id="1487" name="client_05.png"/>
          <p:cNvPicPr>
            <a:picLocks noChangeAspect="1"/>
          </p:cNvPicPr>
          <p:nvPr/>
        </p:nvPicPr>
        <p:blipFill>
          <a:blip r:embed="rId4">
            <a:extLst/>
          </a:blip>
          <a:stretch>
            <a:fillRect/>
          </a:stretch>
        </p:blipFill>
        <p:spPr>
          <a:xfrm>
            <a:off x="18546962" y="8451603"/>
            <a:ext cx="3810001" cy="2540001"/>
          </a:xfrm>
          <a:prstGeom prst="rect">
            <a:avLst/>
          </a:prstGeom>
          <a:ln w="12700">
            <a:miter lim="400000"/>
          </a:ln>
        </p:spPr>
      </p:pic>
      <p:pic>
        <p:nvPicPr>
          <p:cNvPr id="1488" name="client_06.png"/>
          <p:cNvPicPr>
            <a:picLocks noChangeAspect="1"/>
          </p:cNvPicPr>
          <p:nvPr/>
        </p:nvPicPr>
        <p:blipFill>
          <a:blip r:embed="rId5">
            <a:extLst/>
          </a:blip>
          <a:stretch>
            <a:fillRect/>
          </a:stretch>
        </p:blipFill>
        <p:spPr>
          <a:xfrm>
            <a:off x="13043000" y="8451603"/>
            <a:ext cx="3810001" cy="2540001"/>
          </a:xfrm>
          <a:prstGeom prst="rect">
            <a:avLst/>
          </a:prstGeom>
          <a:ln w="12700">
            <a:miter lim="400000"/>
          </a:ln>
        </p:spPr>
      </p:pic>
      <p:sp>
        <p:nvSpPr>
          <p:cNvPr id="1489" name="Shape 1489"/>
          <p:cNvSpPr>
            <a:spLocks noGrp="1"/>
          </p:cNvSpPr>
          <p:nvPr>
            <p:ph type="title"/>
          </p:nvPr>
        </p:nvSpPr>
        <p:spPr>
          <a:xfrm>
            <a:off x="2035075" y="1708347"/>
            <a:ext cx="9142215" cy="6743257"/>
          </a:xfrm>
          <a:prstGeom prst="rect">
            <a:avLst/>
          </a:prstGeom>
        </p:spPr>
        <p:txBody>
          <a:bodyPr/>
          <a:lstStyle/>
          <a:p>
            <a:r>
              <a:t>Trusted</a:t>
            </a:r>
          </a:p>
          <a:p>
            <a:r>
              <a:t>by top</a:t>
            </a:r>
          </a:p>
          <a:p>
            <a:r>
              <a:t>companies</a:t>
            </a:r>
          </a:p>
        </p:txBody>
      </p:sp>
      <p:sp>
        <p:nvSpPr>
          <p:cNvPr id="1490" name="Shape 1490"/>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1491" name="Shape 1491"/>
          <p:cNvSpPr/>
          <p:nvPr/>
        </p:nvSpPr>
        <p:spPr>
          <a:xfrm>
            <a:off x="13211770" y="4445744"/>
            <a:ext cx="9145193" cy="42598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elitroman teot clita kuasd gubergren, nosotra seondas.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Shape 1493"/>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pic>
        <p:nvPicPr>
          <p:cNvPr id="1494" name="client_01.png"/>
          <p:cNvPicPr>
            <a:picLocks noChangeAspect="1"/>
          </p:cNvPicPr>
          <p:nvPr/>
        </p:nvPicPr>
        <p:blipFill>
          <a:blip r:embed="rId2">
            <a:extLst/>
          </a:blip>
          <a:stretch>
            <a:fillRect/>
          </a:stretch>
        </p:blipFill>
        <p:spPr>
          <a:xfrm>
            <a:off x="2035075" y="2025848"/>
            <a:ext cx="3810001" cy="2540001"/>
          </a:xfrm>
          <a:prstGeom prst="rect">
            <a:avLst/>
          </a:prstGeom>
          <a:ln w="12700">
            <a:miter lim="400000"/>
          </a:ln>
        </p:spPr>
      </p:pic>
      <p:pic>
        <p:nvPicPr>
          <p:cNvPr id="1495" name="client_02.png"/>
          <p:cNvPicPr>
            <a:picLocks noChangeAspect="1"/>
          </p:cNvPicPr>
          <p:nvPr/>
        </p:nvPicPr>
        <p:blipFill>
          <a:blip r:embed="rId3">
            <a:extLst/>
          </a:blip>
          <a:stretch>
            <a:fillRect/>
          </a:stretch>
        </p:blipFill>
        <p:spPr>
          <a:xfrm>
            <a:off x="7367289" y="9142511"/>
            <a:ext cx="3810001" cy="2540001"/>
          </a:xfrm>
          <a:prstGeom prst="rect">
            <a:avLst/>
          </a:prstGeom>
          <a:ln w="12700">
            <a:miter lim="400000"/>
          </a:ln>
        </p:spPr>
      </p:pic>
      <p:pic>
        <p:nvPicPr>
          <p:cNvPr id="1496" name="client_03.png"/>
          <p:cNvPicPr>
            <a:picLocks noChangeAspect="1"/>
          </p:cNvPicPr>
          <p:nvPr/>
        </p:nvPicPr>
        <p:blipFill>
          <a:blip r:embed="rId4">
            <a:extLst/>
          </a:blip>
          <a:stretch>
            <a:fillRect/>
          </a:stretch>
        </p:blipFill>
        <p:spPr>
          <a:xfrm>
            <a:off x="2035075" y="5588000"/>
            <a:ext cx="3810001" cy="2540000"/>
          </a:xfrm>
          <a:prstGeom prst="rect">
            <a:avLst/>
          </a:prstGeom>
          <a:ln w="12700">
            <a:miter lim="400000"/>
          </a:ln>
        </p:spPr>
      </p:pic>
      <p:pic>
        <p:nvPicPr>
          <p:cNvPr id="1497" name="client_04.png"/>
          <p:cNvPicPr>
            <a:picLocks noChangeAspect="1"/>
          </p:cNvPicPr>
          <p:nvPr/>
        </p:nvPicPr>
        <p:blipFill>
          <a:blip r:embed="rId5">
            <a:extLst/>
          </a:blip>
          <a:stretch>
            <a:fillRect/>
          </a:stretch>
        </p:blipFill>
        <p:spPr>
          <a:xfrm>
            <a:off x="7367289" y="2025848"/>
            <a:ext cx="3810001" cy="2540001"/>
          </a:xfrm>
          <a:prstGeom prst="rect">
            <a:avLst/>
          </a:prstGeom>
          <a:ln w="12700">
            <a:miter lim="400000"/>
          </a:ln>
        </p:spPr>
      </p:pic>
      <p:pic>
        <p:nvPicPr>
          <p:cNvPr id="1498" name="client_05.png"/>
          <p:cNvPicPr>
            <a:picLocks noChangeAspect="1"/>
          </p:cNvPicPr>
          <p:nvPr/>
        </p:nvPicPr>
        <p:blipFill>
          <a:blip r:embed="rId6">
            <a:extLst/>
          </a:blip>
          <a:stretch>
            <a:fillRect/>
          </a:stretch>
        </p:blipFill>
        <p:spPr>
          <a:xfrm>
            <a:off x="2035075" y="9142511"/>
            <a:ext cx="3810001" cy="2540001"/>
          </a:xfrm>
          <a:prstGeom prst="rect">
            <a:avLst/>
          </a:prstGeom>
          <a:ln w="12700">
            <a:miter lim="400000"/>
          </a:ln>
        </p:spPr>
      </p:pic>
      <p:pic>
        <p:nvPicPr>
          <p:cNvPr id="1499" name="client_06.png"/>
          <p:cNvPicPr>
            <a:picLocks noChangeAspect="1"/>
          </p:cNvPicPr>
          <p:nvPr/>
        </p:nvPicPr>
        <p:blipFill>
          <a:blip r:embed="rId7">
            <a:extLst/>
          </a:blip>
          <a:stretch>
            <a:fillRect/>
          </a:stretch>
        </p:blipFill>
        <p:spPr>
          <a:xfrm>
            <a:off x="7367289" y="5588000"/>
            <a:ext cx="3810001" cy="2540000"/>
          </a:xfrm>
          <a:prstGeom prst="rect">
            <a:avLst/>
          </a:prstGeom>
          <a:ln w="12700">
            <a:miter lim="400000"/>
          </a:ln>
        </p:spPr>
      </p:pic>
      <p:sp>
        <p:nvSpPr>
          <p:cNvPr id="1500" name="Shape 1500"/>
          <p:cNvSpPr>
            <a:spLocks noGrp="1"/>
          </p:cNvSpPr>
          <p:nvPr>
            <p:ph type="title"/>
          </p:nvPr>
        </p:nvSpPr>
        <p:spPr>
          <a:xfrm>
            <a:off x="13202046" y="1708348"/>
            <a:ext cx="9142215" cy="5149652"/>
          </a:xfrm>
          <a:prstGeom prst="rect">
            <a:avLst/>
          </a:prstGeom>
        </p:spPr>
        <p:txBody>
          <a:bodyPr/>
          <a:lstStyle/>
          <a:p>
            <a:r>
              <a:t>Trusted</a:t>
            </a:r>
          </a:p>
          <a:p>
            <a:r>
              <a:t>by top</a:t>
            </a:r>
          </a:p>
          <a:p>
            <a:r>
              <a:t>companies</a:t>
            </a:r>
          </a:p>
        </p:txBody>
      </p:sp>
      <p:sp>
        <p:nvSpPr>
          <p:cNvPr id="1501" name="Shape 1501"/>
          <p:cNvSpPr/>
          <p:nvPr/>
        </p:nvSpPr>
        <p:spPr>
          <a:xfrm>
            <a:off x="13211768" y="6983809"/>
            <a:ext cx="9145193" cy="18527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1502" name="Shape 1502"/>
          <p:cNvSpPr/>
          <p:nvPr/>
        </p:nvSpPr>
        <p:spPr>
          <a:xfrm>
            <a:off x="13211768" y="9409509"/>
            <a:ext cx="9145193" cy="22730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Doras steot clita kuasd gubergren, nosotra sea takimata sanctus est Lorem ipsusit druamet. Lorem eso ipsum dolor sit amet, deras frudnas consetetur sadipscing des elitromas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505"/>
          <p:cNvSpPr/>
          <p:nvPr/>
        </p:nvSpPr>
        <p:spPr>
          <a:xfrm>
            <a:off x="15754250" y="6351151"/>
            <a:ext cx="4656139" cy="40645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just">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 amet. Lorem ekodos ipsum ptroga neslo dolor sit amet iras forn.</a:t>
            </a:r>
          </a:p>
        </p:txBody>
      </p:sp>
      <p:sp>
        <p:nvSpPr>
          <p:cNvPr id="4" name="Shape 1506"/>
          <p:cNvSpPr/>
          <p:nvPr/>
        </p:nvSpPr>
        <p:spPr>
          <a:xfrm>
            <a:off x="2032099" y="1644848"/>
            <a:ext cx="7519592" cy="31684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Be</a:t>
            </a:r>
          </a:p>
          <a:p>
            <a:pPr>
              <a:lnSpc>
                <a:spcPct val="80000"/>
              </a:lnSpc>
              <a:defRPr sz="11200" spc="560">
                <a:solidFill>
                  <a:srgbClr val="FFFFFF"/>
                </a:solidFill>
                <a:latin typeface="+mj-lt"/>
                <a:ea typeface="+mj-ea"/>
                <a:cs typeface="+mj-cs"/>
                <a:sym typeface="Montserrat Semi Bold"/>
              </a:defRPr>
            </a:pPr>
            <a:r>
              <a:rPr dirty="0"/>
              <a:t>Creative</a:t>
            </a:r>
          </a:p>
        </p:txBody>
      </p:sp>
      <p:sp>
        <p:nvSpPr>
          <p:cNvPr id="5" name="Shape 1507"/>
          <p:cNvSpPr/>
          <p:nvPr/>
        </p:nvSpPr>
        <p:spPr>
          <a:xfrm>
            <a:off x="15754250" y="1835348"/>
            <a:ext cx="4656139" cy="36760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Froada osa drs</a:t>
            </a:r>
          </a:p>
          <a:p>
            <a:pPr>
              <a:lnSpc>
                <a:spcPct val="100000"/>
              </a:lnSpc>
              <a:defRPr sz="4800" spc="240">
                <a:solidFill>
                  <a:srgbClr val="212121"/>
                </a:solidFill>
                <a:latin typeface="Montserrat"/>
                <a:ea typeface="Montserrat"/>
                <a:cs typeface="Montserrat"/>
                <a:sym typeface="Montserrat"/>
              </a:defRPr>
            </a:pPr>
            <a:r>
              <a:t>mago ona leso damer dons la as frans.</a:t>
            </a:r>
          </a:p>
        </p:txBody>
      </p:sp>
      <p:sp>
        <p:nvSpPr>
          <p:cNvPr id="6" name="Shape 1508"/>
          <p:cNvSpPr/>
          <p:nvPr/>
        </p:nvSpPr>
        <p:spPr>
          <a:xfrm>
            <a:off x="15754250" y="11149111"/>
            <a:ext cx="46609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16306885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068"/>
          <p:cNvSpPr/>
          <p:nvPr/>
        </p:nvSpPr>
        <p:spPr>
          <a:xfrm>
            <a:off x="12192000" y="1835348"/>
            <a:ext cx="10160000" cy="27798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A clean and modern Keynote Presentation for your next </a:t>
            </a:r>
          </a:p>
          <a:p>
            <a:pPr>
              <a:lnSpc>
                <a:spcPct val="100000"/>
              </a:lnSpc>
              <a:defRPr sz="4800" spc="240">
                <a:solidFill>
                  <a:srgbClr val="212121"/>
                </a:solidFill>
                <a:latin typeface="Montserrat"/>
                <a:ea typeface="Montserrat"/>
                <a:cs typeface="Montserrat"/>
                <a:sym typeface="Montserrat"/>
              </a:defRPr>
            </a:pPr>
            <a:r>
              <a:t>creative great work.</a:t>
            </a:r>
          </a:p>
        </p:txBody>
      </p:sp>
      <p:sp>
        <p:nvSpPr>
          <p:cNvPr id="4" name="Shape 1069"/>
          <p:cNvSpPr/>
          <p:nvPr/>
        </p:nvSpPr>
        <p:spPr>
          <a:xfrm>
            <a:off x="12187137" y="5588743"/>
            <a:ext cx="10164864" cy="54334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rPr dirty="0"/>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rPr dirty="0"/>
              <a:t>Sed diam nie nonumy eirmod tempor invidunt ut labore eto dolore magna aliquyam erat desando greadon.</a:t>
            </a:r>
          </a:p>
        </p:txBody>
      </p:sp>
      <p:sp>
        <p:nvSpPr>
          <p:cNvPr id="5" name="Shape 1070"/>
          <p:cNvSpPr/>
          <p:nvPr/>
        </p:nvSpPr>
        <p:spPr>
          <a:xfrm>
            <a:off x="2031999" y="1714599"/>
            <a:ext cx="8128001" cy="34023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Welcome</a:t>
            </a:r>
          </a:p>
          <a:p>
            <a:pPr>
              <a:lnSpc>
                <a:spcPct val="80000"/>
              </a:lnSpc>
              <a:defRPr sz="11200" spc="560">
                <a:solidFill>
                  <a:srgbClr val="FFFFFF"/>
                </a:solidFill>
                <a:latin typeface="+mj-lt"/>
                <a:ea typeface="+mj-ea"/>
                <a:cs typeface="+mj-cs"/>
                <a:sym typeface="Montserrat Semi Bold"/>
              </a:defRPr>
            </a:pPr>
            <a:r>
              <a:rPr dirty="0"/>
              <a:t>to Be.</a:t>
            </a:r>
          </a:p>
        </p:txBody>
      </p:sp>
    </p:spTree>
    <p:extLst>
      <p:ext uri="{BB962C8B-B14F-4D97-AF65-F5344CB8AC3E}">
        <p14:creationId xmlns:p14="http://schemas.microsoft.com/office/powerpoint/2010/main" val="21328585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25"/>
          <p:cNvGrpSpPr/>
          <p:nvPr/>
        </p:nvGrpSpPr>
        <p:grpSpPr>
          <a:xfrm>
            <a:off x="15488198" y="2033488"/>
            <a:ext cx="6837878" cy="9649024"/>
            <a:chOff x="0" y="0"/>
            <a:chExt cx="6837876" cy="9649023"/>
          </a:xfrm>
        </p:grpSpPr>
        <p:sp>
          <p:nvSpPr>
            <p:cNvPr id="4" name="Shape 1510"/>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511"/>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512"/>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513"/>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514"/>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515"/>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516"/>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517"/>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518"/>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519"/>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520"/>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521"/>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522"/>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523"/>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524"/>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19" name="Shape 1527"/>
          <p:cNvSpPr txBox="1">
            <a:spLocks/>
          </p:cNvSpPr>
          <p:nvPr/>
        </p:nvSpPr>
        <p:spPr>
          <a:xfrm>
            <a:off x="2035075" y="1708347"/>
            <a:ext cx="6322716" cy="3393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p>
        </p:txBody>
      </p:sp>
      <p:sp>
        <p:nvSpPr>
          <p:cNvPr id="20" name="Shape 1528"/>
          <p:cNvSpPr/>
          <p:nvPr/>
        </p:nvSpPr>
        <p:spPr>
          <a:xfrm>
            <a:off x="2035075" y="6413500"/>
            <a:ext cx="9145193" cy="20274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estoma.</a:t>
            </a:r>
          </a:p>
        </p:txBody>
      </p:sp>
      <p:sp>
        <p:nvSpPr>
          <p:cNvPr id="21" name="Shape 1529"/>
          <p:cNvSpPr/>
          <p:nvPr/>
        </p:nvSpPr>
        <p:spPr>
          <a:xfrm>
            <a:off x="2035075" y="11104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2" name="Shape 1530"/>
          <p:cNvSpPr/>
          <p:nvPr/>
        </p:nvSpPr>
        <p:spPr>
          <a:xfrm>
            <a:off x="2035075" y="10313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23" name="Shape 1531"/>
          <p:cNvSpPr/>
          <p:nvPr/>
        </p:nvSpPr>
        <p:spPr>
          <a:xfrm>
            <a:off x="2035075" y="9146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4" name="Shape 1532"/>
          <p:cNvSpPr/>
          <p:nvPr/>
        </p:nvSpPr>
        <p:spPr>
          <a:xfrm>
            <a:off x="6235997" y="9146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5" name="Shape 1533"/>
          <p:cNvSpPr/>
          <p:nvPr/>
        </p:nvSpPr>
        <p:spPr>
          <a:xfrm>
            <a:off x="10436919" y="9146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6" name="Shape 1534"/>
          <p:cNvSpPr/>
          <p:nvPr/>
        </p:nvSpPr>
        <p:spPr>
          <a:xfrm>
            <a:off x="6224116" y="111047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7" name="Shape 1535"/>
          <p:cNvSpPr/>
          <p:nvPr/>
        </p:nvSpPr>
        <p:spPr>
          <a:xfrm>
            <a:off x="6224116" y="10313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28" name="Shape 1536"/>
          <p:cNvSpPr/>
          <p:nvPr/>
        </p:nvSpPr>
        <p:spPr>
          <a:xfrm>
            <a:off x="10413156" y="11104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9" name="Shape 1537"/>
          <p:cNvSpPr/>
          <p:nvPr/>
        </p:nvSpPr>
        <p:spPr>
          <a:xfrm>
            <a:off x="10413156" y="10313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Tree>
    <p:extLst>
      <p:ext uri="{BB962C8B-B14F-4D97-AF65-F5344CB8AC3E}">
        <p14:creationId xmlns:p14="http://schemas.microsoft.com/office/powerpoint/2010/main" val="191031213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60"/>
          <p:cNvGrpSpPr/>
          <p:nvPr/>
        </p:nvGrpSpPr>
        <p:grpSpPr>
          <a:xfrm>
            <a:off x="17998781" y="3877964"/>
            <a:ext cx="3122742" cy="6350001"/>
            <a:chOff x="0" y="0"/>
            <a:chExt cx="3122740" cy="6350000"/>
          </a:xfrm>
        </p:grpSpPr>
        <p:sp>
          <p:nvSpPr>
            <p:cNvPr id="4" name="Shape 1539"/>
            <p:cNvSpPr/>
            <p:nvPr/>
          </p:nvSpPr>
          <p:spPr>
            <a:xfrm>
              <a:off x="0" y="812788"/>
              <a:ext cx="78770" cy="246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540"/>
            <p:cNvSpPr/>
            <p:nvPr/>
          </p:nvSpPr>
          <p:spPr>
            <a:xfrm>
              <a:off x="0" y="1350662"/>
              <a:ext cx="94703" cy="4572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541"/>
            <p:cNvSpPr/>
            <p:nvPr/>
          </p:nvSpPr>
          <p:spPr>
            <a:xfrm>
              <a:off x="0" y="1936348"/>
              <a:ext cx="78770" cy="4453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542"/>
            <p:cNvSpPr/>
            <p:nvPr/>
          </p:nvSpPr>
          <p:spPr>
            <a:xfrm>
              <a:off x="3055923" y="1350662"/>
              <a:ext cx="66818" cy="473221"/>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543"/>
            <p:cNvSpPr/>
            <p:nvPr/>
          </p:nvSpPr>
          <p:spPr>
            <a:xfrm>
              <a:off x="31874" y="0"/>
              <a:ext cx="3055021" cy="6350001"/>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544"/>
            <p:cNvSpPr/>
            <p:nvPr/>
          </p:nvSpPr>
          <p:spPr>
            <a:xfrm>
              <a:off x="59763" y="31874"/>
              <a:ext cx="2995258" cy="629023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545"/>
            <p:cNvSpPr/>
            <p:nvPr/>
          </p:nvSpPr>
          <p:spPr>
            <a:xfrm>
              <a:off x="183275" y="764977"/>
              <a:ext cx="2752218" cy="4839967"/>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546"/>
            <p:cNvSpPr/>
            <p:nvPr/>
          </p:nvSpPr>
          <p:spPr>
            <a:xfrm>
              <a:off x="199212" y="780914"/>
              <a:ext cx="2720345" cy="4808094"/>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547"/>
            <p:cNvSpPr/>
            <p:nvPr/>
          </p:nvSpPr>
          <p:spPr>
            <a:xfrm>
              <a:off x="1313765" y="5708399"/>
              <a:ext cx="495221" cy="495221"/>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548"/>
            <p:cNvSpPr/>
            <p:nvPr/>
          </p:nvSpPr>
          <p:spPr>
            <a:xfrm>
              <a:off x="1310819" y="5709437"/>
              <a:ext cx="234172" cy="254096"/>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549"/>
            <p:cNvSpPr/>
            <p:nvPr/>
          </p:nvSpPr>
          <p:spPr>
            <a:xfrm>
              <a:off x="1354646" y="5706363"/>
              <a:ext cx="341748" cy="245218"/>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550"/>
            <p:cNvSpPr/>
            <p:nvPr/>
          </p:nvSpPr>
          <p:spPr>
            <a:xfrm>
              <a:off x="1446284" y="5706548"/>
              <a:ext cx="329796" cy="245033"/>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551"/>
            <p:cNvSpPr/>
            <p:nvPr/>
          </p:nvSpPr>
          <p:spPr>
            <a:xfrm>
              <a:off x="1569796" y="5944508"/>
              <a:ext cx="234172" cy="254096"/>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552"/>
            <p:cNvSpPr/>
            <p:nvPr/>
          </p:nvSpPr>
          <p:spPr>
            <a:xfrm>
              <a:off x="1418394" y="5952478"/>
              <a:ext cx="341748" cy="249084"/>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553"/>
            <p:cNvSpPr/>
            <p:nvPr/>
          </p:nvSpPr>
          <p:spPr>
            <a:xfrm>
              <a:off x="1338709" y="5952478"/>
              <a:ext cx="329796" cy="248897"/>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1554"/>
            <p:cNvSpPr/>
            <p:nvPr/>
          </p:nvSpPr>
          <p:spPr>
            <a:xfrm>
              <a:off x="1341752" y="5736380"/>
              <a:ext cx="435826" cy="435839"/>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0" name="Shape 1555"/>
            <p:cNvSpPr/>
            <p:nvPr/>
          </p:nvSpPr>
          <p:spPr>
            <a:xfrm>
              <a:off x="1326757" y="394441"/>
              <a:ext cx="453301" cy="46875"/>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1" name="Shape 1556"/>
            <p:cNvSpPr/>
            <p:nvPr/>
          </p:nvSpPr>
          <p:spPr>
            <a:xfrm>
              <a:off x="1506048" y="163354"/>
              <a:ext cx="74811" cy="74801"/>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1557"/>
            <p:cNvSpPr/>
            <p:nvPr/>
          </p:nvSpPr>
          <p:spPr>
            <a:xfrm>
              <a:off x="1012673" y="363151"/>
              <a:ext cx="105334" cy="105423"/>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1558"/>
            <p:cNvSpPr/>
            <p:nvPr/>
          </p:nvSpPr>
          <p:spPr>
            <a:xfrm>
              <a:off x="1024532" y="379083"/>
              <a:ext cx="77601" cy="77601"/>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1559"/>
            <p:cNvSpPr/>
            <p:nvPr/>
          </p:nvSpPr>
          <p:spPr>
            <a:xfrm>
              <a:off x="1043874" y="394441"/>
              <a:ext cx="42896" cy="42895"/>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5" name="Shape 1562"/>
          <p:cNvSpPr/>
          <p:nvPr/>
        </p:nvSpPr>
        <p:spPr>
          <a:xfrm>
            <a:off x="2035078" y="5970029"/>
            <a:ext cx="4946949"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6" name="Shape 1563"/>
          <p:cNvSpPr/>
          <p:nvPr/>
        </p:nvSpPr>
        <p:spPr>
          <a:xfrm>
            <a:off x="2035078" y="5208029"/>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7" name="Shape 1564"/>
          <p:cNvSpPr/>
          <p:nvPr/>
        </p:nvSpPr>
        <p:spPr>
          <a:xfrm>
            <a:off x="8264811" y="5208029"/>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8" name="Shape 1565"/>
          <p:cNvSpPr/>
          <p:nvPr/>
        </p:nvSpPr>
        <p:spPr>
          <a:xfrm>
            <a:off x="2035075" y="9754960"/>
            <a:ext cx="4491530"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29" name="Shape 1566"/>
          <p:cNvSpPr/>
          <p:nvPr/>
        </p:nvSpPr>
        <p:spPr>
          <a:xfrm>
            <a:off x="8264811" y="9813534"/>
            <a:ext cx="4946960"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30" name="Shape 1567"/>
          <p:cNvSpPr/>
          <p:nvPr/>
        </p:nvSpPr>
        <p:spPr>
          <a:xfrm>
            <a:off x="8264811" y="5970029"/>
            <a:ext cx="4946948"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31" name="Shape 1568"/>
          <p:cNvSpPr/>
          <p:nvPr/>
        </p:nvSpPr>
        <p:spPr>
          <a:xfrm>
            <a:off x="2035078" y="10516960"/>
            <a:ext cx="4946949" cy="11655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kuasdren, nosotra seao itrado. </a:t>
            </a:r>
          </a:p>
        </p:txBody>
      </p:sp>
      <p:sp>
        <p:nvSpPr>
          <p:cNvPr id="32" name="Shape 1569"/>
          <p:cNvSpPr/>
          <p:nvPr/>
        </p:nvSpPr>
        <p:spPr>
          <a:xfrm>
            <a:off x="8264817" y="10575535"/>
            <a:ext cx="4946948"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guberen, nosotra seao. </a:t>
            </a:r>
          </a:p>
        </p:txBody>
      </p:sp>
      <p:sp>
        <p:nvSpPr>
          <p:cNvPr id="33" name="Shape 1570"/>
          <p:cNvSpPr/>
          <p:nvPr/>
        </p:nvSpPr>
        <p:spPr>
          <a:xfrm>
            <a:off x="2035078" y="3176029"/>
            <a:ext cx="1653564"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34" name="Shape 1571"/>
          <p:cNvSpPr/>
          <p:nvPr/>
        </p:nvSpPr>
        <p:spPr>
          <a:xfrm>
            <a:off x="8264811" y="3176029"/>
            <a:ext cx="1653563"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35" name="Shape 1572"/>
          <p:cNvSpPr/>
          <p:nvPr/>
        </p:nvSpPr>
        <p:spPr>
          <a:xfrm>
            <a:off x="2035075" y="7722961"/>
            <a:ext cx="1653564"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36" name="Shape 1573"/>
          <p:cNvSpPr/>
          <p:nvPr/>
        </p:nvSpPr>
        <p:spPr>
          <a:xfrm>
            <a:off x="8264811" y="7781535"/>
            <a:ext cx="1653563"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
        <p:nvSpPr>
          <p:cNvPr id="37" name="Shape 1574"/>
          <p:cNvSpPr/>
          <p:nvPr/>
        </p:nvSpPr>
        <p:spPr>
          <a:xfrm>
            <a:off x="2035078" y="1841500"/>
            <a:ext cx="9145388"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a:t>
            </a:r>
          </a:p>
        </p:txBody>
      </p:sp>
      <p:sp>
        <p:nvSpPr>
          <p:cNvPr id="2" name="Bildplatzhalter 1"/>
          <p:cNvSpPr>
            <a:spLocks noGrp="1"/>
          </p:cNvSpPr>
          <p:nvPr>
            <p:ph type="pic" sz="quarter" idx="13"/>
          </p:nvPr>
        </p:nvSpPr>
        <p:spPr/>
      </p:sp>
    </p:spTree>
    <p:extLst>
      <p:ext uri="{BB962C8B-B14F-4D97-AF65-F5344CB8AC3E}">
        <p14:creationId xmlns:p14="http://schemas.microsoft.com/office/powerpoint/2010/main" val="199881675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33"/>
          <p:cNvGrpSpPr/>
          <p:nvPr/>
        </p:nvGrpSpPr>
        <p:grpSpPr>
          <a:xfrm>
            <a:off x="2020574" y="2013158"/>
            <a:ext cx="6860512" cy="9676334"/>
            <a:chOff x="0" y="0"/>
            <a:chExt cx="3411286" cy="4811414"/>
          </a:xfrm>
        </p:grpSpPr>
        <p:sp>
          <p:nvSpPr>
            <p:cNvPr id="4" name="Shape 3418"/>
            <p:cNvSpPr/>
            <p:nvPr/>
          </p:nvSpPr>
          <p:spPr>
            <a:xfrm>
              <a:off x="0" y="0"/>
              <a:ext cx="3411287" cy="4811415"/>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3419"/>
            <p:cNvSpPr/>
            <p:nvPr/>
          </p:nvSpPr>
          <p:spPr>
            <a:xfrm>
              <a:off x="20691" y="20691"/>
              <a:ext cx="3367606" cy="476773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3420"/>
            <p:cNvSpPr/>
            <p:nvPr/>
          </p:nvSpPr>
          <p:spPr>
            <a:xfrm>
              <a:off x="195420" y="404634"/>
              <a:ext cx="3018147" cy="40021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3421"/>
            <p:cNvSpPr/>
            <p:nvPr/>
          </p:nvSpPr>
          <p:spPr>
            <a:xfrm>
              <a:off x="206915" y="413831"/>
              <a:ext cx="2997456" cy="398145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3422"/>
            <p:cNvSpPr/>
            <p:nvPr/>
          </p:nvSpPr>
          <p:spPr>
            <a:xfrm>
              <a:off x="1678699" y="188907"/>
              <a:ext cx="54278" cy="53894"/>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3423"/>
            <p:cNvSpPr/>
            <p:nvPr/>
          </p:nvSpPr>
          <p:spPr>
            <a:xfrm>
              <a:off x="1685212" y="198041"/>
              <a:ext cx="38570" cy="40200"/>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3424"/>
            <p:cNvSpPr/>
            <p:nvPr/>
          </p:nvSpPr>
          <p:spPr>
            <a:xfrm>
              <a:off x="1694408" y="206915"/>
              <a:ext cx="22457" cy="22457"/>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3425"/>
            <p:cNvSpPr/>
            <p:nvPr/>
          </p:nvSpPr>
          <p:spPr>
            <a:xfrm>
              <a:off x="1599348" y="4512254"/>
              <a:ext cx="210614" cy="210492"/>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3426"/>
            <p:cNvSpPr/>
            <p:nvPr/>
          </p:nvSpPr>
          <p:spPr>
            <a:xfrm>
              <a:off x="1597847" y="4513057"/>
              <a:ext cx="100633" cy="109831"/>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3427"/>
            <p:cNvSpPr/>
            <p:nvPr/>
          </p:nvSpPr>
          <p:spPr>
            <a:xfrm>
              <a:off x="1616240" y="4512195"/>
              <a:ext cx="146621" cy="106097"/>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3428"/>
            <p:cNvSpPr/>
            <p:nvPr/>
          </p:nvSpPr>
          <p:spPr>
            <a:xfrm>
              <a:off x="1655324" y="4512422"/>
              <a:ext cx="142023" cy="105870"/>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3429"/>
            <p:cNvSpPr/>
            <p:nvPr/>
          </p:nvSpPr>
          <p:spPr>
            <a:xfrm>
              <a:off x="1708202" y="4614216"/>
              <a:ext cx="100633" cy="109830"/>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3430"/>
            <p:cNvSpPr/>
            <p:nvPr/>
          </p:nvSpPr>
          <p:spPr>
            <a:xfrm>
              <a:off x="1643829" y="4618814"/>
              <a:ext cx="146619" cy="104342"/>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3431"/>
            <p:cNvSpPr/>
            <p:nvPr/>
          </p:nvSpPr>
          <p:spPr>
            <a:xfrm>
              <a:off x="1609343" y="4618814"/>
              <a:ext cx="142020" cy="105870"/>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3432"/>
            <p:cNvSpPr/>
            <p:nvPr/>
          </p:nvSpPr>
          <p:spPr>
            <a:xfrm>
              <a:off x="1610514" y="4525591"/>
              <a:ext cx="185790" cy="185606"/>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a:xfrm>
            <a:off x="2440979" y="2838811"/>
            <a:ext cx="6019702" cy="7975601"/>
          </a:xfrm>
        </p:spPr>
      </p:sp>
      <p:sp>
        <p:nvSpPr>
          <p:cNvPr id="20" name="Shape 1577"/>
          <p:cNvSpPr txBox="1">
            <a:spLocks/>
          </p:cNvSpPr>
          <p:nvPr/>
        </p:nvSpPr>
        <p:spPr>
          <a:xfrm>
            <a:off x="12195770" y="1712168"/>
            <a:ext cx="10161191" cy="36837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Black Tablet</a:t>
            </a:r>
          </a:p>
          <a:p>
            <a:pPr hangingPunct="1"/>
            <a:r>
              <a:rPr lang="de-DE"/>
              <a:t>Mockup</a:t>
            </a:r>
          </a:p>
        </p:txBody>
      </p:sp>
      <p:sp>
        <p:nvSpPr>
          <p:cNvPr id="21" name="Shape 1578"/>
          <p:cNvSpPr/>
          <p:nvPr/>
        </p:nvSpPr>
        <p:spPr>
          <a:xfrm>
            <a:off x="12192000" y="5833093"/>
            <a:ext cx="9145387"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2" name="Shape 1579"/>
          <p:cNvSpPr/>
          <p:nvPr/>
        </p:nvSpPr>
        <p:spPr>
          <a:xfrm>
            <a:off x="12192000" y="9068689"/>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3" name="Shape 1580"/>
          <p:cNvSpPr/>
          <p:nvPr/>
        </p:nvSpPr>
        <p:spPr>
          <a:xfrm>
            <a:off x="12192000" y="830668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4" name="Shape 1581"/>
          <p:cNvSpPr/>
          <p:nvPr/>
        </p:nvSpPr>
        <p:spPr>
          <a:xfrm>
            <a:off x="17718200" y="8306689"/>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5" name="Shape 1582"/>
          <p:cNvSpPr/>
          <p:nvPr/>
        </p:nvSpPr>
        <p:spPr>
          <a:xfrm>
            <a:off x="17718200" y="906868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166053347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1585"/>
          <p:cNvSpPr txBox="1">
            <a:spLocks/>
          </p:cNvSpPr>
          <p:nvPr/>
        </p:nvSpPr>
        <p:spPr>
          <a:xfrm>
            <a:off x="2035075" y="1708347"/>
            <a:ext cx="9142215" cy="51496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p>
          <a:p>
            <a:pPr hangingPunct="1"/>
            <a:r>
              <a:rPr lang="de-DE"/>
              <a:t>Designer</a:t>
            </a:r>
          </a:p>
        </p:txBody>
      </p:sp>
      <p:sp>
        <p:nvSpPr>
          <p:cNvPr id="4" name="Shape 1586"/>
          <p:cNvSpPr/>
          <p:nvPr/>
        </p:nvSpPr>
        <p:spPr>
          <a:xfrm>
            <a:off x="12192000" y="2025848"/>
            <a:ext cx="10164864" cy="4697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136367177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589"/>
          <p:cNvSpPr/>
          <p:nvPr/>
        </p:nvSpPr>
        <p:spPr>
          <a:xfrm>
            <a:off x="0" y="0"/>
            <a:ext cx="13211771" cy="13716000"/>
          </a:xfrm>
          <a:prstGeom prst="rect">
            <a:avLst/>
          </a:prstGeom>
          <a:solidFill>
            <a:srgbClr val="212121">
              <a:alpha val="75000"/>
            </a:srgbClr>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4" name="Shape 1590"/>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Be</a:t>
            </a:r>
          </a:p>
          <a:p>
            <a:pPr hangingPunct="1">
              <a:defRPr>
                <a:solidFill>
                  <a:srgbClr val="FFFFFF"/>
                </a:solidFill>
              </a:defRPr>
            </a:pPr>
            <a:r>
              <a:rPr lang="de-DE">
                <a:solidFill>
                  <a:srgbClr val="FFFFFF"/>
                </a:solidFill>
              </a:rPr>
              <a:t>Creative</a:t>
            </a:r>
          </a:p>
        </p:txBody>
      </p:sp>
      <p:sp>
        <p:nvSpPr>
          <p:cNvPr id="5" name="Shape 1591"/>
          <p:cNvSpPr/>
          <p:nvPr/>
        </p:nvSpPr>
        <p:spPr>
          <a:xfrm>
            <a:off x="2032097" y="5966618"/>
            <a:ext cx="9147576" cy="29391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Creative with a </a:t>
            </a:r>
          </a:p>
          <a:p>
            <a:pPr>
              <a:lnSpc>
                <a:spcPct val="100000"/>
              </a:lnSpc>
              <a:defRPr sz="4800" spc="240">
                <a:solidFill>
                  <a:srgbClr val="FFFFFF"/>
                </a:solidFill>
                <a:latin typeface="Montserrat"/>
                <a:ea typeface="Montserrat"/>
                <a:cs typeface="Montserrat"/>
                <a:sym typeface="Montserrat"/>
              </a:defRPr>
            </a:pPr>
            <a:r>
              <a:t>clean &amp; modern</a:t>
            </a:r>
          </a:p>
          <a:p>
            <a:pPr>
              <a:lnSpc>
                <a:spcPct val="100000"/>
              </a:lnSpc>
              <a:defRPr sz="4800" spc="240">
                <a:solidFill>
                  <a:srgbClr val="FFFFFF"/>
                </a:solidFill>
                <a:latin typeface="Montserrat"/>
                <a:ea typeface="Montserrat"/>
                <a:cs typeface="Montserrat"/>
                <a:sym typeface="Montserrat"/>
              </a:defRPr>
            </a:pPr>
            <a:r>
              <a:t>Keynote Presentation.</a:t>
            </a:r>
          </a:p>
        </p:txBody>
      </p:sp>
    </p:spTree>
    <p:extLst>
      <p:ext uri="{BB962C8B-B14F-4D97-AF65-F5344CB8AC3E}">
        <p14:creationId xmlns:p14="http://schemas.microsoft.com/office/powerpoint/2010/main" val="5216972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08"/>
          <p:cNvGrpSpPr/>
          <p:nvPr/>
        </p:nvGrpSpPr>
        <p:grpSpPr>
          <a:xfrm>
            <a:off x="1908075" y="2033488"/>
            <a:ext cx="6837878" cy="9649024"/>
            <a:chOff x="0" y="0"/>
            <a:chExt cx="6837876" cy="9649023"/>
          </a:xfrm>
        </p:grpSpPr>
        <p:sp>
          <p:nvSpPr>
            <p:cNvPr id="5" name="Shape 1593"/>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594"/>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595"/>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596"/>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597"/>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598"/>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599"/>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600"/>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601"/>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602"/>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603"/>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604"/>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605"/>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606"/>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1607"/>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0" name="Group 1630"/>
          <p:cNvGrpSpPr/>
          <p:nvPr/>
        </p:nvGrpSpPr>
        <p:grpSpPr>
          <a:xfrm>
            <a:off x="8885910" y="5349601"/>
            <a:ext cx="3120583" cy="6345611"/>
            <a:chOff x="0" y="0"/>
            <a:chExt cx="3120581" cy="6345609"/>
          </a:xfrm>
        </p:grpSpPr>
        <p:sp>
          <p:nvSpPr>
            <p:cNvPr id="21" name="Shape 1609"/>
            <p:cNvSpPr/>
            <p:nvPr/>
          </p:nvSpPr>
          <p:spPr>
            <a:xfrm>
              <a:off x="0" y="812226"/>
              <a:ext cx="78715" cy="2459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1610"/>
            <p:cNvSpPr/>
            <p:nvPr/>
          </p:nvSpPr>
          <p:spPr>
            <a:xfrm>
              <a:off x="0" y="1349729"/>
              <a:ext cx="94638" cy="4569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1611"/>
            <p:cNvSpPr/>
            <p:nvPr/>
          </p:nvSpPr>
          <p:spPr>
            <a:xfrm>
              <a:off x="0" y="1935009"/>
              <a:ext cx="78715" cy="4450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1612"/>
            <p:cNvSpPr/>
            <p:nvPr/>
          </p:nvSpPr>
          <p:spPr>
            <a:xfrm>
              <a:off x="3053811" y="1349729"/>
              <a:ext cx="66771" cy="47289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 name="Shape 1613"/>
            <p:cNvSpPr/>
            <p:nvPr/>
          </p:nvSpPr>
          <p:spPr>
            <a:xfrm>
              <a:off x="31852" y="0"/>
              <a:ext cx="3052909" cy="6345610"/>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 name="Shape 1614"/>
            <p:cNvSpPr/>
            <p:nvPr/>
          </p:nvSpPr>
          <p:spPr>
            <a:xfrm>
              <a:off x="59722" y="31852"/>
              <a:ext cx="2993187" cy="6285888"/>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 name="Shape 1615"/>
            <p:cNvSpPr/>
            <p:nvPr/>
          </p:nvSpPr>
          <p:spPr>
            <a:xfrm>
              <a:off x="183149" y="764448"/>
              <a:ext cx="2750314" cy="4836621"/>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 name="Shape 1616"/>
            <p:cNvSpPr/>
            <p:nvPr/>
          </p:nvSpPr>
          <p:spPr>
            <a:xfrm>
              <a:off x="199075" y="780374"/>
              <a:ext cx="2718463" cy="4804770"/>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 name="Shape 1617"/>
            <p:cNvSpPr/>
            <p:nvPr/>
          </p:nvSpPr>
          <p:spPr>
            <a:xfrm>
              <a:off x="1312857" y="5704452"/>
              <a:ext cx="494878" cy="494879"/>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 name="Shape 1618"/>
            <p:cNvSpPr/>
            <p:nvPr/>
          </p:nvSpPr>
          <p:spPr>
            <a:xfrm>
              <a:off x="1309913" y="5705490"/>
              <a:ext cx="234010" cy="253920"/>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 name="Shape 1619"/>
            <p:cNvSpPr/>
            <p:nvPr/>
          </p:nvSpPr>
          <p:spPr>
            <a:xfrm>
              <a:off x="1353710" y="5702418"/>
              <a:ext cx="341511" cy="245048"/>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 name="Shape 1620"/>
            <p:cNvSpPr/>
            <p:nvPr/>
          </p:nvSpPr>
          <p:spPr>
            <a:xfrm>
              <a:off x="1445284" y="5702603"/>
              <a:ext cx="329568" cy="244863"/>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 name="Shape 1621"/>
            <p:cNvSpPr/>
            <p:nvPr/>
          </p:nvSpPr>
          <p:spPr>
            <a:xfrm>
              <a:off x="1568711" y="5940399"/>
              <a:ext cx="234009" cy="253919"/>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 name="Shape 1622"/>
            <p:cNvSpPr/>
            <p:nvPr/>
          </p:nvSpPr>
          <p:spPr>
            <a:xfrm>
              <a:off x="1417414" y="5948362"/>
              <a:ext cx="341511" cy="248912"/>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 name="Shape 1623"/>
            <p:cNvSpPr/>
            <p:nvPr/>
          </p:nvSpPr>
          <p:spPr>
            <a:xfrm>
              <a:off x="1337784" y="5948362"/>
              <a:ext cx="329567" cy="248726"/>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 name="Shape 1624"/>
            <p:cNvSpPr/>
            <p:nvPr/>
          </p:nvSpPr>
          <p:spPr>
            <a:xfrm>
              <a:off x="1340824" y="5732414"/>
              <a:ext cx="435525" cy="435538"/>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 name="Shape 1625"/>
            <p:cNvSpPr/>
            <p:nvPr/>
          </p:nvSpPr>
          <p:spPr>
            <a:xfrm>
              <a:off x="1325839" y="394168"/>
              <a:ext cx="452988" cy="46843"/>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8" name="Shape 1626"/>
            <p:cNvSpPr/>
            <p:nvPr/>
          </p:nvSpPr>
          <p:spPr>
            <a:xfrm>
              <a:off x="1505007" y="163241"/>
              <a:ext cx="74759" cy="74749"/>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9" name="Shape 1627"/>
            <p:cNvSpPr/>
            <p:nvPr/>
          </p:nvSpPr>
          <p:spPr>
            <a:xfrm>
              <a:off x="1011972" y="362900"/>
              <a:ext cx="105262" cy="105350"/>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0" name="Shape 1628"/>
            <p:cNvSpPr/>
            <p:nvPr/>
          </p:nvSpPr>
          <p:spPr>
            <a:xfrm>
              <a:off x="1023824" y="378821"/>
              <a:ext cx="77547" cy="77548"/>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1" name="Shape 1629"/>
            <p:cNvSpPr/>
            <p:nvPr/>
          </p:nvSpPr>
          <p:spPr>
            <a:xfrm>
              <a:off x="1043153" y="394168"/>
              <a:ext cx="42865" cy="42866"/>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42" name="Shape 1633"/>
          <p:cNvSpPr/>
          <p:nvPr/>
        </p:nvSpPr>
        <p:spPr>
          <a:xfrm>
            <a:off x="13211770" y="4805510"/>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3" name="Shape 1634"/>
          <p:cNvSpPr/>
          <p:nvPr/>
        </p:nvSpPr>
        <p:spPr>
          <a:xfrm>
            <a:off x="15827970" y="537358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44" name="Shape 1636"/>
          <p:cNvSpPr/>
          <p:nvPr/>
        </p:nvSpPr>
        <p:spPr>
          <a:xfrm>
            <a:off x="13211770" y="7458464"/>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5" name="Shape 1637"/>
          <p:cNvSpPr/>
          <p:nvPr/>
        </p:nvSpPr>
        <p:spPr>
          <a:xfrm>
            <a:off x="15827970" y="8050439"/>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46" name="Shape 1638"/>
          <p:cNvSpPr/>
          <p:nvPr/>
        </p:nvSpPr>
        <p:spPr>
          <a:xfrm>
            <a:off x="15827970" y="7288439"/>
            <a:ext cx="652899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IPHONE MOCKUP</a:t>
            </a:r>
          </a:p>
        </p:txBody>
      </p:sp>
      <p:sp>
        <p:nvSpPr>
          <p:cNvPr id="47" name="Shape 1639"/>
          <p:cNvSpPr/>
          <p:nvPr/>
        </p:nvSpPr>
        <p:spPr>
          <a:xfrm>
            <a:off x="13211770" y="10111419"/>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8" name="Shape 1640"/>
          <p:cNvSpPr/>
          <p:nvPr/>
        </p:nvSpPr>
        <p:spPr>
          <a:xfrm>
            <a:off x="15827970" y="1072729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49" name="Shape 1641"/>
          <p:cNvSpPr/>
          <p:nvPr/>
        </p:nvSpPr>
        <p:spPr>
          <a:xfrm>
            <a:off x="15827970" y="996529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MACBOOK MOCKUP</a:t>
            </a:r>
          </a:p>
        </p:txBody>
      </p:sp>
      <p:sp>
        <p:nvSpPr>
          <p:cNvPr id="50" name="Shape 1642"/>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Make Creative Things</a:t>
            </a:r>
          </a:p>
          <a:p>
            <a:pPr>
              <a:lnSpc>
                <a:spcPct val="100000"/>
              </a:lnSpc>
              <a:defRPr sz="4800" spc="240">
                <a:solidFill>
                  <a:srgbClr val="212121"/>
                </a:solidFill>
                <a:latin typeface="Montserrat"/>
                <a:ea typeface="Montserrat"/>
                <a:cs typeface="Montserrat"/>
                <a:sym typeface="Montserrat"/>
              </a:defRPr>
            </a:pPr>
            <a:r>
              <a:t>with the Devices Mockups</a:t>
            </a:r>
          </a:p>
        </p:txBody>
      </p:sp>
      <p:sp>
        <p:nvSpPr>
          <p:cNvPr id="51" name="Shape 1643"/>
          <p:cNvSpPr/>
          <p:nvPr/>
        </p:nvSpPr>
        <p:spPr>
          <a:xfrm>
            <a:off x="13492857" y="10380968"/>
            <a:ext cx="961827" cy="9618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52" name="Shape 1644"/>
          <p:cNvSpPr/>
          <p:nvPr/>
        </p:nvSpPr>
        <p:spPr>
          <a:xfrm>
            <a:off x="13567370" y="518651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53" name="Shape 1645"/>
          <p:cNvSpPr/>
          <p:nvPr/>
        </p:nvSpPr>
        <p:spPr>
          <a:xfrm>
            <a:off x="13567370" y="78140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Tree>
    <p:extLst>
      <p:ext uri="{BB962C8B-B14F-4D97-AF65-F5344CB8AC3E}">
        <p14:creationId xmlns:p14="http://schemas.microsoft.com/office/powerpoint/2010/main" val="94049825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651"/>
          <p:cNvSpPr txBox="1">
            <a:spLocks/>
          </p:cNvSpPr>
          <p:nvPr/>
        </p:nvSpPr>
        <p:spPr>
          <a:xfrm>
            <a:off x="2035075" y="1708347"/>
            <a:ext cx="9142215" cy="5149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This is</a:t>
            </a:r>
          </a:p>
          <a:p>
            <a:pPr hangingPunct="1"/>
            <a:r>
              <a:rPr lang="de-DE"/>
              <a:t>clean</a:t>
            </a:r>
          </a:p>
          <a:p>
            <a:pPr hangingPunct="1"/>
            <a:r>
              <a:rPr lang="de-DE"/>
              <a:t>Design</a:t>
            </a:r>
          </a:p>
        </p:txBody>
      </p:sp>
      <p:sp>
        <p:nvSpPr>
          <p:cNvPr id="7" name="Shape 1652"/>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8" name="Shape 1653"/>
          <p:cNvSpPr/>
          <p:nvPr/>
        </p:nvSpPr>
        <p:spPr>
          <a:xfrm>
            <a:off x="13211770" y="4445744"/>
            <a:ext cx="9145193" cy="31761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a:t>
            </a:r>
          </a:p>
        </p:txBody>
      </p:sp>
    </p:spTree>
    <p:extLst>
      <p:ext uri="{BB962C8B-B14F-4D97-AF65-F5344CB8AC3E}">
        <p14:creationId xmlns:p14="http://schemas.microsoft.com/office/powerpoint/2010/main" val="190339386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70"/>
          <p:cNvGrpSpPr/>
          <p:nvPr/>
        </p:nvGrpSpPr>
        <p:grpSpPr>
          <a:xfrm>
            <a:off x="15488198" y="2033488"/>
            <a:ext cx="6837878" cy="9649024"/>
            <a:chOff x="0" y="0"/>
            <a:chExt cx="6837876" cy="9649023"/>
          </a:xfrm>
        </p:grpSpPr>
        <p:sp>
          <p:nvSpPr>
            <p:cNvPr id="4" name="Shape 1655"/>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656"/>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657"/>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658"/>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659"/>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660"/>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661"/>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662"/>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663"/>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664"/>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665"/>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666"/>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667"/>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668"/>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669"/>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9" name="Shape 1672"/>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endParaRPr lang="de-DE" dirty="0"/>
          </a:p>
        </p:txBody>
      </p:sp>
      <p:sp>
        <p:nvSpPr>
          <p:cNvPr id="20" name="Shape 1673"/>
          <p:cNvSpPr/>
          <p:nvPr/>
        </p:nvSpPr>
        <p:spPr>
          <a:xfrm>
            <a:off x="2032097" y="10151864"/>
            <a:ext cx="9145193" cy="20274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estoma.</a:t>
            </a:r>
          </a:p>
        </p:txBody>
      </p:sp>
      <p:sp>
        <p:nvSpPr>
          <p:cNvPr id="21" name="Shape 1674"/>
          <p:cNvSpPr/>
          <p:nvPr/>
        </p:nvSpPr>
        <p:spPr>
          <a:xfrm>
            <a:off x="2035075" y="7980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2" name="Shape 1675"/>
          <p:cNvSpPr/>
          <p:nvPr/>
        </p:nvSpPr>
        <p:spPr>
          <a:xfrm>
            <a:off x="2035075" y="7189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23" name="Shape 1676"/>
          <p:cNvSpPr/>
          <p:nvPr/>
        </p:nvSpPr>
        <p:spPr>
          <a:xfrm>
            <a:off x="2035075" y="6022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4" name="Shape 1677"/>
          <p:cNvSpPr/>
          <p:nvPr/>
        </p:nvSpPr>
        <p:spPr>
          <a:xfrm>
            <a:off x="6235997" y="6022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5" name="Shape 1678"/>
          <p:cNvSpPr/>
          <p:nvPr/>
        </p:nvSpPr>
        <p:spPr>
          <a:xfrm>
            <a:off x="6224116" y="79805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6" name="Shape 1679"/>
          <p:cNvSpPr/>
          <p:nvPr/>
        </p:nvSpPr>
        <p:spPr>
          <a:xfrm>
            <a:off x="6224116" y="7189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27" name="Shape 1680"/>
          <p:cNvSpPr/>
          <p:nvPr/>
        </p:nvSpPr>
        <p:spPr>
          <a:xfrm>
            <a:off x="10436919" y="6022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8" name="Shape 1681"/>
          <p:cNvSpPr/>
          <p:nvPr/>
        </p:nvSpPr>
        <p:spPr>
          <a:xfrm>
            <a:off x="10413156" y="7980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9" name="Shape 1682"/>
          <p:cNvSpPr/>
          <p:nvPr/>
        </p:nvSpPr>
        <p:spPr>
          <a:xfrm>
            <a:off x="10413156" y="7189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2" name="Bildplatzhalter 1"/>
          <p:cNvSpPr>
            <a:spLocks noGrp="1"/>
          </p:cNvSpPr>
          <p:nvPr>
            <p:ph type="pic" sz="quarter" idx="13"/>
          </p:nvPr>
        </p:nvSpPr>
        <p:spPr/>
      </p:sp>
    </p:spTree>
    <p:extLst>
      <p:ext uri="{BB962C8B-B14F-4D97-AF65-F5344CB8AC3E}">
        <p14:creationId xmlns:p14="http://schemas.microsoft.com/office/powerpoint/2010/main" val="214021175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 name="Shape 1684"/>
          <p:cNvSpPr>
            <a:spLocks noGrp="1"/>
          </p:cNvSpPr>
          <p:nvPr>
            <p:ph type="title"/>
          </p:nvPr>
        </p:nvSpPr>
        <p:spPr>
          <a:xfrm>
            <a:off x="2035075" y="1708347"/>
            <a:ext cx="9142215" cy="3774084"/>
          </a:xfrm>
          <a:prstGeom prst="rect">
            <a:avLst/>
          </a:prstGeom>
        </p:spPr>
        <p:txBody>
          <a:bodyPr/>
          <a:lstStyle/>
          <a:p>
            <a:r>
              <a:t>Be</a:t>
            </a:r>
          </a:p>
          <a:p>
            <a:r>
              <a:t>Design</a:t>
            </a:r>
          </a:p>
        </p:txBody>
      </p:sp>
      <p:sp>
        <p:nvSpPr>
          <p:cNvPr id="1685" name="Shape 1685"/>
          <p:cNvSpPr/>
          <p:nvPr/>
        </p:nvSpPr>
        <p:spPr>
          <a:xfrm>
            <a:off x="203041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86" name="Shape 1686"/>
          <p:cNvSpPr/>
          <p:nvPr/>
        </p:nvSpPr>
        <p:spPr>
          <a:xfrm>
            <a:off x="203041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687" name="Shape 1687"/>
          <p:cNvSpPr/>
          <p:nvPr/>
        </p:nvSpPr>
        <p:spPr>
          <a:xfrm>
            <a:off x="2030412"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88" name="Shape 1688"/>
          <p:cNvSpPr/>
          <p:nvPr/>
        </p:nvSpPr>
        <p:spPr>
          <a:xfrm>
            <a:off x="623133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89" name="Shape 1689"/>
          <p:cNvSpPr/>
          <p:nvPr/>
        </p:nvSpPr>
        <p:spPr>
          <a:xfrm>
            <a:off x="10432256"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90" name="Shape 1690"/>
          <p:cNvSpPr/>
          <p:nvPr/>
        </p:nvSpPr>
        <p:spPr>
          <a:xfrm>
            <a:off x="621945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1" name="Shape 1691"/>
          <p:cNvSpPr/>
          <p:nvPr/>
        </p:nvSpPr>
        <p:spPr>
          <a:xfrm>
            <a:off x="621945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692" name="Shape 1692"/>
          <p:cNvSpPr/>
          <p:nvPr/>
        </p:nvSpPr>
        <p:spPr>
          <a:xfrm>
            <a:off x="1040849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3" name="Shape 1693"/>
          <p:cNvSpPr/>
          <p:nvPr/>
        </p:nvSpPr>
        <p:spPr>
          <a:xfrm>
            <a:off x="1040849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1694" name="Shape 1694"/>
          <p:cNvSpPr/>
          <p:nvPr/>
        </p:nvSpPr>
        <p:spPr>
          <a:xfrm>
            <a:off x="14609415"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95" name="Shape 1695"/>
          <p:cNvSpPr/>
          <p:nvPr/>
        </p:nvSpPr>
        <p:spPr>
          <a:xfrm>
            <a:off x="1459753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6" name="Shape 1696"/>
          <p:cNvSpPr/>
          <p:nvPr/>
        </p:nvSpPr>
        <p:spPr>
          <a:xfrm>
            <a:off x="1459753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697" name="Shape 1697"/>
          <p:cNvSpPr/>
          <p:nvPr/>
        </p:nvSpPr>
        <p:spPr>
          <a:xfrm>
            <a:off x="18786574" y="80567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8" name="Shape 1698"/>
          <p:cNvSpPr/>
          <p:nvPr/>
        </p:nvSpPr>
        <p:spPr>
          <a:xfrm>
            <a:off x="18786574"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699" name="Shape 1699"/>
          <p:cNvSpPr/>
          <p:nvPr/>
        </p:nvSpPr>
        <p:spPr>
          <a:xfrm>
            <a:off x="1878657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00" name="Shape 1700"/>
          <p:cNvSpPr/>
          <p:nvPr/>
        </p:nvSpPr>
        <p:spPr>
          <a:xfrm>
            <a:off x="2043112" y="10408939"/>
            <a:ext cx="15250718" cy="12735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from druids idran estoma.</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703"/>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endParaRPr lang="de-DE" dirty="0"/>
          </a:p>
        </p:txBody>
      </p:sp>
      <p:sp>
        <p:nvSpPr>
          <p:cNvPr id="4" name="Shape 1704"/>
          <p:cNvSpPr/>
          <p:nvPr/>
        </p:nvSpPr>
        <p:spPr>
          <a:xfrm>
            <a:off x="203041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5" name="Shape 1705"/>
          <p:cNvSpPr/>
          <p:nvPr/>
        </p:nvSpPr>
        <p:spPr>
          <a:xfrm>
            <a:off x="203041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6" name="Shape 1706"/>
          <p:cNvSpPr/>
          <p:nvPr/>
        </p:nvSpPr>
        <p:spPr>
          <a:xfrm>
            <a:off x="2030412"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7" name="Shape 1707"/>
          <p:cNvSpPr/>
          <p:nvPr/>
        </p:nvSpPr>
        <p:spPr>
          <a:xfrm>
            <a:off x="623133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8" name="Shape 1708"/>
          <p:cNvSpPr/>
          <p:nvPr/>
        </p:nvSpPr>
        <p:spPr>
          <a:xfrm>
            <a:off x="10432256"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9" name="Shape 1709"/>
          <p:cNvSpPr/>
          <p:nvPr/>
        </p:nvSpPr>
        <p:spPr>
          <a:xfrm>
            <a:off x="621945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0" name="Shape 1710"/>
          <p:cNvSpPr/>
          <p:nvPr/>
        </p:nvSpPr>
        <p:spPr>
          <a:xfrm>
            <a:off x="621945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1" name="Shape 1711"/>
          <p:cNvSpPr/>
          <p:nvPr/>
        </p:nvSpPr>
        <p:spPr>
          <a:xfrm>
            <a:off x="1040849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2" name="Shape 1712"/>
          <p:cNvSpPr/>
          <p:nvPr/>
        </p:nvSpPr>
        <p:spPr>
          <a:xfrm>
            <a:off x="1040849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13" name="Shape 1713"/>
          <p:cNvSpPr/>
          <p:nvPr/>
        </p:nvSpPr>
        <p:spPr>
          <a:xfrm>
            <a:off x="14609415"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4" name="Shape 1714"/>
          <p:cNvSpPr/>
          <p:nvPr/>
        </p:nvSpPr>
        <p:spPr>
          <a:xfrm>
            <a:off x="1459753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5" name="Shape 1715"/>
          <p:cNvSpPr/>
          <p:nvPr/>
        </p:nvSpPr>
        <p:spPr>
          <a:xfrm>
            <a:off x="1459753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6" name="Shape 1716"/>
          <p:cNvSpPr/>
          <p:nvPr/>
        </p:nvSpPr>
        <p:spPr>
          <a:xfrm>
            <a:off x="18786574" y="80567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7" name="Shape 1717"/>
          <p:cNvSpPr/>
          <p:nvPr/>
        </p:nvSpPr>
        <p:spPr>
          <a:xfrm>
            <a:off x="18786574"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8" name="Shape 1718"/>
          <p:cNvSpPr/>
          <p:nvPr/>
        </p:nvSpPr>
        <p:spPr>
          <a:xfrm>
            <a:off x="1878657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9" name="Shape 1719"/>
          <p:cNvSpPr/>
          <p:nvPr/>
        </p:nvSpPr>
        <p:spPr>
          <a:xfrm>
            <a:off x="2043112" y="10408939"/>
            <a:ext cx="15250718" cy="12735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from druids idran estoma.</a:t>
            </a:r>
          </a:p>
        </p:txBody>
      </p:sp>
    </p:spTree>
    <p:extLst>
      <p:ext uri="{BB962C8B-B14F-4D97-AF65-F5344CB8AC3E}">
        <p14:creationId xmlns:p14="http://schemas.microsoft.com/office/powerpoint/2010/main" val="5376649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Shape 1073"/>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Welcome</a:t>
            </a:r>
          </a:p>
          <a:p>
            <a:pPr hangingPunct="1"/>
            <a:r>
              <a:rPr lang="de-DE"/>
              <a:t>Message</a:t>
            </a:r>
            <a:endParaRPr lang="de-DE" dirty="0"/>
          </a:p>
        </p:txBody>
      </p:sp>
      <p:sp>
        <p:nvSpPr>
          <p:cNvPr id="4" name="Shape 1074"/>
          <p:cNvSpPr/>
          <p:nvPr/>
        </p:nvSpPr>
        <p:spPr>
          <a:xfrm>
            <a:off x="15495082" y="6385032"/>
            <a:ext cx="4572001"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5" name="Shape 1075"/>
          <p:cNvSpPr/>
          <p:nvPr/>
        </p:nvSpPr>
        <p:spPr>
          <a:xfrm>
            <a:off x="15495082" y="6978658"/>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Leo - Be Creative</a:t>
            </a:r>
          </a:p>
        </p:txBody>
      </p:sp>
      <p:sp>
        <p:nvSpPr>
          <p:cNvPr id="6" name="Shape 1076"/>
          <p:cNvSpPr/>
          <p:nvPr/>
        </p:nvSpPr>
        <p:spPr>
          <a:xfrm>
            <a:off x="13208486" y="8501757"/>
            <a:ext cx="9145193" cy="34030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a:t>
            </a:r>
          </a:p>
        </p:txBody>
      </p:sp>
      <p:sp>
        <p:nvSpPr>
          <p:cNvPr id="7" name="Shape 1077"/>
          <p:cNvSpPr/>
          <p:nvPr/>
        </p:nvSpPr>
        <p:spPr>
          <a:xfrm>
            <a:off x="2032000" y="7619999"/>
            <a:ext cx="7145241" cy="1763516"/>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jasom rebum. Steto clita kuasd gubergren, nosotra frone drunda for vroada seao. </a:t>
            </a:r>
          </a:p>
        </p:txBody>
      </p:sp>
      <p:sp>
        <p:nvSpPr>
          <p:cNvPr id="8" name="Shape 1078"/>
          <p:cNvSpPr/>
          <p:nvPr/>
        </p:nvSpPr>
        <p:spPr>
          <a:xfrm>
            <a:off x="2032001" y="6858000"/>
            <a:ext cx="482816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85933485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Shape 1721"/>
          <p:cNvSpPr>
            <a:spLocks noGrp="1"/>
          </p:cNvSpPr>
          <p:nvPr>
            <p:ph type="title"/>
          </p:nvPr>
        </p:nvSpPr>
        <p:spPr>
          <a:xfrm>
            <a:off x="2035075" y="1708347"/>
            <a:ext cx="9142215" cy="3553324"/>
          </a:xfrm>
          <a:prstGeom prst="rect">
            <a:avLst/>
          </a:prstGeom>
        </p:spPr>
        <p:txBody>
          <a:bodyPr/>
          <a:lstStyle/>
          <a:p>
            <a:r>
              <a:t>Company</a:t>
            </a:r>
          </a:p>
          <a:p>
            <a:r>
              <a:t>Skills</a:t>
            </a:r>
          </a:p>
        </p:txBody>
      </p:sp>
      <p:sp>
        <p:nvSpPr>
          <p:cNvPr id="1722" name="Shape 1722"/>
          <p:cNvSpPr/>
          <p:nvPr/>
        </p:nvSpPr>
        <p:spPr>
          <a:xfrm>
            <a:off x="2027039" y="593963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23" name="Shape 1723"/>
          <p:cNvSpPr/>
          <p:nvPr/>
        </p:nvSpPr>
        <p:spPr>
          <a:xfrm>
            <a:off x="9718526" y="590716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24" name="Shape 1724"/>
          <p:cNvSpPr/>
          <p:nvPr/>
        </p:nvSpPr>
        <p:spPr>
          <a:xfrm>
            <a:off x="2035075" y="9959892"/>
            <a:ext cx="4946949"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725" name="Shape 1725"/>
          <p:cNvSpPr/>
          <p:nvPr/>
        </p:nvSpPr>
        <p:spPr>
          <a:xfrm>
            <a:off x="2035075" y="9070892"/>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PROJECTS</a:t>
            </a:r>
          </a:p>
        </p:txBody>
      </p:sp>
      <p:sp>
        <p:nvSpPr>
          <p:cNvPr id="1726" name="Shape 1726"/>
          <p:cNvSpPr/>
          <p:nvPr/>
        </p:nvSpPr>
        <p:spPr>
          <a:xfrm>
            <a:off x="2035075" y="6879430"/>
            <a:ext cx="4946949"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534+</a:t>
            </a:r>
          </a:p>
        </p:txBody>
      </p:sp>
      <p:sp>
        <p:nvSpPr>
          <p:cNvPr id="1727" name="Shape 1727"/>
          <p:cNvSpPr/>
          <p:nvPr/>
        </p:nvSpPr>
        <p:spPr>
          <a:xfrm>
            <a:off x="17410013" y="9959892"/>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728" name="Shape 1728"/>
          <p:cNvSpPr/>
          <p:nvPr/>
        </p:nvSpPr>
        <p:spPr>
          <a:xfrm>
            <a:off x="17410013" y="9070892"/>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HAPPY CLIENTS</a:t>
            </a:r>
          </a:p>
        </p:txBody>
      </p:sp>
      <p:sp>
        <p:nvSpPr>
          <p:cNvPr id="1729" name="Shape 1729"/>
          <p:cNvSpPr/>
          <p:nvPr/>
        </p:nvSpPr>
        <p:spPr>
          <a:xfrm>
            <a:off x="17410013" y="687943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6745+</a:t>
            </a:r>
          </a:p>
        </p:txBody>
      </p:sp>
      <p:sp>
        <p:nvSpPr>
          <p:cNvPr id="1730" name="Shape 1730"/>
          <p:cNvSpPr/>
          <p:nvPr/>
        </p:nvSpPr>
        <p:spPr>
          <a:xfrm>
            <a:off x="9718526" y="9959892"/>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731" name="Shape 1731"/>
          <p:cNvSpPr/>
          <p:nvPr/>
        </p:nvSpPr>
        <p:spPr>
          <a:xfrm>
            <a:off x="9718526" y="9070892"/>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DESIGNER</a:t>
            </a:r>
          </a:p>
        </p:txBody>
      </p:sp>
      <p:sp>
        <p:nvSpPr>
          <p:cNvPr id="1732" name="Shape 1732"/>
          <p:cNvSpPr/>
          <p:nvPr/>
        </p:nvSpPr>
        <p:spPr>
          <a:xfrm>
            <a:off x="9718526" y="687943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34+</a:t>
            </a:r>
          </a:p>
        </p:txBody>
      </p:sp>
      <p:sp>
        <p:nvSpPr>
          <p:cNvPr id="1733" name="Shape 1733"/>
          <p:cNvSpPr/>
          <p:nvPr/>
        </p:nvSpPr>
        <p:spPr>
          <a:xfrm>
            <a:off x="17410013" y="590716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34" name="Shape 1734"/>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50</a:t>
            </a:fld>
            <a:endParaRPr/>
          </a:p>
        </p:txBody>
      </p:sp>
      <p:sp>
        <p:nvSpPr>
          <p:cNvPr id="1735" name="Shape 1735"/>
          <p:cNvSpPr/>
          <p:nvPr/>
        </p:nvSpPr>
        <p:spPr>
          <a:xfrm>
            <a:off x="14607395" y="2033488"/>
            <a:ext cx="7749568" cy="18057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Nors fransto onS dreso nade lesdiacw fo sids.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86"/>
          <p:cNvGrpSpPr/>
          <p:nvPr/>
        </p:nvGrpSpPr>
        <p:grpSpPr>
          <a:xfrm>
            <a:off x="2677061" y="2033488"/>
            <a:ext cx="6837878" cy="9649024"/>
            <a:chOff x="0" y="0"/>
            <a:chExt cx="6837876" cy="9649023"/>
          </a:xfrm>
        </p:grpSpPr>
        <p:sp>
          <p:nvSpPr>
            <p:cNvPr id="4" name="Shape 1771"/>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772"/>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773"/>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774"/>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775"/>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776"/>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777"/>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778"/>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779"/>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780"/>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781"/>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782"/>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783"/>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784"/>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785"/>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9" name="Shape 1788"/>
          <p:cNvSpPr/>
          <p:nvPr/>
        </p:nvSpPr>
        <p:spPr>
          <a:xfrm>
            <a:off x="15317900" y="2592422"/>
            <a:ext cx="7039055" cy="11528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 name="Shape 1789"/>
          <p:cNvSpPr/>
          <p:nvPr/>
        </p:nvSpPr>
        <p:spPr>
          <a:xfrm>
            <a:off x="15317900" y="1830422"/>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1" name="Shape 1790"/>
          <p:cNvSpPr/>
          <p:nvPr/>
        </p:nvSpPr>
        <p:spPr>
          <a:xfrm>
            <a:off x="15317900" y="4541310"/>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2" name="Shape 1791"/>
          <p:cNvSpPr/>
          <p:nvPr/>
        </p:nvSpPr>
        <p:spPr>
          <a:xfrm>
            <a:off x="15317897" y="7252198"/>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23" name="Shape 1792"/>
          <p:cNvSpPr/>
          <p:nvPr/>
        </p:nvSpPr>
        <p:spPr>
          <a:xfrm>
            <a:off x="15317897" y="9963085"/>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24" name="Shape 1793"/>
          <p:cNvSpPr/>
          <p:nvPr/>
        </p:nvSpPr>
        <p:spPr>
          <a:xfrm>
            <a:off x="15317900" y="5303310"/>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rPr dirty="0"/>
              <a:t>Fosduo dolores etoa jam rebum. Steto clita kuasd gubergren, nosotra seao. </a:t>
            </a:r>
          </a:p>
        </p:txBody>
      </p:sp>
      <p:sp>
        <p:nvSpPr>
          <p:cNvPr id="25" name="Shape 1794"/>
          <p:cNvSpPr/>
          <p:nvPr/>
        </p:nvSpPr>
        <p:spPr>
          <a:xfrm>
            <a:off x="15317900" y="8014198"/>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6" name="Shape 1795"/>
          <p:cNvSpPr/>
          <p:nvPr/>
        </p:nvSpPr>
        <p:spPr>
          <a:xfrm>
            <a:off x="15317903" y="10725086"/>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7" name="Shape 1796"/>
          <p:cNvSpPr/>
          <p:nvPr/>
        </p:nvSpPr>
        <p:spPr>
          <a:xfrm>
            <a:off x="13208000" y="1848048"/>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8" name="Shape 1797"/>
          <p:cNvSpPr/>
          <p:nvPr/>
        </p:nvSpPr>
        <p:spPr>
          <a:xfrm>
            <a:off x="13208000" y="4546236"/>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9" name="Shape 1798"/>
          <p:cNvSpPr/>
          <p:nvPr/>
        </p:nvSpPr>
        <p:spPr>
          <a:xfrm>
            <a:off x="13208000" y="7257123"/>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30" name="Shape 1799"/>
          <p:cNvSpPr/>
          <p:nvPr/>
        </p:nvSpPr>
        <p:spPr>
          <a:xfrm>
            <a:off x="13208000" y="9968011"/>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 name="Bildplatzhalter 1"/>
          <p:cNvSpPr>
            <a:spLocks noGrp="1"/>
          </p:cNvSpPr>
          <p:nvPr>
            <p:ph type="pic" sz="quarter" idx="13"/>
          </p:nvPr>
        </p:nvSpPr>
        <p:spPr/>
      </p:sp>
    </p:spTree>
    <p:extLst>
      <p:ext uri="{BB962C8B-B14F-4D97-AF65-F5344CB8AC3E}">
        <p14:creationId xmlns:p14="http://schemas.microsoft.com/office/powerpoint/2010/main" val="124178818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807"/>
          <p:cNvSpPr/>
          <p:nvPr/>
        </p:nvSpPr>
        <p:spPr>
          <a:xfrm>
            <a:off x="6729918" y="1714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9" name="Shape 1808"/>
          <p:cNvSpPr/>
          <p:nvPr/>
        </p:nvSpPr>
        <p:spPr>
          <a:xfrm>
            <a:off x="6729918" y="952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rPr dirty="0"/>
              <a:t>CREATIVE</a:t>
            </a:r>
          </a:p>
        </p:txBody>
      </p:sp>
      <p:sp>
        <p:nvSpPr>
          <p:cNvPr id="10" name="Shape 1809"/>
          <p:cNvSpPr/>
          <p:nvPr/>
        </p:nvSpPr>
        <p:spPr>
          <a:xfrm>
            <a:off x="18921919" y="1714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1" name="Shape 1810"/>
          <p:cNvSpPr/>
          <p:nvPr/>
        </p:nvSpPr>
        <p:spPr>
          <a:xfrm>
            <a:off x="18921919" y="952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DESIGN</a:t>
            </a:r>
          </a:p>
        </p:txBody>
      </p:sp>
      <p:sp>
        <p:nvSpPr>
          <p:cNvPr id="12" name="Shape 1811"/>
          <p:cNvSpPr/>
          <p:nvPr/>
        </p:nvSpPr>
        <p:spPr>
          <a:xfrm>
            <a:off x="633918" y="6286500"/>
            <a:ext cx="4828164"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3" name="Shape 1812"/>
          <p:cNvSpPr/>
          <p:nvPr/>
        </p:nvSpPr>
        <p:spPr>
          <a:xfrm>
            <a:off x="633918" y="5524500"/>
            <a:ext cx="482816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PRODUCTS</a:t>
            </a:r>
          </a:p>
        </p:txBody>
      </p:sp>
      <p:sp>
        <p:nvSpPr>
          <p:cNvPr id="14" name="Shape 1813"/>
          <p:cNvSpPr/>
          <p:nvPr/>
        </p:nvSpPr>
        <p:spPr>
          <a:xfrm>
            <a:off x="6729918" y="10858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5" name="Shape 1814"/>
          <p:cNvSpPr/>
          <p:nvPr/>
        </p:nvSpPr>
        <p:spPr>
          <a:xfrm>
            <a:off x="6729918" y="10096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16" name="Shape 1815"/>
          <p:cNvSpPr/>
          <p:nvPr/>
        </p:nvSpPr>
        <p:spPr>
          <a:xfrm>
            <a:off x="12823537" y="6286500"/>
            <a:ext cx="4828164"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7" name="Shape 1816"/>
          <p:cNvSpPr/>
          <p:nvPr/>
        </p:nvSpPr>
        <p:spPr>
          <a:xfrm>
            <a:off x="12823537" y="5524500"/>
            <a:ext cx="482816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BRANDING</a:t>
            </a:r>
          </a:p>
        </p:txBody>
      </p:sp>
      <p:sp>
        <p:nvSpPr>
          <p:cNvPr id="18" name="Shape 1817"/>
          <p:cNvSpPr/>
          <p:nvPr/>
        </p:nvSpPr>
        <p:spPr>
          <a:xfrm>
            <a:off x="18921919" y="10858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 name="Shape 1818"/>
          <p:cNvSpPr/>
          <p:nvPr/>
        </p:nvSpPr>
        <p:spPr>
          <a:xfrm>
            <a:off x="18921919" y="10096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DEVELOPMENT</a:t>
            </a:r>
          </a:p>
        </p:txBody>
      </p:sp>
    </p:spTree>
    <p:extLst>
      <p:ext uri="{BB962C8B-B14F-4D97-AF65-F5344CB8AC3E}">
        <p14:creationId xmlns:p14="http://schemas.microsoft.com/office/powerpoint/2010/main" val="124718396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821"/>
          <p:cNvSpPr txBox="1">
            <a:spLocks/>
          </p:cNvSpPr>
          <p:nvPr/>
        </p:nvSpPr>
        <p:spPr>
          <a:xfrm>
            <a:off x="12192000" y="1708348"/>
            <a:ext cx="10160196"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4" name="Shape 1822"/>
          <p:cNvSpPr/>
          <p:nvPr/>
        </p:nvSpPr>
        <p:spPr>
          <a:xfrm>
            <a:off x="12192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5" name="Shape 1823"/>
          <p:cNvSpPr/>
          <p:nvPr/>
        </p:nvSpPr>
        <p:spPr>
          <a:xfrm>
            <a:off x="12192097" y="6858000"/>
            <a:ext cx="10164864"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67823282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72"/>
          <p:cNvGrpSpPr/>
          <p:nvPr/>
        </p:nvGrpSpPr>
        <p:grpSpPr>
          <a:xfrm>
            <a:off x="6373893" y="2033488"/>
            <a:ext cx="6837878" cy="9649024"/>
            <a:chOff x="0" y="0"/>
            <a:chExt cx="6837876" cy="9649023"/>
          </a:xfrm>
        </p:grpSpPr>
        <p:sp>
          <p:nvSpPr>
            <p:cNvPr id="4" name="Shape 1857"/>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858"/>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859"/>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860"/>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861"/>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862"/>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863"/>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864"/>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865"/>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866"/>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867"/>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868"/>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869"/>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870"/>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871"/>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19" name="Shape 1874"/>
          <p:cNvSpPr txBox="1">
            <a:spLocks/>
          </p:cNvSpPr>
          <p:nvPr/>
        </p:nvSpPr>
        <p:spPr>
          <a:xfrm>
            <a:off x="2032000" y="1708348"/>
            <a:ext cx="3784697"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FFFFFF"/>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endParaRPr lang="it-IT" dirty="0"/>
          </a:p>
        </p:txBody>
      </p:sp>
      <p:sp>
        <p:nvSpPr>
          <p:cNvPr id="20" name="Shape 1875"/>
          <p:cNvSpPr/>
          <p:nvPr/>
        </p:nvSpPr>
        <p:spPr>
          <a:xfrm>
            <a:off x="2032097" y="5537100"/>
            <a:ext cx="2946173" cy="39103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White</a:t>
            </a:r>
          </a:p>
          <a:p>
            <a:pPr>
              <a:lnSpc>
                <a:spcPct val="100000"/>
              </a:lnSpc>
              <a:defRPr sz="4800" spc="240">
                <a:solidFill>
                  <a:srgbClr val="FFFFFF"/>
                </a:solidFill>
                <a:latin typeface="Montserrat"/>
                <a:ea typeface="Montserrat"/>
                <a:cs typeface="Montserrat"/>
                <a:sym typeface="Montserrat"/>
              </a:defRPr>
            </a:pPr>
            <a:r>
              <a:t>Tablet Mockupfor your</a:t>
            </a:r>
          </a:p>
          <a:p>
            <a:pPr>
              <a:lnSpc>
                <a:spcPct val="100000"/>
              </a:lnSpc>
              <a:defRPr sz="4800" spc="240">
                <a:solidFill>
                  <a:srgbClr val="FFFFFF"/>
                </a:solidFill>
                <a:latin typeface="Montserrat"/>
                <a:ea typeface="Montserrat"/>
                <a:cs typeface="Montserrat"/>
                <a:sym typeface="Montserrat"/>
              </a:defRPr>
            </a:pPr>
            <a:r>
              <a:t>Works</a:t>
            </a:r>
          </a:p>
        </p:txBody>
      </p:sp>
      <p:sp>
        <p:nvSpPr>
          <p:cNvPr id="21" name="Shape 1876"/>
          <p:cNvSpPr/>
          <p:nvPr/>
        </p:nvSpPr>
        <p:spPr>
          <a:xfrm>
            <a:off x="14607395" y="1839018"/>
            <a:ext cx="7749568"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Nors fransto on dreso nade lesdiacw sids.</a:t>
            </a:r>
          </a:p>
        </p:txBody>
      </p:sp>
      <p:sp>
        <p:nvSpPr>
          <p:cNvPr id="22" name="Shape 1877"/>
          <p:cNvSpPr/>
          <p:nvPr/>
        </p:nvSpPr>
        <p:spPr>
          <a:xfrm>
            <a:off x="16260957" y="5134409"/>
            <a:ext cx="609600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3" name="Shape 1878"/>
          <p:cNvSpPr/>
          <p:nvPr/>
        </p:nvSpPr>
        <p:spPr>
          <a:xfrm>
            <a:off x="16260957" y="4372409"/>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4" name="Shape 1879"/>
          <p:cNvSpPr/>
          <p:nvPr/>
        </p:nvSpPr>
        <p:spPr>
          <a:xfrm>
            <a:off x="16260957" y="7083297"/>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5" name="Shape 1880"/>
          <p:cNvSpPr/>
          <p:nvPr/>
        </p:nvSpPr>
        <p:spPr>
          <a:xfrm>
            <a:off x="16260954" y="9794184"/>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26" name="Shape 1881"/>
          <p:cNvSpPr/>
          <p:nvPr/>
        </p:nvSpPr>
        <p:spPr>
          <a:xfrm>
            <a:off x="16260957" y="7845297"/>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27" name="Shape 1882"/>
          <p:cNvSpPr/>
          <p:nvPr/>
        </p:nvSpPr>
        <p:spPr>
          <a:xfrm>
            <a:off x="16260957" y="10556184"/>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28" name="Shape 1883"/>
          <p:cNvSpPr/>
          <p:nvPr/>
        </p:nvSpPr>
        <p:spPr>
          <a:xfrm>
            <a:off x="14607395" y="3986659"/>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29" name="Shape 1884"/>
          <p:cNvSpPr/>
          <p:nvPr/>
        </p:nvSpPr>
        <p:spPr>
          <a:xfrm>
            <a:off x="14607395" y="6703897"/>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30" name="Shape 1885"/>
          <p:cNvSpPr/>
          <p:nvPr/>
        </p:nvSpPr>
        <p:spPr>
          <a:xfrm>
            <a:off x="14607395" y="9421135"/>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Tree>
    <p:extLst>
      <p:ext uri="{BB962C8B-B14F-4D97-AF65-F5344CB8AC3E}">
        <p14:creationId xmlns:p14="http://schemas.microsoft.com/office/powerpoint/2010/main" val="82293145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888"/>
          <p:cNvSpPr txBox="1">
            <a:spLocks/>
          </p:cNvSpPr>
          <p:nvPr/>
        </p:nvSpPr>
        <p:spPr>
          <a:xfrm>
            <a:off x="13211770" y="1708348"/>
            <a:ext cx="9145291"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Great</a:t>
            </a:r>
          </a:p>
          <a:p>
            <a:pPr hangingPunct="1"/>
            <a:r>
              <a:rPr lang="de-DE"/>
              <a:t>Titel goes</a:t>
            </a:r>
          </a:p>
          <a:p>
            <a:pPr hangingPunct="1"/>
            <a:r>
              <a:rPr lang="de-DE"/>
              <a:t>here</a:t>
            </a:r>
          </a:p>
        </p:txBody>
      </p:sp>
      <p:sp>
        <p:nvSpPr>
          <p:cNvPr id="4" name="Shape 1889"/>
          <p:cNvSpPr/>
          <p:nvPr/>
        </p:nvSpPr>
        <p:spPr>
          <a:xfrm>
            <a:off x="13211770" y="6858000"/>
            <a:ext cx="9145291" cy="4316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seao takimata sanctus Lorem ipsum dolor sit amet. Lorem eso ipsum dolor sit amet.</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186470552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Tree>
    <p:extLst>
      <p:ext uri="{BB962C8B-B14F-4D97-AF65-F5344CB8AC3E}">
        <p14:creationId xmlns:p14="http://schemas.microsoft.com/office/powerpoint/2010/main" val="115103780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900"/>
          <p:cNvSpPr/>
          <p:nvPr/>
        </p:nvSpPr>
        <p:spPr>
          <a:xfrm>
            <a:off x="13211767" y="3803848"/>
            <a:ext cx="9145194" cy="2154834"/>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Doteot clita kuasd gubergren, nosotra eso seam takimata sanctus est Lorem ipsusit os druamet. Lorem eso ipsum dolor sit amet, deras contetur sadipscing elitroman cros,</a:t>
            </a:r>
          </a:p>
        </p:txBody>
      </p:sp>
      <p:sp>
        <p:nvSpPr>
          <p:cNvPr id="6" name="Shape 1901"/>
          <p:cNvSpPr/>
          <p:nvPr/>
        </p:nvSpPr>
        <p:spPr>
          <a:xfrm>
            <a:off x="13211768" y="1898848"/>
            <a:ext cx="9145193" cy="190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From danars vreso nade osf lesdiac sidoraco.</a:t>
            </a:r>
          </a:p>
        </p:txBody>
      </p:sp>
    </p:spTree>
    <p:extLst>
      <p:ext uri="{BB962C8B-B14F-4D97-AF65-F5344CB8AC3E}">
        <p14:creationId xmlns:p14="http://schemas.microsoft.com/office/powerpoint/2010/main" val="98781119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 name="Shape 1903"/>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58</a:t>
            </a:fld>
            <a:endParaRPr/>
          </a:p>
        </p:txBody>
      </p:sp>
      <p:sp>
        <p:nvSpPr>
          <p:cNvPr id="1904" name="Shape 1904"/>
          <p:cNvSpPr/>
          <p:nvPr/>
        </p:nvSpPr>
        <p:spPr>
          <a:xfrm>
            <a:off x="12192000" y="2592422"/>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05" name="Shape 1905"/>
          <p:cNvSpPr/>
          <p:nvPr/>
        </p:nvSpPr>
        <p:spPr>
          <a:xfrm>
            <a:off x="12192000" y="1830422"/>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1906" name="Shape 1906"/>
          <p:cNvSpPr/>
          <p:nvPr/>
        </p:nvSpPr>
        <p:spPr>
          <a:xfrm>
            <a:off x="17718200" y="1830422"/>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1907" name="Shape 1907"/>
          <p:cNvSpPr/>
          <p:nvPr/>
        </p:nvSpPr>
        <p:spPr>
          <a:xfrm>
            <a:off x="12189841"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1908" name="Shape 1908"/>
          <p:cNvSpPr/>
          <p:nvPr/>
        </p:nvSpPr>
        <p:spPr>
          <a:xfrm>
            <a:off x="17716038"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1909" name="Shape 1909"/>
          <p:cNvSpPr/>
          <p:nvPr/>
        </p:nvSpPr>
        <p:spPr>
          <a:xfrm>
            <a:off x="17718200" y="2592422"/>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0" name="Shape 1910"/>
          <p:cNvSpPr/>
          <p:nvPr/>
        </p:nvSpPr>
        <p:spPr>
          <a:xfrm>
            <a:off x="12189841" y="6376210"/>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1" name="Shape 1911"/>
          <p:cNvSpPr/>
          <p:nvPr/>
        </p:nvSpPr>
        <p:spPr>
          <a:xfrm>
            <a:off x="17716038" y="6376211"/>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2" name="Shape 1912"/>
          <p:cNvSpPr/>
          <p:nvPr/>
        </p:nvSpPr>
        <p:spPr>
          <a:xfrm>
            <a:off x="2032000" y="1708348"/>
            <a:ext cx="7418090" cy="6214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212121"/>
                </a:solidFill>
                <a:latin typeface="+mj-lt"/>
                <a:ea typeface="+mj-ea"/>
                <a:cs typeface="+mj-cs"/>
                <a:sym typeface="Montserrat Semi Bold"/>
              </a:defRPr>
            </a:pPr>
            <a:r>
              <a:t>Be</a:t>
            </a:r>
          </a:p>
          <a:p>
            <a:pPr>
              <a:lnSpc>
                <a:spcPct val="80000"/>
              </a:lnSpc>
              <a:defRPr sz="11200" spc="560">
                <a:solidFill>
                  <a:srgbClr val="212121"/>
                </a:solidFill>
                <a:latin typeface="+mj-lt"/>
                <a:ea typeface="+mj-ea"/>
                <a:cs typeface="+mj-cs"/>
                <a:sym typeface="Montserrat Semi Bold"/>
              </a:defRPr>
            </a:pPr>
            <a:r>
              <a:t>Creative</a:t>
            </a:r>
          </a:p>
          <a:p>
            <a:pPr>
              <a:lnSpc>
                <a:spcPct val="80000"/>
              </a:lnSpc>
              <a:defRPr sz="11200" spc="560">
                <a:solidFill>
                  <a:srgbClr val="212121"/>
                </a:solidFill>
                <a:latin typeface="+mj-lt"/>
                <a:ea typeface="+mj-ea"/>
                <a:cs typeface="+mj-cs"/>
                <a:sym typeface="Montserrat Semi Bold"/>
              </a:defRPr>
            </a:pPr>
            <a:r>
              <a:t>with</a:t>
            </a:r>
          </a:p>
          <a:p>
            <a:pPr>
              <a:lnSpc>
                <a:spcPct val="80000"/>
              </a:lnSpc>
              <a:defRPr sz="11200" spc="560">
                <a:solidFill>
                  <a:srgbClr val="212121"/>
                </a:solidFill>
                <a:latin typeface="+mj-lt"/>
                <a:ea typeface="+mj-ea"/>
                <a:cs typeface="+mj-cs"/>
                <a:sym typeface="Montserrat Semi Bold"/>
              </a:defRPr>
            </a:pPr>
            <a:r>
              <a:t>Design</a:t>
            </a:r>
          </a:p>
          <a:p>
            <a:pPr>
              <a:lnSpc>
                <a:spcPct val="80000"/>
              </a:lnSpc>
              <a:defRPr sz="11200" spc="560">
                <a:solidFill>
                  <a:srgbClr val="212121"/>
                </a:solidFill>
                <a:latin typeface="+mj-lt"/>
                <a:ea typeface="+mj-ea"/>
                <a:cs typeface="+mj-cs"/>
                <a:sym typeface="Montserrat Semi Bold"/>
              </a:defRPr>
            </a:pPr>
            <a:endParaRPr/>
          </a:p>
        </p:txBody>
      </p:sp>
      <p:sp>
        <p:nvSpPr>
          <p:cNvPr id="1913" name="Shape 1913"/>
          <p:cNvSpPr/>
          <p:nvPr/>
        </p:nvSpPr>
        <p:spPr>
          <a:xfrm>
            <a:off x="12192000"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SUPPORT</a:t>
            </a:r>
          </a:p>
        </p:txBody>
      </p:sp>
      <p:sp>
        <p:nvSpPr>
          <p:cNvPr id="1914" name="Shape 1914"/>
          <p:cNvSpPr/>
          <p:nvPr/>
        </p:nvSpPr>
        <p:spPr>
          <a:xfrm>
            <a:off x="17716038"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BRANDING</a:t>
            </a:r>
          </a:p>
        </p:txBody>
      </p:sp>
      <p:sp>
        <p:nvSpPr>
          <p:cNvPr id="1915" name="Shape 1915"/>
          <p:cNvSpPr/>
          <p:nvPr/>
        </p:nvSpPr>
        <p:spPr>
          <a:xfrm>
            <a:off x="12192003" y="1015999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6" name="Shape 1916"/>
          <p:cNvSpPr/>
          <p:nvPr/>
        </p:nvSpPr>
        <p:spPr>
          <a:xfrm>
            <a:off x="17716038" y="10160000"/>
            <a:ext cx="4826001"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Shape 1919"/>
          <p:cNvSpPr txBox="1">
            <a:spLocks/>
          </p:cNvSpPr>
          <p:nvPr/>
        </p:nvSpPr>
        <p:spPr>
          <a:xfrm>
            <a:off x="2032000" y="1708348"/>
            <a:ext cx="10160196"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endParaRPr lang="it-IT" dirty="0"/>
          </a:p>
        </p:txBody>
      </p:sp>
      <p:sp>
        <p:nvSpPr>
          <p:cNvPr id="4" name="Shape 1920"/>
          <p:cNvSpPr/>
          <p:nvPr/>
        </p:nvSpPr>
        <p:spPr>
          <a:xfrm>
            <a:off x="2032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5" name="Shape 1921"/>
          <p:cNvSpPr/>
          <p:nvPr/>
        </p:nvSpPr>
        <p:spPr>
          <a:xfrm>
            <a:off x="2032097" y="6858000"/>
            <a:ext cx="10164864"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1953872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4"/>
          </p:nvPr>
        </p:nvSpPr>
        <p:spPr/>
      </p:sp>
      <p:sp>
        <p:nvSpPr>
          <p:cNvPr id="3" name="Shape 1081"/>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Welcome</a:t>
            </a:r>
          </a:p>
          <a:p>
            <a:pPr hangingPunct="1"/>
            <a:r>
              <a:rPr lang="de-DE"/>
              <a:t>Message</a:t>
            </a:r>
          </a:p>
        </p:txBody>
      </p:sp>
      <p:sp>
        <p:nvSpPr>
          <p:cNvPr id="4" name="Shape 1082"/>
          <p:cNvSpPr/>
          <p:nvPr/>
        </p:nvSpPr>
        <p:spPr>
          <a:xfrm>
            <a:off x="2032000" y="6858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frond iron lares greadon.</a:t>
            </a:r>
          </a:p>
        </p:txBody>
      </p:sp>
      <p:sp>
        <p:nvSpPr>
          <p:cNvPr id="5" name="Shape 1083"/>
          <p:cNvSpPr/>
          <p:nvPr/>
        </p:nvSpPr>
        <p:spPr>
          <a:xfrm>
            <a:off x="13212367" y="6858000"/>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MIKE FORMS</a:t>
            </a:r>
          </a:p>
        </p:txBody>
      </p:sp>
      <p:sp>
        <p:nvSpPr>
          <p:cNvPr id="6" name="Shape 1084"/>
          <p:cNvSpPr/>
          <p:nvPr/>
        </p:nvSpPr>
        <p:spPr>
          <a:xfrm>
            <a:off x="13212367" y="7451625"/>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Ceo - Be Creative</a:t>
            </a:r>
          </a:p>
        </p:txBody>
      </p:sp>
    </p:spTree>
    <p:extLst>
      <p:ext uri="{BB962C8B-B14F-4D97-AF65-F5344CB8AC3E}">
        <p14:creationId xmlns:p14="http://schemas.microsoft.com/office/powerpoint/2010/main" val="2000421488"/>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924"/>
          <p:cNvSpPr txBox="1">
            <a:spLocks/>
          </p:cNvSpPr>
          <p:nvPr/>
        </p:nvSpPr>
        <p:spPr>
          <a:xfrm>
            <a:off x="2032000" y="1708348"/>
            <a:ext cx="10160196" cy="2036465"/>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7" name="Shape 1925"/>
          <p:cNvSpPr/>
          <p:nvPr/>
        </p:nvSpPr>
        <p:spPr>
          <a:xfrm>
            <a:off x="2032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8" name="Shape 1926"/>
          <p:cNvSpPr/>
          <p:nvPr/>
        </p:nvSpPr>
        <p:spPr>
          <a:xfrm>
            <a:off x="2032097" y="6858000"/>
            <a:ext cx="9116122" cy="5358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 takimata sanctus Lorem ipsum dolor sit amet. Lorem eso ipsum dolor sit amet, deras consetetur asdips 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196616918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965"/>
          <p:cNvSpPr txBox="1">
            <a:spLocks/>
          </p:cNvSpPr>
          <p:nvPr/>
        </p:nvSpPr>
        <p:spPr>
          <a:xfrm>
            <a:off x="2032000" y="1708348"/>
            <a:ext cx="9550596"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Your Great</a:t>
            </a:r>
          </a:p>
          <a:p>
            <a:pPr hangingPunct="1">
              <a:defRPr>
                <a:solidFill>
                  <a:srgbClr val="FFFFFF"/>
                </a:solidFill>
              </a:defRPr>
            </a:pPr>
            <a:r>
              <a:rPr lang="de-DE">
                <a:solidFill>
                  <a:srgbClr val="FFFFFF"/>
                </a:solidFill>
              </a:rPr>
              <a:t>Titel goes</a:t>
            </a:r>
          </a:p>
          <a:p>
            <a:pPr hangingPunct="1">
              <a:defRPr>
                <a:solidFill>
                  <a:srgbClr val="FFFFFF"/>
                </a:solidFill>
              </a:defRPr>
            </a:pPr>
            <a:r>
              <a:rPr lang="de-DE">
                <a:solidFill>
                  <a:srgbClr val="FFFFFF"/>
                </a:solidFill>
              </a:rPr>
              <a:t>here</a:t>
            </a:r>
            <a:endParaRPr lang="de-DE" dirty="0">
              <a:solidFill>
                <a:srgbClr val="FFFFFF"/>
              </a:solidFill>
            </a:endParaRPr>
          </a:p>
        </p:txBody>
      </p:sp>
      <p:sp>
        <p:nvSpPr>
          <p:cNvPr id="9" name="Shape 1966"/>
          <p:cNvSpPr/>
          <p:nvPr/>
        </p:nvSpPr>
        <p:spPr>
          <a:xfrm>
            <a:off x="2032000" y="7188200"/>
            <a:ext cx="762615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FFFFFF"/>
                </a:solidFill>
                <a:latin typeface="Montserrat Light"/>
                <a:ea typeface="Montserrat Light"/>
                <a:cs typeface="Montserrat Light"/>
                <a:sym typeface="Montserrat Light"/>
              </a:defRPr>
            </a:pPr>
            <a:r>
              <a:t>At vero eos et accusam et justo fosduo dolores etoa jam rebum. Stet clita drin kuasd gubergren, nosotra seao takmata sanctus Lorem ipsum os dolor sit amet. Lorem eso ipsum dolor sit afradn.</a:t>
            </a:r>
          </a:p>
          <a:p>
            <a:pPr>
              <a:spcBef>
                <a:spcPts val="5900"/>
              </a:spcBef>
              <a:defRPr>
                <a:solidFill>
                  <a:srgbClr val="FFFFFF"/>
                </a:solidFill>
                <a:latin typeface="Montserrat Light"/>
                <a:ea typeface="Montserrat Light"/>
                <a:cs typeface="Montserrat Light"/>
                <a:sym typeface="Montserrat Light"/>
              </a:defRPr>
            </a:pPr>
            <a:r>
              <a:t>Sed diam nie nonumy eirmod tempor invidunt ubore eto ogna aliquyam.</a:t>
            </a:r>
          </a:p>
        </p:txBody>
      </p:sp>
    </p:spTree>
    <p:extLst>
      <p:ext uri="{BB962C8B-B14F-4D97-AF65-F5344CB8AC3E}">
        <p14:creationId xmlns:p14="http://schemas.microsoft.com/office/powerpoint/2010/main" val="195499874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969"/>
          <p:cNvSpPr txBox="1">
            <a:spLocks/>
          </p:cNvSpPr>
          <p:nvPr/>
        </p:nvSpPr>
        <p:spPr>
          <a:xfrm>
            <a:off x="5803304" y="1710150"/>
            <a:ext cx="4656139" cy="5149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Write</a:t>
            </a:r>
          </a:p>
          <a:p>
            <a:pPr hangingPunct="1"/>
            <a:r>
              <a:rPr lang="de-DE"/>
              <a:t>titel</a:t>
            </a:r>
          </a:p>
          <a:p>
            <a:pPr hangingPunct="1"/>
            <a:r>
              <a:rPr lang="de-DE"/>
              <a:t>here</a:t>
            </a:r>
          </a:p>
        </p:txBody>
      </p:sp>
      <p:sp>
        <p:nvSpPr>
          <p:cNvPr id="4" name="Shape 1970"/>
          <p:cNvSpPr/>
          <p:nvPr/>
        </p:nvSpPr>
        <p:spPr>
          <a:xfrm>
            <a:off x="5803304" y="7392551"/>
            <a:ext cx="4656139" cy="40645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just">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 amet. Lorem ekodos ipsum ptroga neslo dolor sit amet iras forn.</a:t>
            </a:r>
          </a:p>
        </p:txBody>
      </p:sp>
    </p:spTree>
    <p:extLst>
      <p:ext uri="{BB962C8B-B14F-4D97-AF65-F5344CB8AC3E}">
        <p14:creationId xmlns:p14="http://schemas.microsoft.com/office/powerpoint/2010/main" val="20473846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978"/>
          <p:cNvSpPr txBox="1">
            <a:spLocks/>
          </p:cNvSpPr>
          <p:nvPr/>
        </p:nvSpPr>
        <p:spPr>
          <a:xfrm>
            <a:off x="2032000" y="1708348"/>
            <a:ext cx="5080000"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Style</a:t>
            </a:r>
          </a:p>
        </p:txBody>
      </p:sp>
      <p:sp>
        <p:nvSpPr>
          <p:cNvPr id="9" name="Shape 1979"/>
          <p:cNvSpPr/>
          <p:nvPr/>
        </p:nvSpPr>
        <p:spPr>
          <a:xfrm>
            <a:off x="2032097" y="4381500"/>
            <a:ext cx="508000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Frda osa mago ona leso dame.</a:t>
            </a:r>
          </a:p>
        </p:txBody>
      </p:sp>
      <p:sp>
        <p:nvSpPr>
          <p:cNvPr id="10" name="Shape 1980"/>
          <p:cNvSpPr/>
          <p:nvPr/>
        </p:nvSpPr>
        <p:spPr>
          <a:xfrm>
            <a:off x="2032000" y="6858000"/>
            <a:ext cx="5080000" cy="50791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etoa jam rebum. Stet clita kuasd gubergren, nosotra sea takimata sanctus Lorem ipsum dolor sit amet. Lorem eso ipsum dolor sit amet, deras consetetur.</a:t>
            </a:r>
          </a:p>
        </p:txBody>
      </p:sp>
    </p:spTree>
    <p:extLst>
      <p:ext uri="{BB962C8B-B14F-4D97-AF65-F5344CB8AC3E}">
        <p14:creationId xmlns:p14="http://schemas.microsoft.com/office/powerpoint/2010/main" val="124074426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988"/>
          <p:cNvSpPr txBox="1">
            <a:spLocks/>
          </p:cNvSpPr>
          <p:nvPr/>
        </p:nvSpPr>
        <p:spPr>
          <a:xfrm>
            <a:off x="17259300" y="1708348"/>
            <a:ext cx="5080000" cy="20364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Style</a:t>
            </a:r>
            <a:endParaRPr lang="de-DE" dirty="0"/>
          </a:p>
        </p:txBody>
      </p:sp>
      <p:sp>
        <p:nvSpPr>
          <p:cNvPr id="9" name="Shape 1989"/>
          <p:cNvSpPr/>
          <p:nvPr/>
        </p:nvSpPr>
        <p:spPr>
          <a:xfrm>
            <a:off x="17259397" y="4317900"/>
            <a:ext cx="5080001"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a:t>
            </a:r>
          </a:p>
        </p:txBody>
      </p:sp>
      <p:sp>
        <p:nvSpPr>
          <p:cNvPr id="10" name="Shape 1990"/>
          <p:cNvSpPr/>
          <p:nvPr/>
        </p:nvSpPr>
        <p:spPr>
          <a:xfrm>
            <a:off x="17259300" y="6858000"/>
            <a:ext cx="5080000"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etoa jam rebum. Stet clita kuasd gubergren, nosotra sea takimata sanctus Lorem ipsum dolor sit amet. Lorem eso ipsum dolor sit amet, deras consetetur.</a:t>
            </a:r>
          </a:p>
        </p:txBody>
      </p:sp>
    </p:spTree>
    <p:extLst>
      <p:ext uri="{BB962C8B-B14F-4D97-AF65-F5344CB8AC3E}">
        <p14:creationId xmlns:p14="http://schemas.microsoft.com/office/powerpoint/2010/main" val="1304396963"/>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993"/>
          <p:cNvSpPr txBox="1">
            <a:spLocks/>
          </p:cNvSpPr>
          <p:nvPr/>
        </p:nvSpPr>
        <p:spPr>
          <a:xfrm>
            <a:off x="2032000" y="1708348"/>
            <a:ext cx="10160196"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Great</a:t>
            </a:r>
          </a:p>
          <a:p>
            <a:pPr hangingPunct="1"/>
            <a:r>
              <a:rPr lang="de-DE"/>
              <a:t>Titel goes</a:t>
            </a:r>
          </a:p>
          <a:p>
            <a:pPr hangingPunct="1"/>
            <a:r>
              <a:rPr lang="de-DE"/>
              <a:t>here</a:t>
            </a:r>
          </a:p>
        </p:txBody>
      </p:sp>
      <p:sp>
        <p:nvSpPr>
          <p:cNvPr id="4" name="Shape 1994"/>
          <p:cNvSpPr/>
          <p:nvPr/>
        </p:nvSpPr>
        <p:spPr>
          <a:xfrm>
            <a:off x="2032000" y="6858000"/>
            <a:ext cx="9145290" cy="4316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seao takimata sanctus Lorem ipsum dolor sit amet. Lorem eso ipsum dolor sit amet.</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45508562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Shape 1998"/>
          <p:cNvSpPr txBox="1">
            <a:spLocks/>
          </p:cNvSpPr>
          <p:nvPr/>
        </p:nvSpPr>
        <p:spPr>
          <a:xfrm>
            <a:off x="2032000" y="1708348"/>
            <a:ext cx="8687095" cy="35749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Titel goes here</a:t>
            </a:r>
            <a:endParaRPr lang="de-DE" dirty="0"/>
          </a:p>
        </p:txBody>
      </p:sp>
      <p:sp>
        <p:nvSpPr>
          <p:cNvPr id="5" name="Shape 1999"/>
          <p:cNvSpPr/>
          <p:nvPr/>
        </p:nvSpPr>
        <p:spPr>
          <a:xfrm>
            <a:off x="13211671" y="8319988"/>
            <a:ext cx="9145290" cy="37067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dolor sit amet. Lorem eso ipsum dolor sit amet.</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6304032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2004"/>
          <p:cNvSpPr txBox="1">
            <a:spLocks/>
          </p:cNvSpPr>
          <p:nvPr/>
        </p:nvSpPr>
        <p:spPr>
          <a:xfrm>
            <a:off x="15626258" y="1708348"/>
            <a:ext cx="6728818"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Write</a:t>
            </a:r>
          </a:p>
          <a:p>
            <a:pPr hangingPunct="1"/>
            <a:r>
              <a:rPr lang="de-DE"/>
              <a:t>titel</a:t>
            </a:r>
          </a:p>
          <a:p>
            <a:pPr hangingPunct="1"/>
            <a:r>
              <a:rPr lang="de-DE"/>
              <a:t>here</a:t>
            </a:r>
          </a:p>
        </p:txBody>
      </p:sp>
      <p:sp>
        <p:nvSpPr>
          <p:cNvPr id="6" name="Shape 2005"/>
          <p:cNvSpPr/>
          <p:nvPr/>
        </p:nvSpPr>
        <p:spPr>
          <a:xfrm>
            <a:off x="15624472" y="6858000"/>
            <a:ext cx="6728818" cy="48249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Sonet grosn clita kuasd gubergren, nosotra dra seao takimata sanctus tipsum dolor sit amet. Lorem eso ipsum ptroga neslo dolor sit amet.</a:t>
            </a:r>
          </a:p>
          <a:p>
            <a:pPr>
              <a:spcBef>
                <a:spcPts val="5900"/>
              </a:spcBef>
              <a:defRPr>
                <a:solidFill>
                  <a:srgbClr val="5E5E5E"/>
                </a:solidFill>
                <a:latin typeface="Montserrat Light"/>
                <a:ea typeface="Montserrat Light"/>
                <a:cs typeface="Montserrat Light"/>
                <a:sym typeface="Montserrat Light"/>
              </a:defRPr>
            </a:pPr>
            <a:r>
              <a:t>Medos diam nie nonumy eirmod tempor invidunt ubore eto ogna alquyam erat desando greadon.</a:t>
            </a:r>
          </a:p>
        </p:txBody>
      </p:sp>
    </p:spTree>
    <p:extLst>
      <p:ext uri="{BB962C8B-B14F-4D97-AF65-F5344CB8AC3E}">
        <p14:creationId xmlns:p14="http://schemas.microsoft.com/office/powerpoint/2010/main" val="122780722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Bildplatzhalter 3"/>
          <p:cNvSpPr>
            <a:spLocks noGrp="1"/>
          </p:cNvSpPr>
          <p:nvPr>
            <p:ph type="pic" sz="half" idx="15"/>
          </p:nvPr>
        </p:nvSpPr>
        <p:spPr/>
      </p:sp>
      <p:sp>
        <p:nvSpPr>
          <p:cNvPr id="5" name="Bildplatzhalter 4"/>
          <p:cNvSpPr>
            <a:spLocks noGrp="1"/>
          </p:cNvSpPr>
          <p:nvPr>
            <p:ph type="pic" sz="half" idx="16"/>
          </p:nvPr>
        </p:nvSpPr>
        <p:spPr/>
      </p:sp>
    </p:spTree>
    <p:extLst>
      <p:ext uri="{BB962C8B-B14F-4D97-AF65-F5344CB8AC3E}">
        <p14:creationId xmlns:p14="http://schemas.microsoft.com/office/powerpoint/2010/main" val="375887084"/>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 name="Shape 2016"/>
          <p:cNvSpPr/>
          <p:nvPr/>
        </p:nvSpPr>
        <p:spPr>
          <a:xfrm>
            <a:off x="0" y="-1"/>
            <a:ext cx="9102729"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017" name="Shape 2017"/>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69</a:t>
            </a:fld>
            <a:endParaRPr/>
          </a:p>
        </p:txBody>
      </p:sp>
      <p:sp>
        <p:nvSpPr>
          <p:cNvPr id="2018" name="Shape 2018"/>
          <p:cNvSpPr>
            <a:spLocks noGrp="1"/>
          </p:cNvSpPr>
          <p:nvPr>
            <p:ph type="title"/>
          </p:nvPr>
        </p:nvSpPr>
        <p:spPr>
          <a:xfrm>
            <a:off x="2032000" y="1835348"/>
            <a:ext cx="4567139" cy="1714501"/>
          </a:xfrm>
          <a:prstGeom prst="rect">
            <a:avLst/>
          </a:prstGeom>
        </p:spPr>
        <p:txBody>
          <a:bodyPr/>
          <a:lstStyle/>
          <a:p>
            <a:pPr>
              <a:lnSpc>
                <a:spcPct val="100000"/>
              </a:lnSpc>
              <a:defRPr sz="4800" spc="240">
                <a:solidFill>
                  <a:srgbClr val="FFFFFF"/>
                </a:solidFill>
                <a:latin typeface="Montserrat"/>
                <a:ea typeface="Montserrat"/>
                <a:cs typeface="Montserrat"/>
                <a:sym typeface="Montserrat"/>
              </a:defRPr>
            </a:pPr>
            <a:r>
              <a:t>Our</a:t>
            </a:r>
          </a:p>
          <a:p>
            <a:pPr>
              <a:lnSpc>
                <a:spcPct val="100000"/>
              </a:lnSpc>
              <a:defRPr sz="4800" spc="240">
                <a:solidFill>
                  <a:srgbClr val="FFFFFF"/>
                </a:solidFill>
                <a:latin typeface="Montserrat"/>
                <a:ea typeface="Montserrat"/>
                <a:cs typeface="Montserrat"/>
                <a:sym typeface="Montserrat"/>
              </a:defRPr>
            </a:pPr>
            <a:r>
              <a:t>Services</a:t>
            </a:r>
          </a:p>
        </p:txBody>
      </p:sp>
      <p:sp>
        <p:nvSpPr>
          <p:cNvPr id="2019" name="Shape 2019"/>
          <p:cNvSpPr/>
          <p:nvPr/>
        </p:nvSpPr>
        <p:spPr>
          <a:xfrm>
            <a:off x="11308614" y="1898848"/>
            <a:ext cx="1778001"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0" name="Shape 2020"/>
          <p:cNvSpPr/>
          <p:nvPr/>
        </p:nvSpPr>
        <p:spPr>
          <a:xfrm>
            <a:off x="11303000" y="4631249"/>
            <a:ext cx="1778000"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1" name="Shape 2021"/>
          <p:cNvSpPr/>
          <p:nvPr/>
        </p:nvSpPr>
        <p:spPr>
          <a:xfrm>
            <a:off x="11303000" y="10031511"/>
            <a:ext cx="1778000"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2" name="Shape 2022"/>
          <p:cNvSpPr/>
          <p:nvPr/>
        </p:nvSpPr>
        <p:spPr>
          <a:xfrm>
            <a:off x="11303000" y="7363649"/>
            <a:ext cx="1778000"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3" name="Shape 2023"/>
          <p:cNvSpPr/>
          <p:nvPr/>
        </p:nvSpPr>
        <p:spPr>
          <a:xfrm>
            <a:off x="2032000" y="4419608"/>
            <a:ext cx="4567139" cy="75800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 accusam et justo fosduo dolores etoa jam rebum. Stet on clita kuasd gubergren, nosotra seao takimata sianctus Lorem ipsum dolor sifon amet. Lorem eso ipsum dolor sit amet. Sed diam nie nonumy dros eirmod tempor invidunt ubore eto ogna aliquyam eratosda desando greadon.</a:t>
            </a:r>
          </a:p>
        </p:txBody>
      </p:sp>
      <p:sp>
        <p:nvSpPr>
          <p:cNvPr id="2024" name="Shape 2024"/>
          <p:cNvSpPr/>
          <p:nvPr/>
        </p:nvSpPr>
        <p:spPr>
          <a:xfrm>
            <a:off x="15317900" y="2592422"/>
            <a:ext cx="7039055" cy="11528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25" name="Shape 2025"/>
          <p:cNvSpPr/>
          <p:nvPr/>
        </p:nvSpPr>
        <p:spPr>
          <a:xfrm>
            <a:off x="15317900" y="1830422"/>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01. CREATIVE DESIGN</a:t>
            </a:r>
          </a:p>
        </p:txBody>
      </p:sp>
      <p:sp>
        <p:nvSpPr>
          <p:cNvPr id="2026" name="Shape 2026"/>
          <p:cNvSpPr/>
          <p:nvPr/>
        </p:nvSpPr>
        <p:spPr>
          <a:xfrm>
            <a:off x="15317900" y="4541310"/>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02. APP DEVELOPMENT</a:t>
            </a:r>
          </a:p>
        </p:txBody>
      </p:sp>
      <p:sp>
        <p:nvSpPr>
          <p:cNvPr id="2027" name="Shape 2027"/>
          <p:cNvSpPr/>
          <p:nvPr/>
        </p:nvSpPr>
        <p:spPr>
          <a:xfrm>
            <a:off x="15317897" y="7252198"/>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03. MARKETING</a:t>
            </a:r>
          </a:p>
        </p:txBody>
      </p:sp>
      <p:sp>
        <p:nvSpPr>
          <p:cNvPr id="2028" name="Shape 2028"/>
          <p:cNvSpPr/>
          <p:nvPr/>
        </p:nvSpPr>
        <p:spPr>
          <a:xfrm>
            <a:off x="15317897" y="9963085"/>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04. PHOTOGRAPY</a:t>
            </a:r>
          </a:p>
        </p:txBody>
      </p:sp>
      <p:sp>
        <p:nvSpPr>
          <p:cNvPr id="2029" name="Shape 2029"/>
          <p:cNvSpPr/>
          <p:nvPr/>
        </p:nvSpPr>
        <p:spPr>
          <a:xfrm>
            <a:off x="15317900" y="5303310"/>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30" name="Shape 2030"/>
          <p:cNvSpPr/>
          <p:nvPr/>
        </p:nvSpPr>
        <p:spPr>
          <a:xfrm>
            <a:off x="15317900" y="8014198"/>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31" name="Shape 2031"/>
          <p:cNvSpPr/>
          <p:nvPr/>
        </p:nvSpPr>
        <p:spPr>
          <a:xfrm>
            <a:off x="15317903" y="10725086"/>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32" name="Shape 2032"/>
          <p:cNvSpPr/>
          <p:nvPr/>
        </p:nvSpPr>
        <p:spPr>
          <a:xfrm>
            <a:off x="11430000" y="2343348"/>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033" name="Shape 2033"/>
          <p:cNvSpPr/>
          <p:nvPr/>
        </p:nvSpPr>
        <p:spPr>
          <a:xfrm>
            <a:off x="11430000" y="5041536"/>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034" name="Shape 2034"/>
          <p:cNvSpPr/>
          <p:nvPr/>
        </p:nvSpPr>
        <p:spPr>
          <a:xfrm>
            <a:off x="11430000" y="7752423"/>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035" name="Shape 2035"/>
          <p:cNvSpPr/>
          <p:nvPr/>
        </p:nvSpPr>
        <p:spPr>
          <a:xfrm>
            <a:off x="11430000" y="10463311"/>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087"/>
          <p:cNvSpPr/>
          <p:nvPr/>
        </p:nvSpPr>
        <p:spPr>
          <a:xfrm>
            <a:off x="2032000" y="1708348"/>
            <a:ext cx="9145290" cy="32177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History of </a:t>
            </a:r>
          </a:p>
          <a:p>
            <a:pPr>
              <a:lnSpc>
                <a:spcPct val="80000"/>
              </a:lnSpc>
              <a:defRPr sz="11200" spc="560">
                <a:solidFill>
                  <a:srgbClr val="FFFFFF"/>
                </a:solidFill>
                <a:latin typeface="+mj-lt"/>
                <a:ea typeface="+mj-ea"/>
                <a:cs typeface="+mj-cs"/>
                <a:sym typeface="Montserrat Semi Bold"/>
              </a:defRPr>
            </a:pPr>
            <a:r>
              <a:rPr dirty="0"/>
              <a:t>Be.</a:t>
            </a:r>
          </a:p>
          <a:p>
            <a:pPr>
              <a:lnSpc>
                <a:spcPct val="80000"/>
              </a:lnSpc>
              <a:defRPr sz="11200" spc="560">
                <a:solidFill>
                  <a:srgbClr val="FFFFFF"/>
                </a:solidFill>
                <a:latin typeface="+mj-lt"/>
                <a:ea typeface="+mj-ea"/>
                <a:cs typeface="+mj-cs"/>
                <a:sym typeface="Montserrat Semi Bold"/>
              </a:defRPr>
            </a:pPr>
            <a:endParaRPr dirty="0"/>
          </a:p>
          <a:p>
            <a:pPr>
              <a:lnSpc>
                <a:spcPct val="80000"/>
              </a:lnSpc>
              <a:defRPr sz="11200" spc="560">
                <a:solidFill>
                  <a:srgbClr val="FFFFFF"/>
                </a:solidFill>
                <a:latin typeface="+mj-lt"/>
                <a:ea typeface="+mj-ea"/>
                <a:cs typeface="+mj-cs"/>
                <a:sym typeface="Montserrat Semi Bold"/>
              </a:defRPr>
            </a:pPr>
            <a:endParaRPr dirty="0"/>
          </a:p>
        </p:txBody>
      </p:sp>
      <p:sp>
        <p:nvSpPr>
          <p:cNvPr id="4" name="Shape 1088"/>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5" name="Shape 1089"/>
          <p:cNvSpPr/>
          <p:nvPr/>
        </p:nvSpPr>
        <p:spPr>
          <a:xfrm>
            <a:off x="13211770" y="4445744"/>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frond iron lares greadon.</a:t>
            </a:r>
          </a:p>
        </p:txBody>
      </p:sp>
      <p:sp>
        <p:nvSpPr>
          <p:cNvPr id="6" name="Shape 1090"/>
          <p:cNvSpPr/>
          <p:nvPr/>
        </p:nvSpPr>
        <p:spPr>
          <a:xfrm>
            <a:off x="13211768" y="10669622"/>
            <a:ext cx="9145194" cy="1275557"/>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jasom rebum. Steto clita kuasd gubergren, nosotra frone seao. </a:t>
            </a:r>
          </a:p>
        </p:txBody>
      </p:sp>
      <p:sp>
        <p:nvSpPr>
          <p:cNvPr id="7" name="Shape 1091"/>
          <p:cNvSpPr/>
          <p:nvPr/>
        </p:nvSpPr>
        <p:spPr>
          <a:xfrm>
            <a:off x="13211770" y="9907623"/>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68847105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038"/>
          <p:cNvSpPr txBox="1">
            <a:spLocks/>
          </p:cNvSpPr>
          <p:nvPr/>
        </p:nvSpPr>
        <p:spPr>
          <a:xfrm>
            <a:off x="8003430" y="1835348"/>
            <a:ext cx="4567140" cy="171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Write here</a:t>
            </a:r>
          </a:p>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your title</a:t>
            </a:r>
            <a:endParaRPr lang="de-DE" sz="4800" spc="240" dirty="0">
              <a:solidFill>
                <a:srgbClr val="FFFFFF"/>
              </a:solidFill>
              <a:latin typeface="Montserrat"/>
              <a:ea typeface="Montserrat"/>
              <a:cs typeface="Montserrat"/>
              <a:sym typeface="Montserrat"/>
            </a:endParaRPr>
          </a:p>
        </p:txBody>
      </p:sp>
      <p:sp>
        <p:nvSpPr>
          <p:cNvPr id="4" name="Shape 2039"/>
          <p:cNvSpPr/>
          <p:nvPr/>
        </p:nvSpPr>
        <p:spPr>
          <a:xfrm>
            <a:off x="8003430" y="4297906"/>
            <a:ext cx="4567140" cy="75800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eto accusam et justo fosdiuo dolores etoa jam rebum. Stet on clita kuasd gubergren, nosotra seado takimata sianctus Lorem ipsum dolor sifon amet. Lorem eso ipsum dolor onro sit amet. Sed diam niemo nonumy driosta eirmod tempor invidunt ubore etom is ogna aliquyam eratosda desando greadon.</a:t>
            </a:r>
          </a:p>
        </p:txBody>
      </p:sp>
      <p:sp>
        <p:nvSpPr>
          <p:cNvPr id="5" name="Shape 2040"/>
          <p:cNvSpPr/>
          <p:nvPr/>
        </p:nvSpPr>
        <p:spPr>
          <a:xfrm>
            <a:off x="16587900" y="2592422"/>
            <a:ext cx="6096001" cy="11401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6" name="Shape 2041"/>
          <p:cNvSpPr/>
          <p:nvPr/>
        </p:nvSpPr>
        <p:spPr>
          <a:xfrm>
            <a:off x="16587900" y="1830422"/>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7" name="Shape 2042"/>
          <p:cNvSpPr/>
          <p:nvPr/>
        </p:nvSpPr>
        <p:spPr>
          <a:xfrm>
            <a:off x="16587900" y="4541310"/>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8" name="Shape 2043"/>
          <p:cNvSpPr/>
          <p:nvPr/>
        </p:nvSpPr>
        <p:spPr>
          <a:xfrm>
            <a:off x="16587897" y="7252198"/>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9" name="Shape 2044"/>
          <p:cNvSpPr/>
          <p:nvPr/>
        </p:nvSpPr>
        <p:spPr>
          <a:xfrm>
            <a:off x="16587897" y="9963085"/>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10" name="Shape 2045"/>
          <p:cNvSpPr/>
          <p:nvPr/>
        </p:nvSpPr>
        <p:spPr>
          <a:xfrm>
            <a:off x="16587900" y="5303310"/>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11" name="Shape 2046"/>
          <p:cNvSpPr/>
          <p:nvPr/>
        </p:nvSpPr>
        <p:spPr>
          <a:xfrm>
            <a:off x="16587900" y="8014198"/>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12" name="Shape 2047"/>
          <p:cNvSpPr/>
          <p:nvPr/>
        </p:nvSpPr>
        <p:spPr>
          <a:xfrm>
            <a:off x="16587903" y="10725086"/>
            <a:ext cx="609599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kuasd gubergren, nosotra seao. </a:t>
            </a:r>
          </a:p>
        </p:txBody>
      </p:sp>
      <p:sp>
        <p:nvSpPr>
          <p:cNvPr id="13" name="Shape 2048"/>
          <p:cNvSpPr/>
          <p:nvPr/>
        </p:nvSpPr>
        <p:spPr>
          <a:xfrm>
            <a:off x="14934338" y="1444673"/>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14" name="Shape 2049"/>
          <p:cNvSpPr/>
          <p:nvPr/>
        </p:nvSpPr>
        <p:spPr>
          <a:xfrm>
            <a:off x="14934338" y="4161911"/>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15" name="Shape 2050"/>
          <p:cNvSpPr/>
          <p:nvPr/>
        </p:nvSpPr>
        <p:spPr>
          <a:xfrm>
            <a:off x="14934338" y="6879149"/>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16" name="Shape 2051"/>
          <p:cNvSpPr/>
          <p:nvPr/>
        </p:nvSpPr>
        <p:spPr>
          <a:xfrm>
            <a:off x="14934338" y="9590037"/>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Tree>
    <p:extLst>
      <p:ext uri="{BB962C8B-B14F-4D97-AF65-F5344CB8AC3E}">
        <p14:creationId xmlns:p14="http://schemas.microsoft.com/office/powerpoint/2010/main" val="211912772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054"/>
          <p:cNvSpPr txBox="1">
            <a:spLocks/>
          </p:cNvSpPr>
          <p:nvPr/>
        </p:nvSpPr>
        <p:spPr>
          <a:xfrm>
            <a:off x="18671430" y="1835348"/>
            <a:ext cx="4567140" cy="171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Write here</a:t>
            </a:r>
          </a:p>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your title</a:t>
            </a:r>
          </a:p>
        </p:txBody>
      </p:sp>
      <p:sp>
        <p:nvSpPr>
          <p:cNvPr id="4" name="Shape 2055"/>
          <p:cNvSpPr/>
          <p:nvPr/>
        </p:nvSpPr>
        <p:spPr>
          <a:xfrm>
            <a:off x="18671430" y="4297906"/>
            <a:ext cx="3685531" cy="70036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beton accusam et justo fosdiuo it dolores etoa jam rebum. Stet on clita kuasd gubergren, nosotra seado tan kimata sianct nus Dorems ipsum dolor sifon amet. Lorem esos ipsum dolor onro sit amet.</a:t>
            </a:r>
          </a:p>
        </p:txBody>
      </p:sp>
      <p:sp>
        <p:nvSpPr>
          <p:cNvPr id="5" name="Shape 2056"/>
          <p:cNvSpPr/>
          <p:nvPr/>
        </p:nvSpPr>
        <p:spPr>
          <a:xfrm>
            <a:off x="3570400" y="2592422"/>
            <a:ext cx="6096001" cy="11401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6" name="Shape 2057"/>
          <p:cNvSpPr/>
          <p:nvPr/>
        </p:nvSpPr>
        <p:spPr>
          <a:xfrm>
            <a:off x="3570400" y="1830422"/>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7" name="Shape 2058"/>
          <p:cNvSpPr/>
          <p:nvPr/>
        </p:nvSpPr>
        <p:spPr>
          <a:xfrm>
            <a:off x="3570400" y="4541310"/>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8" name="Shape 2059"/>
          <p:cNvSpPr/>
          <p:nvPr/>
        </p:nvSpPr>
        <p:spPr>
          <a:xfrm>
            <a:off x="3570397" y="7252198"/>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9" name="Shape 2060"/>
          <p:cNvSpPr/>
          <p:nvPr/>
        </p:nvSpPr>
        <p:spPr>
          <a:xfrm>
            <a:off x="3570397" y="9963085"/>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10" name="Shape 2061"/>
          <p:cNvSpPr/>
          <p:nvPr/>
        </p:nvSpPr>
        <p:spPr>
          <a:xfrm>
            <a:off x="3570400" y="5303310"/>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11" name="Shape 2062"/>
          <p:cNvSpPr/>
          <p:nvPr/>
        </p:nvSpPr>
        <p:spPr>
          <a:xfrm>
            <a:off x="3570400" y="8014198"/>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12" name="Shape 2063"/>
          <p:cNvSpPr/>
          <p:nvPr/>
        </p:nvSpPr>
        <p:spPr>
          <a:xfrm>
            <a:off x="3570403" y="10725086"/>
            <a:ext cx="609599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kuasd gubergren, nosotra seao. </a:t>
            </a:r>
          </a:p>
        </p:txBody>
      </p:sp>
      <p:sp>
        <p:nvSpPr>
          <p:cNvPr id="13" name="Shape 2064"/>
          <p:cNvSpPr/>
          <p:nvPr/>
        </p:nvSpPr>
        <p:spPr>
          <a:xfrm>
            <a:off x="1916838" y="1444673"/>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14" name="Shape 2065"/>
          <p:cNvSpPr/>
          <p:nvPr/>
        </p:nvSpPr>
        <p:spPr>
          <a:xfrm>
            <a:off x="1916838" y="4161911"/>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15" name="Shape 2066"/>
          <p:cNvSpPr/>
          <p:nvPr/>
        </p:nvSpPr>
        <p:spPr>
          <a:xfrm>
            <a:off x="1916838" y="6879149"/>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16" name="Shape 2067"/>
          <p:cNvSpPr/>
          <p:nvPr/>
        </p:nvSpPr>
        <p:spPr>
          <a:xfrm>
            <a:off x="1916838" y="9590037"/>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Tree>
    <p:extLst>
      <p:ext uri="{BB962C8B-B14F-4D97-AF65-F5344CB8AC3E}">
        <p14:creationId xmlns:p14="http://schemas.microsoft.com/office/powerpoint/2010/main" val="36422137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2075"/>
          <p:cNvSpPr txBox="1">
            <a:spLocks/>
          </p:cNvSpPr>
          <p:nvPr/>
        </p:nvSpPr>
        <p:spPr>
          <a:xfrm>
            <a:off x="2035075" y="1708348"/>
            <a:ext cx="9142313"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Portfolio</a:t>
            </a:r>
          </a:p>
        </p:txBody>
      </p:sp>
      <p:sp>
        <p:nvSpPr>
          <p:cNvPr id="9" name="Shape 2076"/>
          <p:cNvSpPr/>
          <p:nvPr/>
        </p:nvSpPr>
        <p:spPr>
          <a:xfrm>
            <a:off x="2035173" y="4317900"/>
            <a:ext cx="7614843" cy="2540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Dolore osa magona leso diam es idom volupo dros.</a:t>
            </a:r>
          </a:p>
        </p:txBody>
      </p:sp>
      <p:sp>
        <p:nvSpPr>
          <p:cNvPr id="10" name="Shape 2077"/>
          <p:cNvSpPr/>
          <p:nvPr/>
        </p:nvSpPr>
        <p:spPr>
          <a:xfrm>
            <a:off x="12192000" y="1905443"/>
            <a:ext cx="10164961" cy="16549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sitcom es amet.</a:t>
            </a:r>
          </a:p>
        </p:txBody>
      </p:sp>
    </p:spTree>
    <p:extLst>
      <p:ext uri="{BB962C8B-B14F-4D97-AF65-F5344CB8AC3E}">
        <p14:creationId xmlns:p14="http://schemas.microsoft.com/office/powerpoint/2010/main" val="101949305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083"/>
          <p:cNvSpPr/>
          <p:nvPr/>
        </p:nvSpPr>
        <p:spPr>
          <a:xfrm>
            <a:off x="2035075" y="6858000"/>
            <a:ext cx="9145193" cy="41380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Mese magmona </a:t>
            </a:r>
          </a:p>
          <a:p>
            <a:pPr>
              <a:lnSpc>
                <a:spcPct val="100000"/>
              </a:lnSpc>
              <a:defRPr sz="4800" spc="240">
                <a:solidFill>
                  <a:srgbClr val="FFFFFF"/>
                </a:solidFill>
                <a:latin typeface="Montserrat"/>
                <a:ea typeface="Montserrat"/>
                <a:cs typeface="Montserrat"/>
                <a:sym typeface="Montserrat"/>
              </a:defRPr>
            </a:pPr>
            <a:r>
              <a:rPr dirty="0"/>
              <a:t>dreso nade les</a:t>
            </a:r>
          </a:p>
          <a:p>
            <a:pPr>
              <a:lnSpc>
                <a:spcPct val="100000"/>
              </a:lnSpc>
              <a:defRPr sz="4800" spc="240">
                <a:solidFill>
                  <a:srgbClr val="FFFFFF"/>
                </a:solidFill>
                <a:latin typeface="Montserrat"/>
                <a:ea typeface="Montserrat"/>
                <a:cs typeface="Montserrat"/>
                <a:sym typeface="Montserrat"/>
              </a:defRPr>
            </a:pPr>
            <a:r>
              <a:rPr dirty="0"/>
              <a:t>diacw sidom </a:t>
            </a:r>
          </a:p>
          <a:p>
            <a:pPr>
              <a:lnSpc>
                <a:spcPct val="100000"/>
              </a:lnSpc>
              <a:defRPr sz="4800" spc="240">
                <a:solidFill>
                  <a:srgbClr val="FFFFFF"/>
                </a:solidFill>
                <a:latin typeface="Montserrat"/>
                <a:ea typeface="Montserrat"/>
                <a:cs typeface="Montserrat"/>
                <a:sym typeface="Montserrat"/>
              </a:defRPr>
            </a:pPr>
            <a:r>
              <a:rPr dirty="0"/>
              <a:t>bring volumes</a:t>
            </a:r>
          </a:p>
          <a:p>
            <a:pPr>
              <a:lnSpc>
                <a:spcPct val="100000"/>
              </a:lnSpc>
              <a:defRPr sz="4800" spc="240">
                <a:solidFill>
                  <a:srgbClr val="FFFFFF"/>
                </a:solidFill>
                <a:latin typeface="Montserrat"/>
                <a:ea typeface="Montserrat"/>
                <a:cs typeface="Montserrat"/>
                <a:sym typeface="Montserrat"/>
              </a:defRPr>
            </a:pPr>
            <a:r>
              <a:rPr dirty="0"/>
              <a:t>esonds.</a:t>
            </a:r>
          </a:p>
        </p:txBody>
      </p:sp>
      <p:sp>
        <p:nvSpPr>
          <p:cNvPr id="7" name="Shape 2084"/>
          <p:cNvSpPr/>
          <p:nvPr/>
        </p:nvSpPr>
        <p:spPr>
          <a:xfrm>
            <a:off x="13211768" y="6858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greadon.</a:t>
            </a:r>
          </a:p>
        </p:txBody>
      </p:sp>
    </p:spTree>
    <p:extLst>
      <p:ext uri="{BB962C8B-B14F-4D97-AF65-F5344CB8AC3E}">
        <p14:creationId xmlns:p14="http://schemas.microsoft.com/office/powerpoint/2010/main" val="572073052"/>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091"/>
          <p:cNvSpPr/>
          <p:nvPr/>
        </p:nvSpPr>
        <p:spPr>
          <a:xfrm>
            <a:off x="2035075" y="1841500"/>
            <a:ext cx="9145193" cy="4070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rPr dirty="0"/>
              <a:t>Be </a:t>
            </a:r>
          </a:p>
          <a:p>
            <a:pPr>
              <a:lnSpc>
                <a:spcPct val="100000"/>
              </a:lnSpc>
              <a:defRPr sz="4800" spc="240">
                <a:solidFill>
                  <a:srgbClr val="212121"/>
                </a:solidFill>
                <a:latin typeface="Montserrat"/>
                <a:ea typeface="Montserrat"/>
                <a:cs typeface="Montserrat"/>
                <a:sym typeface="Montserrat"/>
              </a:defRPr>
            </a:pPr>
            <a:r>
              <a:rPr dirty="0"/>
              <a:t>Creative</a:t>
            </a:r>
          </a:p>
          <a:p>
            <a:pPr>
              <a:lnSpc>
                <a:spcPct val="100000"/>
              </a:lnSpc>
              <a:defRPr sz="4800" spc="240">
                <a:solidFill>
                  <a:srgbClr val="212121"/>
                </a:solidFill>
                <a:latin typeface="Montserrat"/>
                <a:ea typeface="Montserrat"/>
                <a:cs typeface="Montserrat"/>
                <a:sym typeface="Montserrat"/>
              </a:defRPr>
            </a:pPr>
            <a:r>
              <a:rPr dirty="0"/>
              <a:t>and make </a:t>
            </a:r>
          </a:p>
          <a:p>
            <a:pPr>
              <a:lnSpc>
                <a:spcPct val="100000"/>
              </a:lnSpc>
              <a:defRPr sz="4800" spc="240">
                <a:solidFill>
                  <a:srgbClr val="212121"/>
                </a:solidFill>
                <a:latin typeface="Montserrat"/>
                <a:ea typeface="Montserrat"/>
                <a:cs typeface="Montserrat"/>
                <a:sym typeface="Montserrat"/>
              </a:defRPr>
            </a:pPr>
            <a:r>
              <a:rPr dirty="0"/>
              <a:t>something </a:t>
            </a:r>
          </a:p>
          <a:p>
            <a:pPr>
              <a:lnSpc>
                <a:spcPct val="100000"/>
              </a:lnSpc>
              <a:defRPr sz="4800" spc="240">
                <a:solidFill>
                  <a:srgbClr val="212121"/>
                </a:solidFill>
                <a:latin typeface="Montserrat"/>
                <a:ea typeface="Montserrat"/>
                <a:cs typeface="Montserrat"/>
                <a:sym typeface="Montserrat"/>
              </a:defRPr>
            </a:pPr>
            <a:r>
              <a:rPr dirty="0"/>
              <a:t>new.</a:t>
            </a:r>
          </a:p>
        </p:txBody>
      </p:sp>
      <p:sp>
        <p:nvSpPr>
          <p:cNvPr id="7" name="Shape 2092"/>
          <p:cNvSpPr/>
          <p:nvPr/>
        </p:nvSpPr>
        <p:spPr>
          <a:xfrm>
            <a:off x="13211770" y="1892300"/>
            <a:ext cx="9145193" cy="39687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ipsum dolor sit amet. Lorem eso ipsum dolor sit amet, deras consetetur sadipscing elitromas. invidunt ut labore eto dolore magna.</a:t>
            </a:r>
          </a:p>
        </p:txBody>
      </p:sp>
    </p:spTree>
    <p:extLst>
      <p:ext uri="{BB962C8B-B14F-4D97-AF65-F5344CB8AC3E}">
        <p14:creationId xmlns:p14="http://schemas.microsoft.com/office/powerpoint/2010/main" val="1409529062"/>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Bildplatzhalter 2"/>
          <p:cNvSpPr>
            <a:spLocks noGrp="1"/>
          </p:cNvSpPr>
          <p:nvPr>
            <p:ph type="pic" sz="quarter" idx="21"/>
          </p:nvPr>
        </p:nvSpPr>
        <p:spPr/>
      </p:sp>
      <p:sp>
        <p:nvSpPr>
          <p:cNvPr id="4" name="Bildplatzhalter 3"/>
          <p:cNvSpPr>
            <a:spLocks noGrp="1"/>
          </p:cNvSpPr>
          <p:nvPr>
            <p:ph type="pic" sz="quarter" idx="22"/>
          </p:nvPr>
        </p:nvSpPr>
        <p:spPr/>
      </p:sp>
      <p:sp>
        <p:nvSpPr>
          <p:cNvPr id="5" name="Shape 2108"/>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p>
        </p:txBody>
      </p:sp>
      <p:sp>
        <p:nvSpPr>
          <p:cNvPr id="6" name="Shape 2109"/>
          <p:cNvSpPr/>
          <p:nvPr/>
        </p:nvSpPr>
        <p:spPr>
          <a:xfrm>
            <a:off x="2032097" y="62229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7" name="Shape 2110"/>
          <p:cNvSpPr/>
          <p:nvPr/>
        </p:nvSpPr>
        <p:spPr>
          <a:xfrm>
            <a:off x="2035075" y="9059744"/>
            <a:ext cx="9145193"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rPr dirty="0"/>
              <a:t>At vero eos et accusam eto justo fosduo dolores etoma jam rebum. Steot clita kuasd gubergren, nosotra sea takimata sanctus est Lorem ipsusit druamet. Lorem eso ipsum dolor sit amet, deras consetetur sadipscing elitromas</a:t>
            </a:r>
          </a:p>
        </p:txBody>
      </p:sp>
    </p:spTree>
    <p:extLst>
      <p:ext uri="{BB962C8B-B14F-4D97-AF65-F5344CB8AC3E}">
        <p14:creationId xmlns:p14="http://schemas.microsoft.com/office/powerpoint/2010/main" val="1971183224"/>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Bildplatzhalter 2"/>
          <p:cNvSpPr>
            <a:spLocks noGrp="1"/>
          </p:cNvSpPr>
          <p:nvPr>
            <p:ph type="pic" sz="quarter" idx="21"/>
          </p:nvPr>
        </p:nvSpPr>
        <p:spPr/>
      </p:sp>
      <p:sp>
        <p:nvSpPr>
          <p:cNvPr id="4" name="Bildplatzhalter 3"/>
          <p:cNvSpPr>
            <a:spLocks noGrp="1"/>
          </p:cNvSpPr>
          <p:nvPr>
            <p:ph type="pic" sz="quarter" idx="22"/>
          </p:nvPr>
        </p:nvSpPr>
        <p:spPr/>
      </p:sp>
      <p:sp>
        <p:nvSpPr>
          <p:cNvPr id="5" name="Shape 2115"/>
          <p:cNvSpPr txBox="1">
            <a:spLocks/>
          </p:cNvSpPr>
          <p:nvPr/>
        </p:nvSpPr>
        <p:spPr>
          <a:xfrm>
            <a:off x="11179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endParaRPr lang="de-DE" dirty="0"/>
          </a:p>
        </p:txBody>
      </p:sp>
      <p:sp>
        <p:nvSpPr>
          <p:cNvPr id="6" name="Shape 2116"/>
          <p:cNvSpPr/>
          <p:nvPr/>
        </p:nvSpPr>
        <p:spPr>
          <a:xfrm>
            <a:off x="16009143" y="6642100"/>
            <a:ext cx="6347125"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From danars vreso nade osf lesdiacw sidoraco.</a:t>
            </a:r>
          </a:p>
        </p:txBody>
      </p:sp>
      <p:sp>
        <p:nvSpPr>
          <p:cNvPr id="7" name="Shape 2117"/>
          <p:cNvSpPr/>
          <p:nvPr/>
        </p:nvSpPr>
        <p:spPr>
          <a:xfrm>
            <a:off x="16009143" y="9605844"/>
            <a:ext cx="6347125"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Nosotra sea takimata sanctus est Lorem ipsusit druamet. Lorem eso ipsum dolor sit amet, deras consetetur sadipscing elitromas</a:t>
            </a:r>
          </a:p>
        </p:txBody>
      </p:sp>
    </p:spTree>
    <p:extLst>
      <p:ext uri="{BB962C8B-B14F-4D97-AF65-F5344CB8AC3E}">
        <p14:creationId xmlns:p14="http://schemas.microsoft.com/office/powerpoint/2010/main" val="1241440535"/>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Bildplatzhalter 2"/>
          <p:cNvSpPr>
            <a:spLocks noGrp="1"/>
          </p:cNvSpPr>
          <p:nvPr>
            <p:ph type="pic" sz="quarter" idx="21"/>
          </p:nvPr>
        </p:nvSpPr>
        <p:spPr/>
      </p:sp>
      <p:sp>
        <p:nvSpPr>
          <p:cNvPr id="4" name="Bildplatzhalter 3"/>
          <p:cNvSpPr>
            <a:spLocks noGrp="1"/>
          </p:cNvSpPr>
          <p:nvPr>
            <p:ph type="pic" sz="quarter" idx="22"/>
          </p:nvPr>
        </p:nvSpPr>
        <p:spPr/>
      </p:sp>
      <p:sp>
        <p:nvSpPr>
          <p:cNvPr id="5" name="Bildplatzhalter 4"/>
          <p:cNvSpPr>
            <a:spLocks noGrp="1"/>
          </p:cNvSpPr>
          <p:nvPr>
            <p:ph type="pic" sz="quarter" idx="23"/>
          </p:nvPr>
        </p:nvSpPr>
        <p:spPr/>
      </p:sp>
      <p:sp>
        <p:nvSpPr>
          <p:cNvPr id="6" name="Bildplatzhalter 5"/>
          <p:cNvSpPr>
            <a:spLocks noGrp="1"/>
          </p:cNvSpPr>
          <p:nvPr>
            <p:ph type="pic" sz="quarter" idx="24"/>
          </p:nvPr>
        </p:nvSpPr>
        <p:spPr/>
      </p:sp>
      <p:sp>
        <p:nvSpPr>
          <p:cNvPr id="7" name="Shape 2125"/>
          <p:cNvSpPr txBox="1">
            <a:spLocks/>
          </p:cNvSpPr>
          <p:nvPr/>
        </p:nvSpPr>
        <p:spPr>
          <a:xfrm>
            <a:off x="2035075" y="1708347"/>
            <a:ext cx="5901134" cy="63494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Make</a:t>
            </a:r>
          </a:p>
          <a:p>
            <a:pPr hangingPunct="1"/>
            <a:r>
              <a:rPr lang="de-DE"/>
              <a:t>it cool and</a:t>
            </a:r>
          </a:p>
          <a:p>
            <a:pPr hangingPunct="1"/>
            <a:r>
              <a:rPr lang="de-DE"/>
              <a:t>clean</a:t>
            </a:r>
            <a:endParaRPr lang="de-DE" dirty="0"/>
          </a:p>
        </p:txBody>
      </p:sp>
      <p:sp>
        <p:nvSpPr>
          <p:cNvPr id="8" name="Shape 2126"/>
          <p:cNvSpPr/>
          <p:nvPr/>
        </p:nvSpPr>
        <p:spPr>
          <a:xfrm>
            <a:off x="2035075" y="9610129"/>
            <a:ext cx="9145193" cy="24122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Doteot clita kuasd gubergren, nosotra seam takimata sanctus est Lorem ipsusit druamet. Lorem eso ipsum dolor sit amet, deras consetetur sadipscing elitromas</a:t>
            </a:r>
          </a:p>
        </p:txBody>
      </p:sp>
    </p:spTree>
    <p:extLst>
      <p:ext uri="{BB962C8B-B14F-4D97-AF65-F5344CB8AC3E}">
        <p14:creationId xmlns:p14="http://schemas.microsoft.com/office/powerpoint/2010/main" val="54439354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128"/>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78</a:t>
            </a:fld>
            <a:endParaRPr/>
          </a:p>
        </p:txBody>
      </p:sp>
      <p:sp>
        <p:nvSpPr>
          <p:cNvPr id="4" name="Shape 2129"/>
          <p:cNvSpPr txBox="1">
            <a:spLocks/>
          </p:cNvSpPr>
          <p:nvPr/>
        </p:nvSpPr>
        <p:spPr>
          <a:xfrm>
            <a:off x="13211770" y="1784225"/>
            <a:ext cx="9145191" cy="2921199"/>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8400" b="1" spc="0">
                <a:latin typeface="Helvetica"/>
                <a:ea typeface="Helvetica"/>
                <a:cs typeface="Helvetica"/>
                <a:sym typeface="Helvetica"/>
              </a:defRPr>
            </a:pPr>
            <a:r>
              <a:rPr lang="de-DE" sz="8400" b="1" spc="0">
                <a:latin typeface="Helvetica"/>
                <a:ea typeface="Helvetica"/>
                <a:cs typeface="Helvetica"/>
                <a:sym typeface="Helvetica"/>
              </a:rPr>
              <a:t>Image</a:t>
            </a:r>
          </a:p>
          <a:p>
            <a:pPr hangingPunct="1">
              <a:lnSpc>
                <a:spcPct val="100000"/>
              </a:lnSpc>
              <a:defRPr sz="8400" b="1" spc="0">
                <a:latin typeface="Helvetica"/>
                <a:ea typeface="Helvetica"/>
                <a:cs typeface="Helvetica"/>
                <a:sym typeface="Helvetica"/>
              </a:defRPr>
            </a:pPr>
            <a:r>
              <a:rPr lang="de-DE" sz="8400" b="1" spc="0">
                <a:latin typeface="Helvetica"/>
                <a:ea typeface="Helvetica"/>
                <a:cs typeface="Helvetica"/>
                <a:sym typeface="Helvetica"/>
              </a:rPr>
              <a:t>Layout</a:t>
            </a:r>
          </a:p>
        </p:txBody>
      </p:sp>
      <p:sp>
        <p:nvSpPr>
          <p:cNvPr id="5" name="Shape 2130"/>
          <p:cNvSpPr/>
          <p:nvPr/>
        </p:nvSpPr>
        <p:spPr>
          <a:xfrm>
            <a:off x="13202048" y="5207000"/>
            <a:ext cx="9164635" cy="45037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ete justo fosduo esodra dolores etoma jam rebum. Stet clita inm kuasd gubergren, nosotra sea takimata sanctus estos Lorem ipsusit druamet. Lorem eso ipsum dolor siter amet, deras consetetur sadipscing drpasa elitromas. Sed diam dodsnie nonumy eirmod tempor invidunt utum labore.</a:t>
            </a:r>
          </a:p>
        </p:txBody>
      </p:sp>
      <p:sp>
        <p:nvSpPr>
          <p:cNvPr id="6" name="Shape 2131"/>
          <p:cNvSpPr/>
          <p:nvPr/>
        </p:nvSpPr>
        <p:spPr>
          <a:xfrm>
            <a:off x="13211770" y="9646443"/>
            <a:ext cx="9145191" cy="22761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Orem eso ipsum dolor sit amet, Farna mro deras consetetur sadipscing elitromas. Sed diam dnie nonumy eirmod tempor invidunt ut labore etodre dolore fon magna aliquyam desando greadon.</a:t>
            </a:r>
          </a:p>
        </p:txBody>
      </p:sp>
    </p:spTree>
    <p:extLst>
      <p:ext uri="{BB962C8B-B14F-4D97-AF65-F5344CB8AC3E}">
        <p14:creationId xmlns:p14="http://schemas.microsoft.com/office/powerpoint/2010/main" val="879531720"/>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141"/>
          <p:cNvSpPr/>
          <p:nvPr/>
        </p:nvSpPr>
        <p:spPr>
          <a:xfrm rot="5400000">
            <a:off x="5065376" y="3757375"/>
            <a:ext cx="4893249" cy="15024002"/>
          </a:xfrm>
          <a:custGeom>
            <a:avLst/>
            <a:gdLst/>
            <a:ahLst/>
            <a:cxnLst>
              <a:cxn ang="0">
                <a:pos x="wd2" y="hd2"/>
              </a:cxn>
              <a:cxn ang="5400000">
                <a:pos x="wd2" y="hd2"/>
              </a:cxn>
              <a:cxn ang="10800000">
                <a:pos x="wd2" y="hd2"/>
              </a:cxn>
              <a:cxn ang="16200000">
                <a:pos x="wd2" y="hd2"/>
              </a:cxn>
            </a:cxnLst>
            <a:rect l="0" t="0" r="r" b="b"/>
            <a:pathLst>
              <a:path w="21600" h="21600" extrusionOk="0">
                <a:moveTo>
                  <a:pt x="0" y="2605"/>
                </a:moveTo>
                <a:lnTo>
                  <a:pt x="21600" y="0"/>
                </a:lnTo>
                <a:lnTo>
                  <a:pt x="21600" y="21600"/>
                </a:lnTo>
                <a:lnTo>
                  <a:pt x="21600" y="21600"/>
                </a:lnTo>
                <a:lnTo>
                  <a:pt x="0" y="2605"/>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142"/>
          <p:cNvSpPr/>
          <p:nvPr/>
        </p:nvSpPr>
        <p:spPr>
          <a:xfrm>
            <a:off x="19304000" y="-1"/>
            <a:ext cx="5080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143"/>
          <p:cNvSpPr/>
          <p:nvPr/>
        </p:nvSpPr>
        <p:spPr>
          <a:xfrm rot="16200000">
            <a:off x="4159260" y="-4159261"/>
            <a:ext cx="4893250" cy="132117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6" name="Shape 2144"/>
          <p:cNvSpPr txBox="1">
            <a:spLocks/>
          </p:cNvSpPr>
          <p:nvPr/>
        </p:nvSpPr>
        <p:spPr>
          <a:xfrm>
            <a:off x="14473930" y="1701899"/>
            <a:ext cx="787816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r" defTabSz="825500" rtl="0" latinLnBrk="0">
              <a:lnSpc>
                <a:spcPct val="80000"/>
              </a:lnSpc>
              <a:spcBef>
                <a:spcPts val="0"/>
              </a:spcBef>
              <a:spcAft>
                <a:spcPts val="0"/>
              </a:spcAft>
              <a:buClrTx/>
              <a:buSzTx/>
              <a:buFontTx/>
              <a:buNone/>
              <a:tabLst/>
              <a:defRPr sz="11200" b="0" i="0" u="none" strike="noStrike" cap="none" spc="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Creative</a:t>
            </a:r>
            <a:endParaRPr lang="de-DE" dirty="0"/>
          </a:p>
        </p:txBody>
      </p:sp>
      <p:sp>
        <p:nvSpPr>
          <p:cNvPr id="7" name="Shape 2145"/>
          <p:cNvSpPr/>
          <p:nvPr/>
        </p:nvSpPr>
        <p:spPr>
          <a:xfrm>
            <a:off x="15352678" y="4445000"/>
            <a:ext cx="699942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defRPr sz="4800">
                <a:solidFill>
                  <a:srgbClr val="212121"/>
                </a:solidFill>
                <a:latin typeface="Montserrat"/>
                <a:ea typeface="Montserrat"/>
                <a:cs typeface="Montserrat"/>
                <a:sym typeface="Montserrat"/>
              </a:defRPr>
            </a:lvl1pPr>
          </a:lstStyle>
          <a:p>
            <a:r>
              <a:t>Mona dreone me lem idom bring volupo.</a:t>
            </a:r>
          </a:p>
        </p:txBody>
      </p:sp>
      <p:sp>
        <p:nvSpPr>
          <p:cNvPr id="8" name="Shape 2146"/>
          <p:cNvSpPr/>
          <p:nvPr/>
        </p:nvSpPr>
        <p:spPr>
          <a:xfrm>
            <a:off x="15352678" y="7619900"/>
            <a:ext cx="6999421" cy="40626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spcBef>
                <a:spcPts val="5900"/>
              </a:spcBef>
              <a:defRPr>
                <a:solidFill>
                  <a:srgbClr val="5E5E5E"/>
                </a:solidFill>
                <a:latin typeface="Montserrat Light"/>
                <a:ea typeface="Montserrat Light"/>
                <a:cs typeface="Montserrat Light"/>
                <a:sym typeface="Montserrat Light"/>
              </a:defRPr>
            </a:lvl1pPr>
          </a:lstStyle>
          <a:p>
            <a:r>
              <a:t>Steto clita kuasd nosotra sea takiomata sanctus est Lorem sito  amet. Lorem eso ipsum dosplor sit amet, dera  selitr Sed diam nie nonumy eiod por invidunt ut labore eto magna aliquyam erat desando greadon.</a:t>
            </a:r>
          </a:p>
        </p:txBody>
      </p:sp>
    </p:spTree>
    <p:extLst>
      <p:ext uri="{BB962C8B-B14F-4D97-AF65-F5344CB8AC3E}">
        <p14:creationId xmlns:p14="http://schemas.microsoft.com/office/powerpoint/2010/main" val="5714368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Shape 1093"/>
          <p:cNvSpPr>
            <a:spLocks noGrp="1"/>
          </p:cNvSpPr>
          <p:nvPr>
            <p:ph type="sldNum" sz="quarter" idx="2"/>
          </p:nvPr>
        </p:nvSpPr>
        <p:spPr>
          <a:xfrm>
            <a:off x="21848960" y="12319000"/>
            <a:ext cx="312015"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1094" name="Shape 1094"/>
          <p:cNvSpPr/>
          <p:nvPr/>
        </p:nvSpPr>
        <p:spPr>
          <a:xfrm>
            <a:off x="2032097" y="6350000"/>
            <a:ext cx="9145193"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 Stet clita kuasd gubergren, nosotra seansa takimata sanctus est Lorem ipsum dolor sit amet. Lorem eso ipsum dolor sit amet, deras consetetur sadipscing idas brotas geras elitromas.</a:t>
            </a:r>
          </a:p>
        </p:txBody>
      </p:sp>
      <p:sp>
        <p:nvSpPr>
          <p:cNvPr id="1095" name="Shape 1095"/>
          <p:cNvSpPr>
            <a:spLocks noGrp="1"/>
          </p:cNvSpPr>
          <p:nvPr>
            <p:ph type="title"/>
          </p:nvPr>
        </p:nvSpPr>
        <p:spPr>
          <a:xfrm>
            <a:off x="2032000" y="1708348"/>
            <a:ext cx="10160196" cy="3125193"/>
          </a:xfrm>
          <a:prstGeom prst="rect">
            <a:avLst/>
          </a:prstGeom>
        </p:spPr>
        <p:txBody>
          <a:bodyPr/>
          <a:lstStyle/>
          <a:p>
            <a:r>
              <a:t>Text</a:t>
            </a:r>
          </a:p>
          <a:p>
            <a:r>
              <a:t>2 Columns</a:t>
            </a:r>
          </a:p>
        </p:txBody>
      </p:sp>
      <p:sp>
        <p:nvSpPr>
          <p:cNvPr id="1096" name="Shape 1096"/>
          <p:cNvSpPr/>
          <p:nvPr/>
        </p:nvSpPr>
        <p:spPr>
          <a:xfrm>
            <a:off x="13211768" y="2025848"/>
            <a:ext cx="9145193" cy="5773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
        <p:nvSpPr>
          <p:cNvPr id="1097" name="Shape 1097"/>
          <p:cNvSpPr/>
          <p:nvPr/>
        </p:nvSpPr>
        <p:spPr>
          <a:xfrm>
            <a:off x="13211768" y="8509000"/>
            <a:ext cx="9145193" cy="353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 Stet clita kuasd.</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68"/>
          <p:cNvGrpSpPr/>
          <p:nvPr/>
        </p:nvGrpSpPr>
        <p:grpSpPr>
          <a:xfrm>
            <a:off x="11564200" y="2720710"/>
            <a:ext cx="4064001" cy="8274579"/>
            <a:chOff x="0" y="0"/>
            <a:chExt cx="4063999" cy="8274577"/>
          </a:xfrm>
        </p:grpSpPr>
        <p:sp>
          <p:nvSpPr>
            <p:cNvPr id="4" name="Shape 2148"/>
            <p:cNvSpPr/>
            <p:nvPr/>
          </p:nvSpPr>
          <p:spPr>
            <a:xfrm>
              <a:off x="0" y="1059130"/>
              <a:ext cx="102643" cy="3155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2149"/>
            <p:cNvSpPr/>
            <p:nvPr/>
          </p:nvSpPr>
          <p:spPr>
            <a:xfrm>
              <a:off x="0" y="1760025"/>
              <a:ext cx="123406" cy="5958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2150"/>
            <p:cNvSpPr/>
            <p:nvPr/>
          </p:nvSpPr>
          <p:spPr>
            <a:xfrm>
              <a:off x="0" y="2518031"/>
              <a:ext cx="102643" cy="5803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2151"/>
            <p:cNvSpPr/>
            <p:nvPr/>
          </p:nvSpPr>
          <p:spPr>
            <a:xfrm>
              <a:off x="3976931" y="1754833"/>
              <a:ext cx="87069" cy="616649"/>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2152"/>
            <p:cNvSpPr/>
            <p:nvPr/>
          </p:nvSpPr>
          <p:spPr>
            <a:xfrm>
              <a:off x="41534" y="0"/>
              <a:ext cx="3980947" cy="8274578"/>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2153"/>
            <p:cNvSpPr/>
            <p:nvPr/>
          </p:nvSpPr>
          <p:spPr>
            <a:xfrm>
              <a:off x="77877" y="36342"/>
              <a:ext cx="3903069" cy="8196702"/>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2154"/>
            <p:cNvSpPr/>
            <p:nvPr/>
          </p:nvSpPr>
          <p:spPr>
            <a:xfrm>
              <a:off x="212522" y="997371"/>
              <a:ext cx="3550716" cy="6279836"/>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5E5E5E"/>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2155"/>
            <p:cNvSpPr/>
            <p:nvPr/>
          </p:nvSpPr>
          <p:spPr>
            <a:xfrm>
              <a:off x="1706754" y="7433327"/>
              <a:ext cx="645314" cy="645314"/>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2156"/>
            <p:cNvSpPr/>
            <p:nvPr/>
          </p:nvSpPr>
          <p:spPr>
            <a:xfrm>
              <a:off x="1708107" y="7434681"/>
              <a:ext cx="305145" cy="331108"/>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2157"/>
            <p:cNvSpPr/>
            <p:nvPr/>
          </p:nvSpPr>
          <p:spPr>
            <a:xfrm>
              <a:off x="1765217" y="7435309"/>
              <a:ext cx="445326" cy="320095"/>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2158"/>
            <p:cNvSpPr/>
            <p:nvPr/>
          </p:nvSpPr>
          <p:spPr>
            <a:xfrm>
              <a:off x="1884629" y="7435718"/>
              <a:ext cx="429751" cy="319687"/>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2159"/>
            <p:cNvSpPr/>
            <p:nvPr/>
          </p:nvSpPr>
          <p:spPr>
            <a:xfrm>
              <a:off x="2045575" y="7740998"/>
              <a:ext cx="305145" cy="336285"/>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2160"/>
            <p:cNvSpPr/>
            <p:nvPr/>
          </p:nvSpPr>
          <p:spPr>
            <a:xfrm>
              <a:off x="1843095" y="7756574"/>
              <a:ext cx="445325" cy="319539"/>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2161"/>
            <p:cNvSpPr/>
            <p:nvPr/>
          </p:nvSpPr>
          <p:spPr>
            <a:xfrm>
              <a:off x="1744450" y="7756574"/>
              <a:ext cx="429751" cy="319618"/>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2162"/>
            <p:cNvSpPr/>
            <p:nvPr/>
          </p:nvSpPr>
          <p:spPr>
            <a:xfrm>
              <a:off x="1748415" y="7469789"/>
              <a:ext cx="567918" cy="567642"/>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2163"/>
            <p:cNvSpPr/>
            <p:nvPr/>
          </p:nvSpPr>
          <p:spPr>
            <a:xfrm>
              <a:off x="1723683" y="508798"/>
              <a:ext cx="590691" cy="61081"/>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0" name="Shape 2164"/>
            <p:cNvSpPr/>
            <p:nvPr/>
          </p:nvSpPr>
          <p:spPr>
            <a:xfrm>
              <a:off x="1962506" y="207672"/>
              <a:ext cx="97485" cy="9748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1" name="Shape 2165"/>
            <p:cNvSpPr/>
            <p:nvPr/>
          </p:nvSpPr>
          <p:spPr>
            <a:xfrm>
              <a:off x="1314405" y="468205"/>
              <a:ext cx="137194" cy="137194"/>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2166"/>
            <p:cNvSpPr/>
            <p:nvPr/>
          </p:nvSpPr>
          <p:spPr>
            <a:xfrm>
              <a:off x="1335051" y="488516"/>
              <a:ext cx="101120" cy="101390"/>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2167"/>
            <p:cNvSpPr/>
            <p:nvPr/>
          </p:nvSpPr>
          <p:spPr>
            <a:xfrm>
              <a:off x="1355064" y="508798"/>
              <a:ext cx="55896" cy="55198"/>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4" name="Shape 2170"/>
          <p:cNvSpPr txBox="1">
            <a:spLocks/>
          </p:cNvSpPr>
          <p:nvPr/>
        </p:nvSpPr>
        <p:spPr>
          <a:xfrm>
            <a:off x="18671430" y="1835348"/>
            <a:ext cx="4567140" cy="171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App</a:t>
            </a:r>
          </a:p>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Design</a:t>
            </a:r>
            <a:endParaRPr lang="de-DE" sz="4800" spc="240" dirty="0">
              <a:solidFill>
                <a:srgbClr val="FFFFFF"/>
              </a:solidFill>
              <a:latin typeface="Montserrat"/>
              <a:ea typeface="Montserrat"/>
              <a:cs typeface="Montserrat"/>
              <a:sym typeface="Montserrat"/>
            </a:endParaRPr>
          </a:p>
        </p:txBody>
      </p:sp>
      <p:sp>
        <p:nvSpPr>
          <p:cNvPr id="25" name="Shape 2171"/>
          <p:cNvSpPr/>
          <p:nvPr/>
        </p:nvSpPr>
        <p:spPr>
          <a:xfrm>
            <a:off x="18671430" y="4297906"/>
            <a:ext cx="3685531" cy="75800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beton accusam et justo fosdiuo it dolores etoa jam rebum. Stet on clita kuasd gubergren, nosotra seado tan kimata sianct nus Dorems ipsum dolor sifon amet. Lorem esos ipsum dolor onro sit amet.</a:t>
            </a:r>
          </a:p>
        </p:txBody>
      </p:sp>
      <p:sp>
        <p:nvSpPr>
          <p:cNvPr id="26" name="Shape 2172"/>
          <p:cNvSpPr/>
          <p:nvPr/>
        </p:nvSpPr>
        <p:spPr>
          <a:xfrm>
            <a:off x="3570400" y="2592422"/>
            <a:ext cx="6096001" cy="11401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 name="Shape 2173"/>
          <p:cNvSpPr/>
          <p:nvPr/>
        </p:nvSpPr>
        <p:spPr>
          <a:xfrm>
            <a:off x="3570400" y="1830422"/>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IDEAS</a:t>
            </a:r>
          </a:p>
        </p:txBody>
      </p:sp>
      <p:sp>
        <p:nvSpPr>
          <p:cNvPr id="28" name="Shape 2174"/>
          <p:cNvSpPr/>
          <p:nvPr/>
        </p:nvSpPr>
        <p:spPr>
          <a:xfrm>
            <a:off x="3570400" y="4541310"/>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9" name="Shape 2175"/>
          <p:cNvSpPr/>
          <p:nvPr/>
        </p:nvSpPr>
        <p:spPr>
          <a:xfrm>
            <a:off x="3570397" y="7252198"/>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30" name="Shape 2176"/>
          <p:cNvSpPr/>
          <p:nvPr/>
        </p:nvSpPr>
        <p:spPr>
          <a:xfrm>
            <a:off x="3570397" y="9963085"/>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31" name="Shape 2177"/>
          <p:cNvSpPr/>
          <p:nvPr/>
        </p:nvSpPr>
        <p:spPr>
          <a:xfrm>
            <a:off x="3570400" y="5303310"/>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32" name="Shape 2178"/>
          <p:cNvSpPr/>
          <p:nvPr/>
        </p:nvSpPr>
        <p:spPr>
          <a:xfrm>
            <a:off x="3570400" y="8014198"/>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33" name="Shape 2179"/>
          <p:cNvSpPr/>
          <p:nvPr/>
        </p:nvSpPr>
        <p:spPr>
          <a:xfrm>
            <a:off x="3570403" y="10725086"/>
            <a:ext cx="609599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kuasd gubergren, nosotra seao. </a:t>
            </a:r>
          </a:p>
        </p:txBody>
      </p:sp>
      <p:sp>
        <p:nvSpPr>
          <p:cNvPr id="34" name="Shape 2180"/>
          <p:cNvSpPr/>
          <p:nvPr/>
        </p:nvSpPr>
        <p:spPr>
          <a:xfrm>
            <a:off x="1916838" y="1444673"/>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35" name="Shape 2181"/>
          <p:cNvSpPr/>
          <p:nvPr/>
        </p:nvSpPr>
        <p:spPr>
          <a:xfrm>
            <a:off x="1916838" y="4161911"/>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36" name="Shape 2182"/>
          <p:cNvSpPr/>
          <p:nvPr/>
        </p:nvSpPr>
        <p:spPr>
          <a:xfrm>
            <a:off x="1916838" y="6879149"/>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37" name="Shape 2183"/>
          <p:cNvSpPr/>
          <p:nvPr/>
        </p:nvSpPr>
        <p:spPr>
          <a:xfrm>
            <a:off x="1916838" y="9590037"/>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
        <p:nvSpPr>
          <p:cNvPr id="2" name="Bildplatzhalter 1"/>
          <p:cNvSpPr>
            <a:spLocks noGrp="1"/>
          </p:cNvSpPr>
          <p:nvPr>
            <p:ph type="pic" sz="quarter" idx="13"/>
          </p:nvPr>
        </p:nvSpPr>
        <p:spPr>
          <a:xfrm>
            <a:off x="11835879" y="3718081"/>
            <a:ext cx="3449242" cy="6223925"/>
          </a:xfrm>
        </p:spPr>
      </p:sp>
    </p:spTree>
    <p:extLst>
      <p:ext uri="{BB962C8B-B14F-4D97-AF65-F5344CB8AC3E}">
        <p14:creationId xmlns:p14="http://schemas.microsoft.com/office/powerpoint/2010/main" val="139092051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Shape 2196"/>
          <p:cNvSpPr/>
          <p:nvPr/>
        </p:nvSpPr>
        <p:spPr>
          <a:xfrm>
            <a:off x="13213497" y="1898848"/>
            <a:ext cx="9145191" cy="38506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5900"/>
              </a:spcBef>
              <a:defRPr>
                <a:solidFill>
                  <a:srgbClr val="424242"/>
                </a:solidFill>
                <a:latin typeface="Montserrat Light"/>
                <a:ea typeface="Montserrat Light"/>
                <a:cs typeface="Montserrat Light"/>
                <a:sym typeface="Montserrat Light"/>
              </a:defRPr>
            </a:lvl1pPr>
          </a:lstStyle>
          <a:p>
            <a:r>
              <a:t>At vero eos et accusam et justo duo dolores et eaomasn rebum. Stet clita kasd gubergren, no sea norn takimata sanctus est Lorem ipsum dolor sit amet. Lorem osipsum dolor sit amet, consetetur sadipscing elitr, seldom diam nonumy eirmod tempor invidunt ut labore erutad dolore magna.</a:t>
            </a:r>
          </a:p>
        </p:txBody>
      </p:sp>
      <p:sp>
        <p:nvSpPr>
          <p:cNvPr id="5" name="Shape 2197"/>
          <p:cNvSpPr/>
          <p:nvPr/>
        </p:nvSpPr>
        <p:spPr>
          <a:xfrm>
            <a:off x="2035075" y="8886328"/>
            <a:ext cx="9142215" cy="1727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800">
                <a:solidFill>
                  <a:srgbClr val="212121"/>
                </a:solidFill>
                <a:latin typeface="Helvetica"/>
                <a:ea typeface="Helvetica"/>
                <a:cs typeface="Helvetica"/>
                <a:sym typeface="Helvetica"/>
              </a:defRPr>
            </a:lvl1pPr>
          </a:lstStyle>
          <a:p>
            <a:r>
              <a:rPr dirty="0"/>
              <a:t>Labore et dolore dm magmona deum eot, sed diam volupo.</a:t>
            </a:r>
          </a:p>
        </p:txBody>
      </p:sp>
    </p:spTree>
    <p:extLst>
      <p:ext uri="{BB962C8B-B14F-4D97-AF65-F5344CB8AC3E}">
        <p14:creationId xmlns:p14="http://schemas.microsoft.com/office/powerpoint/2010/main" val="906970161"/>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205"/>
          <p:cNvSpPr/>
          <p:nvPr/>
        </p:nvSpPr>
        <p:spPr>
          <a:xfrm>
            <a:off x="2032096" y="9654861"/>
            <a:ext cx="9145194" cy="1265734"/>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Fosduo dolores etoa jamorda rebum.  </a:t>
            </a:r>
          </a:p>
        </p:txBody>
      </p:sp>
      <p:sp>
        <p:nvSpPr>
          <p:cNvPr id="4" name="Shape 2206"/>
          <p:cNvSpPr/>
          <p:nvPr/>
        </p:nvSpPr>
        <p:spPr>
          <a:xfrm>
            <a:off x="2032097" y="7749861"/>
            <a:ext cx="9145193" cy="190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Mese magmona dreso nade lesdiacw.</a:t>
            </a:r>
          </a:p>
        </p:txBody>
      </p:sp>
      <p:sp>
        <p:nvSpPr>
          <p:cNvPr id="5" name="Shape 2207"/>
          <p:cNvSpPr/>
          <p:nvPr/>
        </p:nvSpPr>
        <p:spPr>
          <a:xfrm>
            <a:off x="13211770" y="7872511"/>
            <a:ext cx="8379917" cy="304808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Lorem ipsum dolor sifon amet. Lorem eso ipsum dolor sit amet. Sed diam otron nios nonumy drosda eirmod tempor invidunt ubore eto ogna alioyam eratosda desando greadon vero eos etosda.</a:t>
            </a:r>
          </a:p>
        </p:txBody>
      </p:sp>
    </p:spTree>
    <p:extLst>
      <p:ext uri="{BB962C8B-B14F-4D97-AF65-F5344CB8AC3E}">
        <p14:creationId xmlns:p14="http://schemas.microsoft.com/office/powerpoint/2010/main" val="845242928"/>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10"/>
          <p:cNvSpPr/>
          <p:nvPr/>
        </p:nvSpPr>
        <p:spPr>
          <a:xfrm>
            <a:off x="12192000" y="2592422"/>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4" name="Shape 2211"/>
          <p:cNvSpPr/>
          <p:nvPr/>
        </p:nvSpPr>
        <p:spPr>
          <a:xfrm>
            <a:off x="12192000" y="1830422"/>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5" name="Shape 2212"/>
          <p:cNvSpPr/>
          <p:nvPr/>
        </p:nvSpPr>
        <p:spPr>
          <a:xfrm>
            <a:off x="17718200" y="1830422"/>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6" name="Shape 2213"/>
          <p:cNvSpPr/>
          <p:nvPr/>
        </p:nvSpPr>
        <p:spPr>
          <a:xfrm>
            <a:off x="12189841"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7" name="Shape 2214"/>
          <p:cNvSpPr/>
          <p:nvPr/>
        </p:nvSpPr>
        <p:spPr>
          <a:xfrm>
            <a:off x="17716038"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8" name="Shape 2215"/>
          <p:cNvSpPr/>
          <p:nvPr/>
        </p:nvSpPr>
        <p:spPr>
          <a:xfrm>
            <a:off x="17718200" y="2592422"/>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9" name="Shape 2216"/>
          <p:cNvSpPr/>
          <p:nvPr/>
        </p:nvSpPr>
        <p:spPr>
          <a:xfrm>
            <a:off x="12189841" y="6376210"/>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0" name="Shape 2217"/>
          <p:cNvSpPr/>
          <p:nvPr/>
        </p:nvSpPr>
        <p:spPr>
          <a:xfrm>
            <a:off x="17716038" y="6376211"/>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1" name="Shape 2218"/>
          <p:cNvSpPr/>
          <p:nvPr/>
        </p:nvSpPr>
        <p:spPr>
          <a:xfrm>
            <a:off x="2032000" y="1581348"/>
            <a:ext cx="9145290" cy="44623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t>A Great</a:t>
            </a:r>
          </a:p>
          <a:p>
            <a:pPr>
              <a:lnSpc>
                <a:spcPct val="80000"/>
              </a:lnSpc>
              <a:defRPr sz="11200" spc="560">
                <a:solidFill>
                  <a:srgbClr val="FFFFFF"/>
                </a:solidFill>
                <a:latin typeface="+mj-lt"/>
                <a:ea typeface="+mj-ea"/>
                <a:cs typeface="+mj-cs"/>
                <a:sym typeface="Montserrat Semi Bold"/>
              </a:defRPr>
            </a:pPr>
            <a:r>
              <a:rPr dirty="0"/>
              <a:t>Titel goes</a:t>
            </a:r>
          </a:p>
          <a:p>
            <a:pPr>
              <a:lnSpc>
                <a:spcPct val="80000"/>
              </a:lnSpc>
              <a:defRPr sz="11200" spc="560">
                <a:solidFill>
                  <a:srgbClr val="FFFFFF"/>
                </a:solidFill>
                <a:latin typeface="+mj-lt"/>
                <a:ea typeface="+mj-ea"/>
                <a:cs typeface="+mj-cs"/>
                <a:sym typeface="Montserrat Semi Bold"/>
              </a:defRPr>
            </a:pPr>
            <a:r>
              <a:rPr dirty="0"/>
              <a:t>here</a:t>
            </a:r>
          </a:p>
        </p:txBody>
      </p:sp>
      <p:sp>
        <p:nvSpPr>
          <p:cNvPr id="12" name="Shape 2219"/>
          <p:cNvSpPr/>
          <p:nvPr/>
        </p:nvSpPr>
        <p:spPr>
          <a:xfrm>
            <a:off x="12192000"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SUPPORT</a:t>
            </a:r>
          </a:p>
        </p:txBody>
      </p:sp>
      <p:sp>
        <p:nvSpPr>
          <p:cNvPr id="13" name="Shape 2220"/>
          <p:cNvSpPr/>
          <p:nvPr/>
        </p:nvSpPr>
        <p:spPr>
          <a:xfrm>
            <a:off x="17716038"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BRANDING</a:t>
            </a:r>
          </a:p>
        </p:txBody>
      </p:sp>
      <p:sp>
        <p:nvSpPr>
          <p:cNvPr id="14" name="Shape 2221"/>
          <p:cNvSpPr/>
          <p:nvPr/>
        </p:nvSpPr>
        <p:spPr>
          <a:xfrm>
            <a:off x="12192003" y="1015999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5" name="Shape 2222"/>
          <p:cNvSpPr/>
          <p:nvPr/>
        </p:nvSpPr>
        <p:spPr>
          <a:xfrm>
            <a:off x="17716038" y="10160000"/>
            <a:ext cx="4826001"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1537768174"/>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25"/>
          <p:cNvSpPr/>
          <p:nvPr/>
        </p:nvSpPr>
        <p:spPr>
          <a:xfrm>
            <a:off x="13211671" y="1708348"/>
            <a:ext cx="7062292" cy="33447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Be</a:t>
            </a:r>
          </a:p>
          <a:p>
            <a:pPr>
              <a:lnSpc>
                <a:spcPct val="80000"/>
              </a:lnSpc>
              <a:defRPr sz="11200" spc="560">
                <a:solidFill>
                  <a:srgbClr val="FFFFFF"/>
                </a:solidFill>
                <a:latin typeface="+mj-lt"/>
                <a:ea typeface="+mj-ea"/>
                <a:cs typeface="+mj-cs"/>
                <a:sym typeface="Montserrat Semi Bold"/>
              </a:defRPr>
            </a:pPr>
            <a:r>
              <a:rPr dirty="0"/>
              <a:t>Creative</a:t>
            </a:r>
          </a:p>
        </p:txBody>
      </p:sp>
      <p:sp>
        <p:nvSpPr>
          <p:cNvPr id="4" name="Shape 2226"/>
          <p:cNvSpPr/>
          <p:nvPr/>
        </p:nvSpPr>
        <p:spPr>
          <a:xfrm>
            <a:off x="2035770" y="1799499"/>
            <a:ext cx="9145193" cy="41380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Mese magmona </a:t>
            </a:r>
          </a:p>
          <a:p>
            <a:pPr>
              <a:lnSpc>
                <a:spcPct val="100000"/>
              </a:lnSpc>
              <a:defRPr sz="4800" spc="240">
                <a:solidFill>
                  <a:srgbClr val="212121"/>
                </a:solidFill>
                <a:latin typeface="Montserrat"/>
                <a:ea typeface="Montserrat"/>
                <a:cs typeface="Montserrat"/>
                <a:sym typeface="Montserrat"/>
              </a:defRPr>
            </a:pPr>
            <a:r>
              <a:t>dreso nade les</a:t>
            </a:r>
          </a:p>
          <a:p>
            <a:pPr>
              <a:lnSpc>
                <a:spcPct val="100000"/>
              </a:lnSpc>
              <a:defRPr sz="4800" spc="240">
                <a:solidFill>
                  <a:srgbClr val="212121"/>
                </a:solidFill>
                <a:latin typeface="Montserrat"/>
                <a:ea typeface="Montserrat"/>
                <a:cs typeface="Montserrat"/>
                <a:sym typeface="Montserrat"/>
              </a:defRPr>
            </a:pPr>
            <a:r>
              <a:t>diacw sidom </a:t>
            </a:r>
          </a:p>
          <a:p>
            <a:pPr>
              <a:lnSpc>
                <a:spcPct val="100000"/>
              </a:lnSpc>
              <a:defRPr sz="4800" spc="240">
                <a:solidFill>
                  <a:srgbClr val="212121"/>
                </a:solidFill>
                <a:latin typeface="Montserrat"/>
                <a:ea typeface="Montserrat"/>
                <a:cs typeface="Montserrat"/>
                <a:sym typeface="Montserrat"/>
              </a:defRPr>
            </a:pPr>
            <a:r>
              <a:t>bring volumes</a:t>
            </a:r>
          </a:p>
          <a:p>
            <a:pPr>
              <a:lnSpc>
                <a:spcPct val="100000"/>
              </a:lnSpc>
              <a:defRPr sz="4800" spc="240">
                <a:solidFill>
                  <a:srgbClr val="212121"/>
                </a:solidFill>
                <a:latin typeface="Montserrat"/>
                <a:ea typeface="Montserrat"/>
                <a:cs typeface="Montserrat"/>
                <a:sym typeface="Montserrat"/>
              </a:defRPr>
            </a:pPr>
            <a:r>
              <a:t>esonds.</a:t>
            </a:r>
          </a:p>
        </p:txBody>
      </p:sp>
      <p:sp>
        <p:nvSpPr>
          <p:cNvPr id="5" name="Shape 2227"/>
          <p:cNvSpPr/>
          <p:nvPr/>
        </p:nvSpPr>
        <p:spPr>
          <a:xfrm>
            <a:off x="2035770" y="669543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greadon.</a:t>
            </a:r>
          </a:p>
        </p:txBody>
      </p:sp>
    </p:spTree>
    <p:extLst>
      <p:ext uri="{BB962C8B-B14F-4D97-AF65-F5344CB8AC3E}">
        <p14:creationId xmlns:p14="http://schemas.microsoft.com/office/powerpoint/2010/main" val="450852835"/>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30"/>
          <p:cNvSpPr/>
          <p:nvPr/>
        </p:nvSpPr>
        <p:spPr>
          <a:xfrm>
            <a:off x="7136714" y="0"/>
            <a:ext cx="5080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31"/>
          <p:cNvSpPr txBox="1">
            <a:spLocks/>
          </p:cNvSpPr>
          <p:nvPr/>
        </p:nvSpPr>
        <p:spPr>
          <a:xfrm>
            <a:off x="13208000" y="1708348"/>
            <a:ext cx="9245697"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algn="r" hangingPunct="1">
              <a:defRPr spc="0"/>
            </a:pPr>
            <a:r>
              <a:rPr lang="de-DE" spc="0"/>
              <a:t>Put Your</a:t>
            </a:r>
          </a:p>
          <a:p>
            <a:pPr algn="r" hangingPunct="1">
              <a:defRPr spc="0"/>
            </a:pPr>
            <a:r>
              <a:rPr lang="de-DE" spc="0"/>
              <a:t>Titel</a:t>
            </a:r>
          </a:p>
          <a:p>
            <a:pPr algn="r" hangingPunct="1">
              <a:defRPr spc="0"/>
            </a:pPr>
            <a:r>
              <a:rPr lang="de-DE" spc="0"/>
              <a:t>here</a:t>
            </a:r>
          </a:p>
        </p:txBody>
      </p:sp>
      <p:sp>
        <p:nvSpPr>
          <p:cNvPr id="5" name="Shape 2232"/>
          <p:cNvSpPr/>
          <p:nvPr/>
        </p:nvSpPr>
        <p:spPr>
          <a:xfrm>
            <a:off x="13208000" y="6858000"/>
            <a:ext cx="9145290" cy="4316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seao takimata sanctus Lorem ipsum dolor sit amet. Lorem eso ipsum dolor sit amet.</a:t>
            </a:r>
          </a:p>
          <a:p>
            <a:pPr algn="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937261582"/>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35"/>
          <p:cNvSpPr/>
          <p:nvPr/>
        </p:nvSpPr>
        <p:spPr>
          <a:xfrm rot="10800000">
            <a:off x="12192000"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36"/>
          <p:cNvSpPr/>
          <p:nvPr/>
        </p:nvSpPr>
        <p:spPr>
          <a:xfrm>
            <a:off x="17296714"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237"/>
          <p:cNvSpPr txBox="1">
            <a:spLocks/>
          </p:cNvSpPr>
          <p:nvPr/>
        </p:nvSpPr>
        <p:spPr>
          <a:xfrm>
            <a:off x="1981296" y="1714599"/>
            <a:ext cx="10287002"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Long Skew</a:t>
            </a:r>
          </a:p>
        </p:txBody>
      </p:sp>
      <p:sp>
        <p:nvSpPr>
          <p:cNvPr id="6" name="Shape 2238"/>
          <p:cNvSpPr/>
          <p:nvPr/>
        </p:nvSpPr>
        <p:spPr>
          <a:xfrm>
            <a:off x="2032097" y="4451250"/>
            <a:ext cx="9145193" cy="17827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Osa mage onade me leso</a:t>
            </a:r>
          </a:p>
          <a:p>
            <a:pPr>
              <a:lnSpc>
                <a:spcPct val="100000"/>
              </a:lnSpc>
              <a:defRPr sz="4800" spc="240">
                <a:solidFill>
                  <a:srgbClr val="212121"/>
                </a:solidFill>
                <a:latin typeface="Montserrat"/>
                <a:ea typeface="Montserrat"/>
                <a:cs typeface="Montserrat"/>
                <a:sym typeface="Montserrat"/>
              </a:defRPr>
            </a:pPr>
            <a:r>
              <a:t>diam idom bring volupo.</a:t>
            </a:r>
          </a:p>
        </p:txBody>
      </p:sp>
      <p:sp>
        <p:nvSpPr>
          <p:cNvPr id="7" name="Shape 2239"/>
          <p:cNvSpPr/>
          <p:nvPr/>
        </p:nvSpPr>
        <p:spPr>
          <a:xfrm>
            <a:off x="2032097" y="7239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966410347"/>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42"/>
          <p:cNvSpPr/>
          <p:nvPr/>
        </p:nvSpPr>
        <p:spPr>
          <a:xfrm>
            <a:off x="18312714"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43"/>
          <p:cNvSpPr txBox="1">
            <a:spLocks/>
          </p:cNvSpPr>
          <p:nvPr/>
        </p:nvSpPr>
        <p:spPr>
          <a:xfrm>
            <a:off x="1968597" y="1714599"/>
            <a:ext cx="9272194"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Long Skew</a:t>
            </a:r>
          </a:p>
        </p:txBody>
      </p:sp>
      <p:sp>
        <p:nvSpPr>
          <p:cNvPr id="5" name="Shape 2244"/>
          <p:cNvSpPr/>
          <p:nvPr/>
        </p:nvSpPr>
        <p:spPr>
          <a:xfrm>
            <a:off x="2032097" y="4445000"/>
            <a:ext cx="9145193"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Mes magmona dreonade leso</a:t>
            </a:r>
          </a:p>
          <a:p>
            <a:pPr>
              <a:lnSpc>
                <a:spcPct val="100000"/>
              </a:lnSpc>
              <a:defRPr sz="4800" spc="240">
                <a:solidFill>
                  <a:srgbClr val="212121"/>
                </a:solidFill>
                <a:latin typeface="Montserrat"/>
                <a:ea typeface="Montserrat"/>
                <a:cs typeface="Montserrat"/>
                <a:sym typeface="Montserrat"/>
              </a:defRPr>
            </a:pPr>
            <a:r>
              <a:t>diam idom bring volupo.</a:t>
            </a:r>
          </a:p>
        </p:txBody>
      </p:sp>
      <p:sp>
        <p:nvSpPr>
          <p:cNvPr id="6" name="Shape 2245"/>
          <p:cNvSpPr/>
          <p:nvPr/>
        </p:nvSpPr>
        <p:spPr>
          <a:xfrm>
            <a:off x="2032097" y="7366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1720322517"/>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248"/>
          <p:cNvSpPr txBox="1">
            <a:spLocks/>
          </p:cNvSpPr>
          <p:nvPr/>
        </p:nvSpPr>
        <p:spPr>
          <a:xfrm>
            <a:off x="1968597" y="1778100"/>
            <a:ext cx="10223403" cy="3238744"/>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8400" b="1" spc="0">
                <a:latin typeface="Helvetica"/>
                <a:ea typeface="Helvetica"/>
                <a:cs typeface="Helvetica"/>
                <a:sym typeface="Helvetica"/>
              </a:defRPr>
            </a:pPr>
            <a:r>
              <a:rPr lang="de-DE" sz="8400" b="1" spc="0">
                <a:latin typeface="Helvetica"/>
                <a:ea typeface="Helvetica"/>
                <a:cs typeface="Helvetica"/>
                <a:sym typeface="Helvetica"/>
              </a:rPr>
              <a:t>Image </a:t>
            </a:r>
            <a:r>
              <a:rPr lang="de-DE" sz="8400" b="1" spc="0" dirty="0" err="1">
                <a:latin typeface="Helvetica"/>
                <a:ea typeface="Helvetica"/>
                <a:cs typeface="Helvetica"/>
                <a:sym typeface="Helvetica"/>
              </a:rPr>
              <a:t>Placeholder</a:t>
            </a:r>
            <a:endParaRPr lang="de-DE" sz="8400" b="1" spc="0" dirty="0">
              <a:latin typeface="Helvetica"/>
              <a:ea typeface="Helvetica"/>
              <a:cs typeface="Helvetica"/>
              <a:sym typeface="Helvetica"/>
            </a:endParaRPr>
          </a:p>
          <a:p>
            <a:pPr hangingPunct="1">
              <a:lnSpc>
                <a:spcPct val="100000"/>
              </a:lnSpc>
              <a:defRPr sz="8400" b="1" spc="0">
                <a:latin typeface="Helvetica"/>
                <a:ea typeface="Helvetica"/>
                <a:cs typeface="Helvetica"/>
                <a:sym typeface="Helvetica"/>
              </a:defRPr>
            </a:pPr>
            <a:r>
              <a:rPr lang="de-DE" sz="8400" b="1" spc="0" dirty="0">
                <a:latin typeface="Helvetica"/>
                <a:ea typeface="Helvetica"/>
                <a:cs typeface="Helvetica"/>
                <a:sym typeface="Helvetica"/>
              </a:rPr>
              <a:t>Circle Layout</a:t>
            </a:r>
          </a:p>
        </p:txBody>
      </p:sp>
      <p:sp>
        <p:nvSpPr>
          <p:cNvPr id="7" name="Shape 2249"/>
          <p:cNvSpPr/>
          <p:nvPr/>
        </p:nvSpPr>
        <p:spPr>
          <a:xfrm>
            <a:off x="2035075" y="5521473"/>
            <a:ext cx="9142215"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610486998"/>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67"/>
          <p:cNvSpPr/>
          <p:nvPr/>
        </p:nvSpPr>
        <p:spPr>
          <a:xfrm rot="10800000">
            <a:off x="0"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68"/>
          <p:cNvSpPr/>
          <p:nvPr/>
        </p:nvSpPr>
        <p:spPr>
          <a:xfrm>
            <a:off x="19305785" y="0"/>
            <a:ext cx="50800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269"/>
          <p:cNvSpPr txBox="1">
            <a:spLocks/>
          </p:cNvSpPr>
          <p:nvPr/>
        </p:nvSpPr>
        <p:spPr>
          <a:xfrm>
            <a:off x="14473930" y="1701899"/>
            <a:ext cx="787816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r" defTabSz="825500" rtl="0" latinLnBrk="0">
              <a:lnSpc>
                <a:spcPct val="80000"/>
              </a:lnSpc>
              <a:spcBef>
                <a:spcPts val="0"/>
              </a:spcBef>
              <a:spcAft>
                <a:spcPts val="0"/>
              </a:spcAft>
              <a:buClrTx/>
              <a:buSzTx/>
              <a:buFontTx/>
              <a:buNone/>
              <a:tabLst/>
              <a:defRPr sz="11200" b="0" i="0" u="none" strike="noStrike" cap="none" spc="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Big Skew</a:t>
            </a:r>
          </a:p>
        </p:txBody>
      </p:sp>
      <p:sp>
        <p:nvSpPr>
          <p:cNvPr id="6" name="Shape 2270"/>
          <p:cNvSpPr/>
          <p:nvPr/>
        </p:nvSpPr>
        <p:spPr>
          <a:xfrm>
            <a:off x="14473930" y="4445000"/>
            <a:ext cx="7878168"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r">
              <a:defRPr sz="4800">
                <a:solidFill>
                  <a:srgbClr val="212121"/>
                </a:solidFill>
                <a:latin typeface="Montserrat"/>
                <a:ea typeface="Montserrat"/>
                <a:cs typeface="Montserrat"/>
                <a:sym typeface="Montserrat"/>
              </a:defRPr>
            </a:pPr>
            <a:r>
              <a:t>Magmona dreone me leso</a:t>
            </a:r>
          </a:p>
          <a:p>
            <a:pPr algn="r">
              <a:defRPr sz="4800">
                <a:solidFill>
                  <a:srgbClr val="212121"/>
                </a:solidFill>
                <a:latin typeface="Montserrat"/>
                <a:ea typeface="Montserrat"/>
                <a:cs typeface="Montserrat"/>
                <a:sym typeface="Montserrat"/>
              </a:defRPr>
            </a:pPr>
            <a:r>
              <a:t>diam idom bring volupo.</a:t>
            </a:r>
          </a:p>
        </p:txBody>
      </p:sp>
      <p:sp>
        <p:nvSpPr>
          <p:cNvPr id="7" name="Shape 2271"/>
          <p:cNvSpPr/>
          <p:nvPr/>
        </p:nvSpPr>
        <p:spPr>
          <a:xfrm>
            <a:off x="14041138" y="7619900"/>
            <a:ext cx="8310960" cy="40626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spcBef>
                <a:spcPts val="5900"/>
              </a:spcBef>
              <a:defRPr>
                <a:solidFill>
                  <a:srgbClr val="5E5E5E"/>
                </a:solidFill>
                <a:latin typeface="Montserrat Light"/>
                <a:ea typeface="Montserrat Light"/>
                <a:cs typeface="Montserrat Light"/>
                <a:sym typeface="Montserrat Light"/>
              </a:defRPr>
            </a:lvl1pPr>
          </a:lstStyle>
          <a:p>
            <a:r>
              <a:t>Steto clita kuasd nosotra sea takiomata sanctus est Lorem sito  amet. Lorem eso ipsum dosplor sit amet, dera  selitr Sed diam nie nonumy eiod por invidunt ut labore eto magna aliquyam erat desando greadon.</a:t>
            </a:r>
          </a:p>
        </p:txBody>
      </p:sp>
    </p:spTree>
    <p:extLst>
      <p:ext uri="{BB962C8B-B14F-4D97-AF65-F5344CB8AC3E}">
        <p14:creationId xmlns:p14="http://schemas.microsoft.com/office/powerpoint/2010/main" val="12756265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Shape 1099"/>
          <p:cNvSpPr>
            <a:spLocks noGrp="1"/>
          </p:cNvSpPr>
          <p:nvPr>
            <p:ph type="sldNum" sz="quarter" idx="2"/>
          </p:nvPr>
        </p:nvSpPr>
        <p:spPr>
          <a:xfrm>
            <a:off x="21848960" y="12319000"/>
            <a:ext cx="312015"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100" name="Shape 1100"/>
          <p:cNvSpPr/>
          <p:nvPr/>
        </p:nvSpPr>
        <p:spPr>
          <a:xfrm>
            <a:off x="13208486" y="8501757"/>
            <a:ext cx="9145193" cy="34030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a:t>
            </a:r>
          </a:p>
        </p:txBody>
      </p:sp>
      <p:sp>
        <p:nvSpPr>
          <p:cNvPr id="1101" name="Shape 1101"/>
          <p:cNvSpPr>
            <a:spLocks noGrp="1"/>
          </p:cNvSpPr>
          <p:nvPr>
            <p:ph type="title"/>
          </p:nvPr>
        </p:nvSpPr>
        <p:spPr>
          <a:xfrm>
            <a:off x="2032000" y="1708348"/>
            <a:ext cx="10160196" cy="3125193"/>
          </a:xfrm>
          <a:prstGeom prst="rect">
            <a:avLst/>
          </a:prstGeom>
        </p:spPr>
        <p:txBody>
          <a:bodyPr/>
          <a:lstStyle/>
          <a:p>
            <a:r>
              <a:t>Text</a:t>
            </a:r>
          </a:p>
          <a:p>
            <a:r>
              <a:t>1 Column</a:t>
            </a:r>
          </a:p>
        </p:txBody>
      </p:sp>
      <p:sp>
        <p:nvSpPr>
          <p:cNvPr id="1102" name="Shape 1102"/>
          <p:cNvSpPr/>
          <p:nvPr/>
        </p:nvSpPr>
        <p:spPr>
          <a:xfrm>
            <a:off x="13208486" y="1898848"/>
            <a:ext cx="9145193" cy="5773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
        <p:nvSpPr>
          <p:cNvPr id="1103" name="Shape 1103"/>
          <p:cNvSpPr/>
          <p:nvPr/>
        </p:nvSpPr>
        <p:spPr>
          <a:xfrm>
            <a:off x="2032000" y="11174511"/>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281"/>
          <p:cNvSpPr txBox="1">
            <a:spLocks/>
          </p:cNvSpPr>
          <p:nvPr/>
        </p:nvSpPr>
        <p:spPr>
          <a:xfrm>
            <a:off x="15352678" y="1701899"/>
            <a:ext cx="6999419"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r" defTabSz="825500" rtl="0" latinLnBrk="0">
              <a:lnSpc>
                <a:spcPct val="80000"/>
              </a:lnSpc>
              <a:spcBef>
                <a:spcPts val="0"/>
              </a:spcBef>
              <a:spcAft>
                <a:spcPts val="0"/>
              </a:spcAft>
              <a:buClrTx/>
              <a:buSzTx/>
              <a:buFontTx/>
              <a:buNone/>
              <a:tabLst/>
              <a:defRPr sz="11200" b="0" i="0" u="none" strike="noStrike" cap="none" spc="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Creative</a:t>
            </a:r>
            <a:endParaRPr lang="de-DE" dirty="0"/>
          </a:p>
        </p:txBody>
      </p:sp>
      <p:sp>
        <p:nvSpPr>
          <p:cNvPr id="4" name="Shape 2282"/>
          <p:cNvSpPr/>
          <p:nvPr/>
        </p:nvSpPr>
        <p:spPr>
          <a:xfrm>
            <a:off x="15352678" y="4445000"/>
            <a:ext cx="699942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defRPr sz="4800">
                <a:solidFill>
                  <a:srgbClr val="212121"/>
                </a:solidFill>
                <a:latin typeface="Montserrat"/>
                <a:ea typeface="Montserrat"/>
                <a:cs typeface="Montserrat"/>
                <a:sym typeface="Montserrat"/>
              </a:defRPr>
            </a:lvl1pPr>
          </a:lstStyle>
          <a:p>
            <a:r>
              <a:t>Mona dreone me lem idom bring volupo.</a:t>
            </a:r>
          </a:p>
        </p:txBody>
      </p:sp>
      <p:sp>
        <p:nvSpPr>
          <p:cNvPr id="5" name="Shape 2283"/>
          <p:cNvSpPr/>
          <p:nvPr/>
        </p:nvSpPr>
        <p:spPr>
          <a:xfrm>
            <a:off x="15352678" y="7619900"/>
            <a:ext cx="6999421" cy="40626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spcBef>
                <a:spcPts val="5900"/>
              </a:spcBef>
              <a:defRPr>
                <a:solidFill>
                  <a:srgbClr val="5E5E5E"/>
                </a:solidFill>
                <a:latin typeface="Montserrat Light"/>
                <a:ea typeface="Montserrat Light"/>
                <a:cs typeface="Montserrat Light"/>
                <a:sym typeface="Montserrat Light"/>
              </a:defRPr>
            </a:lvl1pPr>
          </a:lstStyle>
          <a:p>
            <a:r>
              <a:t>Steto clita kuasd nosotra sea takiomata santus est Lorem sito  amet. Lorem eso ipsum dosplor sit amet, dera  selitr Sed diam drnie nonumy eiod por invidunt ut labore resto feeto magna aliquyam erat desando kroasnd loras greadon.</a:t>
            </a:r>
          </a:p>
        </p:txBody>
      </p:sp>
    </p:spTree>
    <p:extLst>
      <p:ext uri="{BB962C8B-B14F-4D97-AF65-F5344CB8AC3E}">
        <p14:creationId xmlns:p14="http://schemas.microsoft.com/office/powerpoint/2010/main" val="548033046"/>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286"/>
          <p:cNvSpPr/>
          <p:nvPr/>
        </p:nvSpPr>
        <p:spPr>
          <a:xfrm rot="10800000" flipH="1">
            <a:off x="18803998" y="2052745"/>
            <a:ext cx="3577756" cy="965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87"/>
          <p:cNvSpPr/>
          <p:nvPr/>
        </p:nvSpPr>
        <p:spPr>
          <a:xfrm flipH="1">
            <a:off x="14588104" y="2028031"/>
            <a:ext cx="3577755" cy="965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288"/>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Tagline</a:t>
            </a:r>
          </a:p>
          <a:p>
            <a:pPr hangingPunct="1"/>
            <a:r>
              <a:rPr lang="de-DE"/>
              <a:t>goes here</a:t>
            </a:r>
            <a:endParaRPr lang="de-DE" dirty="0"/>
          </a:p>
        </p:txBody>
      </p:sp>
      <p:sp>
        <p:nvSpPr>
          <p:cNvPr id="6" name="Shape 2289"/>
          <p:cNvSpPr/>
          <p:nvPr/>
        </p:nvSpPr>
        <p:spPr>
          <a:xfrm>
            <a:off x="2032097" y="6063396"/>
            <a:ext cx="9145193"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7" name="Shape 2290"/>
          <p:cNvSpPr/>
          <p:nvPr/>
        </p:nvSpPr>
        <p:spPr>
          <a:xfrm>
            <a:off x="2035075" y="8894644"/>
            <a:ext cx="9145193"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a:t>
            </a:r>
          </a:p>
        </p:txBody>
      </p:sp>
    </p:spTree>
    <p:extLst>
      <p:ext uri="{BB962C8B-B14F-4D97-AF65-F5344CB8AC3E}">
        <p14:creationId xmlns:p14="http://schemas.microsoft.com/office/powerpoint/2010/main" val="322029424"/>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Shape 2293"/>
          <p:cNvSpPr txBox="1">
            <a:spLocks/>
          </p:cNvSpPr>
          <p:nvPr/>
        </p:nvSpPr>
        <p:spPr>
          <a:xfrm>
            <a:off x="13110170" y="1662544"/>
            <a:ext cx="9145191" cy="17954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endParaRPr lang="de-DE" dirty="0"/>
          </a:p>
        </p:txBody>
      </p:sp>
      <p:sp>
        <p:nvSpPr>
          <p:cNvPr id="4" name="Shape 2294"/>
          <p:cNvSpPr/>
          <p:nvPr/>
        </p:nvSpPr>
        <p:spPr>
          <a:xfrm>
            <a:off x="13213498" y="6855459"/>
            <a:ext cx="9145191" cy="495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spcBef>
                <a:spcPts val="5900"/>
              </a:spcBef>
              <a:defRPr>
                <a:solidFill>
                  <a:srgbClr val="53585F"/>
                </a:solidFill>
                <a:latin typeface="Montserrat Light"/>
                <a:ea typeface="Montserrat Light"/>
                <a:cs typeface="Montserrat Light"/>
                <a:sym typeface="Montserrat Light"/>
              </a:defRPr>
            </a:lvl1pPr>
          </a:lstStyle>
          <a:p>
            <a:r>
              <a:t>At vero eos et accusam et justo duo dolores etm ea rebum. Stet clita kasd gubergren, nostu sea takimata sanctus est Lorem ipsum dolor situm amet. Lorem ipsum dolor sit amet, consetetur sadipscing elitr, sed diam nonumy tros eirmod tempor invidunt ut labore et dolore enti magna aliquyam erat, sed diam voluptua. At vero eos et accusam et justo duo dolores et ea rebum. Stet clita kasd gubergren, no sea takimata.</a:t>
            </a:r>
          </a:p>
        </p:txBody>
      </p:sp>
      <p:sp>
        <p:nvSpPr>
          <p:cNvPr id="5" name="Shape 2295"/>
          <p:cNvSpPr/>
          <p:nvPr/>
        </p:nvSpPr>
        <p:spPr>
          <a:xfrm>
            <a:off x="13211770" y="4061460"/>
            <a:ext cx="9145194" cy="1727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sz="4800">
                <a:solidFill>
                  <a:srgbClr val="212121"/>
                </a:solidFill>
              </a:defRPr>
            </a:lvl1pPr>
          </a:lstStyle>
          <a:p>
            <a:r>
              <a:t>Labore et dolore magmona deum erat, sed diam volupo.</a:t>
            </a:r>
          </a:p>
        </p:txBody>
      </p:sp>
    </p:spTree>
    <p:extLst>
      <p:ext uri="{BB962C8B-B14F-4D97-AF65-F5344CB8AC3E}">
        <p14:creationId xmlns:p14="http://schemas.microsoft.com/office/powerpoint/2010/main" val="406403985"/>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98"/>
          <p:cNvSpPr/>
          <p:nvPr/>
        </p:nvSpPr>
        <p:spPr>
          <a:xfrm>
            <a:off x="2032097" y="4451250"/>
            <a:ext cx="9145193" cy="17827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Osa mage onade me leso</a:t>
            </a:r>
          </a:p>
          <a:p>
            <a:pPr>
              <a:lnSpc>
                <a:spcPct val="100000"/>
              </a:lnSpc>
              <a:defRPr sz="4800" spc="240">
                <a:solidFill>
                  <a:srgbClr val="FFFFFF"/>
                </a:solidFill>
                <a:latin typeface="Montserrat"/>
                <a:ea typeface="Montserrat"/>
                <a:cs typeface="Montserrat"/>
                <a:sym typeface="Montserrat"/>
              </a:defRPr>
            </a:pPr>
            <a:r>
              <a:t>diam idom bring volupo.</a:t>
            </a:r>
          </a:p>
        </p:txBody>
      </p:sp>
      <p:sp>
        <p:nvSpPr>
          <p:cNvPr id="4" name="Shape 2299"/>
          <p:cNvSpPr/>
          <p:nvPr/>
        </p:nvSpPr>
        <p:spPr>
          <a:xfrm>
            <a:off x="2032097" y="7239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FFFFFF"/>
                </a:solidFill>
                <a:latin typeface="Montserrat Light"/>
                <a:ea typeface="Montserrat Light"/>
                <a:cs typeface="Montserrat Light"/>
                <a:sym typeface="Montserrat Light"/>
              </a:defRPr>
            </a:pPr>
            <a:r>
              <a:t>Etoma jam rebum. Stet clita kuasd gubergren, nosotra sea takimata sanctus est Lorem ipsum dolor sit amet. Lorem eso ipsum dolor sit amet, deras consetetur sadipscing elitromas.</a:t>
            </a:r>
          </a:p>
          <a:p>
            <a:pPr>
              <a:spcBef>
                <a:spcPts val="5900"/>
              </a:spcBef>
              <a:defRPr>
                <a:solidFill>
                  <a:srgbClr val="FFFFFF"/>
                </a:solidFill>
                <a:latin typeface="Montserrat Light"/>
                <a:ea typeface="Montserrat Light"/>
                <a:cs typeface="Montserrat Light"/>
                <a:sym typeface="Montserrat Light"/>
              </a:defRPr>
            </a:pPr>
            <a:r>
              <a:t>Sed diam nie nonumy eirmod tempor invidunt ut labore eto dolore magna aliquyam erat desando greadon.</a:t>
            </a:r>
          </a:p>
        </p:txBody>
      </p:sp>
      <p:sp>
        <p:nvSpPr>
          <p:cNvPr id="5" name="Shape 2300"/>
          <p:cNvSpPr/>
          <p:nvPr/>
        </p:nvSpPr>
        <p:spPr>
          <a:xfrm>
            <a:off x="1981296" y="1714599"/>
            <a:ext cx="9195994"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80000"/>
              </a:lnSpc>
              <a:defRPr sz="11200" spc="560">
                <a:solidFill>
                  <a:srgbClr val="FFFFFF"/>
                </a:solidFill>
                <a:latin typeface="+mj-lt"/>
                <a:ea typeface="+mj-ea"/>
                <a:cs typeface="+mj-cs"/>
                <a:sym typeface="Montserrat Semi Bold"/>
              </a:defRPr>
            </a:lvl1pPr>
          </a:lstStyle>
          <a:p>
            <a:r>
              <a:rPr dirty="0"/>
              <a:t>Tagline</a:t>
            </a:r>
          </a:p>
        </p:txBody>
      </p:sp>
    </p:spTree>
    <p:extLst>
      <p:ext uri="{BB962C8B-B14F-4D97-AF65-F5344CB8AC3E}">
        <p14:creationId xmlns:p14="http://schemas.microsoft.com/office/powerpoint/2010/main" val="452196781"/>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03"/>
          <p:cNvSpPr txBox="1">
            <a:spLocks/>
          </p:cNvSpPr>
          <p:nvPr/>
        </p:nvSpPr>
        <p:spPr>
          <a:xfrm>
            <a:off x="12056070" y="1624444"/>
            <a:ext cx="10300891" cy="17954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Tagline here</a:t>
            </a:r>
            <a:endParaRPr lang="de-DE" dirty="0"/>
          </a:p>
        </p:txBody>
      </p:sp>
      <p:sp>
        <p:nvSpPr>
          <p:cNvPr id="4" name="Shape 2304"/>
          <p:cNvSpPr/>
          <p:nvPr/>
        </p:nvSpPr>
        <p:spPr>
          <a:xfrm>
            <a:off x="12183070" y="4053234"/>
            <a:ext cx="10161190" cy="1694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sz="4800" spc="240">
                <a:solidFill>
                  <a:srgbClr val="212121"/>
                </a:solidFill>
                <a:latin typeface="Montserrat"/>
                <a:ea typeface="Montserrat"/>
                <a:cs typeface="Montserrat"/>
                <a:sym typeface="Montserrat"/>
              </a:defRPr>
            </a:lvl1pPr>
          </a:lstStyle>
          <a:p>
            <a:r>
              <a:t>Labore et dolore magmona deum erat, sed diam volupo.</a:t>
            </a:r>
          </a:p>
        </p:txBody>
      </p:sp>
      <p:sp>
        <p:nvSpPr>
          <p:cNvPr id="5" name="Shape 2305"/>
          <p:cNvSpPr/>
          <p:nvPr/>
        </p:nvSpPr>
        <p:spPr>
          <a:xfrm>
            <a:off x="12192000" y="6620951"/>
            <a:ext cx="10364403"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448652044"/>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08"/>
          <p:cNvSpPr/>
          <p:nvPr/>
        </p:nvSpPr>
        <p:spPr>
          <a:xfrm>
            <a:off x="2035075" y="8521700"/>
            <a:ext cx="9142216" cy="36054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rPr dirty="0"/>
              <a:t>Stet clita kuasd gubergren, nosotra sea takimata sanctus est Lorem ipsusit druamet. Lorem eso ipsum dolor sit amet, deras consetetur sadipscing elitromas. Sed diam dnie nonumy eirmod tempor invidunt ut labore etodre dolore magna aliquyam desando greadon.</a:t>
            </a:r>
          </a:p>
        </p:txBody>
      </p:sp>
      <p:sp>
        <p:nvSpPr>
          <p:cNvPr id="4" name="Shape 2309"/>
          <p:cNvSpPr/>
          <p:nvPr/>
        </p:nvSpPr>
        <p:spPr>
          <a:xfrm>
            <a:off x="13414187" y="8521700"/>
            <a:ext cx="9142215" cy="36054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1738335188"/>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312"/>
          <p:cNvSpPr/>
          <p:nvPr/>
        </p:nvSpPr>
        <p:spPr>
          <a:xfrm>
            <a:off x="2032097" y="1671769"/>
            <a:ext cx="9145194" cy="266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100000"/>
              </a:lnSpc>
              <a:defRPr sz="8400">
                <a:solidFill>
                  <a:srgbClr val="FFFFFF"/>
                </a:solidFill>
                <a:latin typeface="Montserrat"/>
                <a:ea typeface="Montserrat"/>
                <a:cs typeface="Montserrat"/>
                <a:sym typeface="Montserrat"/>
              </a:defRPr>
            </a:lvl1pPr>
          </a:lstStyle>
          <a:p>
            <a:r>
              <a:t>Labore et dolore os mona volupo.</a:t>
            </a:r>
          </a:p>
        </p:txBody>
      </p:sp>
      <p:sp>
        <p:nvSpPr>
          <p:cNvPr id="4" name="Shape 2313"/>
          <p:cNvSpPr/>
          <p:nvPr/>
        </p:nvSpPr>
        <p:spPr>
          <a:xfrm>
            <a:off x="2035076" y="8512592"/>
            <a:ext cx="20521327" cy="21518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1718872767"/>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grpSp>
        <p:nvGrpSpPr>
          <p:cNvPr id="6" name="Group 2327"/>
          <p:cNvGrpSpPr/>
          <p:nvPr/>
        </p:nvGrpSpPr>
        <p:grpSpPr>
          <a:xfrm>
            <a:off x="-9529" y="441127"/>
            <a:ext cx="12670376" cy="12848342"/>
            <a:chOff x="-24715" y="0"/>
            <a:chExt cx="12670375" cy="12848340"/>
          </a:xfrm>
        </p:grpSpPr>
        <p:sp>
          <p:nvSpPr>
            <p:cNvPr id="7" name="Shape 2319"/>
            <p:cNvSpPr/>
            <p:nvPr/>
          </p:nvSpPr>
          <p:spPr>
            <a:xfrm rot="10800000" flipH="1">
              <a:off x="5136355" y="9739"/>
              <a:ext cx="2372943" cy="6407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8" name="Shape 2320"/>
            <p:cNvSpPr/>
            <p:nvPr/>
          </p:nvSpPr>
          <p:spPr>
            <a:xfrm flipH="1">
              <a:off x="2348237" y="0"/>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9" name="Shape 2321"/>
            <p:cNvSpPr/>
            <p:nvPr/>
          </p:nvSpPr>
          <p:spPr>
            <a:xfrm rot="10800000" flipH="1">
              <a:off x="10272717" y="9739"/>
              <a:ext cx="2372943" cy="6407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0" name="Shape 2322"/>
            <p:cNvSpPr/>
            <p:nvPr/>
          </p:nvSpPr>
          <p:spPr>
            <a:xfrm flipH="1">
              <a:off x="7509313" y="0"/>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1" name="Shape 2323"/>
            <p:cNvSpPr/>
            <p:nvPr/>
          </p:nvSpPr>
          <p:spPr>
            <a:xfrm rot="10800000" flipH="1">
              <a:off x="2774519" y="6441396"/>
              <a:ext cx="2372942"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2" name="Shape 2324"/>
            <p:cNvSpPr/>
            <p:nvPr/>
          </p:nvSpPr>
          <p:spPr>
            <a:xfrm flipH="1">
              <a:off x="-24715" y="6416872"/>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3" name="Shape 2325"/>
            <p:cNvSpPr/>
            <p:nvPr/>
          </p:nvSpPr>
          <p:spPr>
            <a:xfrm rot="10800000" flipH="1">
              <a:off x="7910880" y="6441396"/>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4" name="Shape 2326"/>
            <p:cNvSpPr/>
            <p:nvPr/>
          </p:nvSpPr>
          <p:spPr>
            <a:xfrm flipH="1">
              <a:off x="5136355" y="6406943"/>
              <a:ext cx="2372943" cy="6397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grpSp>
      <p:sp>
        <p:nvSpPr>
          <p:cNvPr id="19" name="Shape 2328"/>
          <p:cNvSpPr txBox="1">
            <a:spLocks/>
          </p:cNvSpPr>
          <p:nvPr/>
        </p:nvSpPr>
        <p:spPr>
          <a:xfrm>
            <a:off x="13208000" y="1708348"/>
            <a:ext cx="915068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Portfolio</a:t>
            </a:r>
            <a:endParaRPr lang="de-DE" dirty="0"/>
          </a:p>
        </p:txBody>
      </p:sp>
      <p:sp>
        <p:nvSpPr>
          <p:cNvPr id="20" name="Shape 2329"/>
          <p:cNvSpPr/>
          <p:nvPr/>
        </p:nvSpPr>
        <p:spPr>
          <a:xfrm>
            <a:off x="15054084" y="9647336"/>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3627+</a:t>
            </a:r>
          </a:p>
        </p:txBody>
      </p:sp>
      <p:sp>
        <p:nvSpPr>
          <p:cNvPr id="21" name="Shape 2330"/>
          <p:cNvSpPr/>
          <p:nvPr/>
        </p:nvSpPr>
        <p:spPr>
          <a:xfrm>
            <a:off x="13208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22" name="Shape 2331"/>
          <p:cNvSpPr/>
          <p:nvPr/>
        </p:nvSpPr>
        <p:spPr>
          <a:xfrm>
            <a:off x="13225284" y="6858000"/>
            <a:ext cx="9116122" cy="2032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etoa jam rebum. Stet clita kuasd es gubergren, nosotra sea takimata sanctus Lorem ipsumord.</a:t>
            </a:r>
          </a:p>
        </p:txBody>
      </p:sp>
      <p:sp>
        <p:nvSpPr>
          <p:cNvPr id="23" name="Shape 2332"/>
          <p:cNvSpPr/>
          <p:nvPr/>
        </p:nvSpPr>
        <p:spPr>
          <a:xfrm>
            <a:off x="13250684" y="1008776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Tree>
    <p:extLst>
      <p:ext uri="{BB962C8B-B14F-4D97-AF65-F5344CB8AC3E}">
        <p14:creationId xmlns:p14="http://schemas.microsoft.com/office/powerpoint/2010/main" val="1587172414"/>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quarter" idx="14"/>
          </p:nvPr>
        </p:nvSpPr>
        <p:spPr/>
      </p:sp>
      <p:grpSp>
        <p:nvGrpSpPr>
          <p:cNvPr id="4" name="Group 2340"/>
          <p:cNvGrpSpPr/>
          <p:nvPr/>
        </p:nvGrpSpPr>
        <p:grpSpPr>
          <a:xfrm>
            <a:off x="10978718" y="2015232"/>
            <a:ext cx="11861739" cy="9699338"/>
            <a:chOff x="-24714" y="-24714"/>
            <a:chExt cx="11861737" cy="9699336"/>
          </a:xfrm>
        </p:grpSpPr>
        <p:sp>
          <p:nvSpPr>
            <p:cNvPr id="5" name="Shape 2336"/>
            <p:cNvSpPr/>
            <p:nvPr/>
          </p:nvSpPr>
          <p:spPr>
            <a:xfrm rot="10800000" flipH="1">
              <a:off x="8259267" y="14684"/>
              <a:ext cx="3577756" cy="965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6" name="Shape 2337"/>
            <p:cNvSpPr/>
            <p:nvPr/>
          </p:nvSpPr>
          <p:spPr>
            <a:xfrm flipH="1">
              <a:off x="4068087" y="-24714"/>
              <a:ext cx="3577755" cy="9674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7" name="Shape 2338"/>
            <p:cNvSpPr/>
            <p:nvPr/>
          </p:nvSpPr>
          <p:spPr>
            <a:xfrm rot="10800000" flipH="1">
              <a:off x="2201960" y="4569383"/>
              <a:ext cx="1890829" cy="5105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8" name="Shape 2339"/>
            <p:cNvSpPr/>
            <p:nvPr/>
          </p:nvSpPr>
          <p:spPr>
            <a:xfrm flipH="1">
              <a:off x="-24714" y="4544669"/>
              <a:ext cx="1890829" cy="5105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grpSp>
      <p:sp>
        <p:nvSpPr>
          <p:cNvPr id="11" name="Shape 2341"/>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p>
        </p:txBody>
      </p:sp>
      <p:sp>
        <p:nvSpPr>
          <p:cNvPr id="12" name="Shape 2342"/>
          <p:cNvSpPr/>
          <p:nvPr/>
        </p:nvSpPr>
        <p:spPr>
          <a:xfrm>
            <a:off x="2032097" y="6044346"/>
            <a:ext cx="9145193"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13" name="Shape 2343"/>
          <p:cNvSpPr/>
          <p:nvPr/>
        </p:nvSpPr>
        <p:spPr>
          <a:xfrm>
            <a:off x="2035075" y="9021644"/>
            <a:ext cx="7810602"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 clita kuasd gubergren, nosotra sea takimata sanctus est Lorem ipsusit idos druamet. Lorem eso ipsum dolor sit amet.</a:t>
            </a:r>
          </a:p>
        </p:txBody>
      </p:sp>
    </p:spTree>
    <p:extLst>
      <p:ext uri="{BB962C8B-B14F-4D97-AF65-F5344CB8AC3E}">
        <p14:creationId xmlns:p14="http://schemas.microsoft.com/office/powerpoint/2010/main" val="1577656687"/>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349"/>
          <p:cNvSpPr txBox="1">
            <a:spLocks/>
          </p:cNvSpPr>
          <p:nvPr/>
        </p:nvSpPr>
        <p:spPr>
          <a:xfrm>
            <a:off x="2032000" y="1708348"/>
            <a:ext cx="8661596" cy="4775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Great</a:t>
            </a:r>
          </a:p>
          <a:p>
            <a:pPr hangingPunct="1"/>
            <a:r>
              <a:rPr lang="de-DE"/>
              <a:t>Titel goes</a:t>
            </a:r>
          </a:p>
          <a:p>
            <a:pPr hangingPunct="1"/>
            <a:r>
              <a:rPr lang="de-DE"/>
              <a:t>here</a:t>
            </a:r>
            <a:endParaRPr lang="de-DE" dirty="0"/>
          </a:p>
        </p:txBody>
      </p:sp>
      <p:sp>
        <p:nvSpPr>
          <p:cNvPr id="7" name="Shape 2350"/>
          <p:cNvSpPr/>
          <p:nvPr/>
        </p:nvSpPr>
        <p:spPr>
          <a:xfrm>
            <a:off x="2032000" y="7137400"/>
            <a:ext cx="7936310" cy="48372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Dusto fosduo dolores etoa jamo rebum. Stet clita kuasd gubergren, nosotra seao takimata sanctus Lorem ipsum dolor sit amet. Lorem eso ipsum dolor siet amet.</a:t>
            </a:r>
          </a:p>
          <a:p>
            <a:pPr>
              <a:spcBef>
                <a:spcPts val="5900"/>
              </a:spcBef>
              <a:defRPr>
                <a:solidFill>
                  <a:srgbClr val="5E5E5E"/>
                </a:solidFill>
                <a:latin typeface="Montserrat Light"/>
                <a:ea typeface="Montserrat Light"/>
                <a:cs typeface="Montserrat Light"/>
                <a:sym typeface="Montserrat Light"/>
              </a:defRPr>
            </a:pPr>
            <a:r>
              <a:t>Sed diam nie nonumy eirs mod tempor invidunt ubore eto ogna aliquyam erato desando greadon.</a:t>
            </a:r>
          </a:p>
        </p:txBody>
      </p:sp>
    </p:spTree>
    <p:extLst>
      <p:ext uri="{BB962C8B-B14F-4D97-AF65-F5344CB8AC3E}">
        <p14:creationId xmlns:p14="http://schemas.microsoft.com/office/powerpoint/2010/main" val="210960462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939393"/>
      </a:dk1>
      <a:lt1>
        <a:srgbClr val="00919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7438</Words>
  <PresentationFormat>Benutzerdefiniert</PresentationFormat>
  <Paragraphs>1513</Paragraphs>
  <Slides>131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131</vt:i4>
      </vt:variant>
    </vt:vector>
  </HeadingPairs>
  <TitlesOfParts>
    <vt:vector size="141" baseType="lpstr">
      <vt:lpstr>Arial</vt:lpstr>
      <vt:lpstr>FontAwesome</vt:lpstr>
      <vt:lpstr>Helvetica</vt:lpstr>
      <vt:lpstr>Helvetica Light</vt:lpstr>
      <vt:lpstr>Lucida Grande</vt:lpstr>
      <vt:lpstr>Montserrat</vt:lpstr>
      <vt:lpstr>Montserrat Light</vt:lpstr>
      <vt:lpstr>Montserrat Semi Bold</vt:lpstr>
      <vt:lpstr>Titillium</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Text 2 Columns</vt:lpstr>
      <vt:lpstr>Text 1 Column</vt:lpstr>
      <vt:lpstr>Full Width Text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Timeline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Trusted by top companies</vt:lpstr>
      <vt:lpstr>Trusted by top companies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 Design</vt:lpstr>
      <vt:lpstr>PowerPoint-Präsentation</vt:lpstr>
      <vt:lpstr>Company Skills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Our Services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Graphic Chart</vt:lpstr>
      <vt:lpstr>Graphic Chart</vt:lpstr>
      <vt:lpstr>Graphic Chart</vt:lpstr>
      <vt:lpstr>Graphic Chart</vt:lpstr>
      <vt:lpstr>Graphic Chart</vt:lpstr>
      <vt:lpstr>PowerPoint-Präsentation</vt:lpstr>
      <vt:lpstr>Graphic Chart</vt:lpstr>
      <vt:lpstr>PowerPoint-Präsentation</vt:lpstr>
      <vt:lpstr>PowerPoint-Präsentation</vt:lpstr>
      <vt:lpstr>PowerPoint-Präsentation</vt:lpstr>
      <vt:lpstr>World Map</vt:lpstr>
      <vt:lpstr>North America</vt:lpstr>
      <vt:lpstr>South America</vt:lpstr>
      <vt:lpstr>Europe</vt:lpstr>
      <vt:lpstr>Australia</vt:lpstr>
      <vt:lpstr>Asia</vt:lpstr>
      <vt:lpstr>Africa</vt:lpstr>
      <vt:lpstr>World Map</vt:lpstr>
      <vt:lpstr>World Map</vt:lpstr>
      <vt:lpstr>World Map</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2018-03-23T08:37:40Z</dcterms:modified>
</cp:coreProperties>
</file>