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7" r:id="rId2"/>
    <p:sldId id="276" r:id="rId3"/>
    <p:sldId id="298" r:id="rId4"/>
    <p:sldId id="299" r:id="rId5"/>
    <p:sldId id="30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CC66"/>
    <a:srgbClr val="FFCCFF"/>
    <a:srgbClr val="0000FF"/>
    <a:srgbClr val="66FFFF"/>
    <a:srgbClr val="FFCCCC"/>
    <a:srgbClr val="FF6600"/>
    <a:srgbClr val="FF3300"/>
    <a:srgbClr val="FFCC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4A35B-7F20-4F7A-AC9A-322F0E1743F6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FB902-9F46-416D-98DA-14AB3C7C5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306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676400"/>
            <a:ext cx="8809703" cy="2743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18</a:t>
              </a:r>
            </a:p>
            <a:p>
              <a:pPr algn="ctr"/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ÔN TẬP PHÉP CỘNG, PHÉP TRỪ </a:t>
              </a:r>
            </a:p>
            <a:p>
              <a:pPr algn="ctr"/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TRONG PHẠM VI 10</a:t>
              </a:r>
              <a:endParaRPr lang="vi-VN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TIẾT 1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7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" y="175589"/>
            <a:ext cx="3544293" cy="157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Oval 31"/>
          <p:cNvSpPr/>
          <p:nvPr/>
        </p:nvSpPr>
        <p:spPr>
          <a:xfrm>
            <a:off x="420208" y="17526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402679" y="1926870"/>
            <a:ext cx="2781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nhẩm</a:t>
            </a:r>
            <a:endParaRPr lang="vi-VN" sz="32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1295400" y="2949676"/>
            <a:ext cx="7391400" cy="1546123"/>
          </a:xfrm>
          <a:prstGeom prst="round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2 + 1 		3 + 6			4 + 5</a:t>
            </a:r>
          </a:p>
          <a:p>
            <a:pPr>
              <a:lnSpc>
                <a:spcPct val="150000"/>
              </a:lnSpc>
            </a:pPr>
            <a:r>
              <a:rPr lang="en-US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5 + 2		8 + 0			3 + 7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9584" y="3153991"/>
            <a:ext cx="5261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a)</a:t>
            </a:r>
            <a:endParaRPr lang="vi-VN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295400" y="4800600"/>
            <a:ext cx="7391400" cy="1546123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3 – 1 		9 – 6 		10 – 4 </a:t>
            </a:r>
          </a:p>
          <a:p>
            <a:pPr>
              <a:lnSpc>
                <a:spcPct val="150000"/>
              </a:lnSpc>
            </a:pPr>
            <a:r>
              <a:rPr lang="en-US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4 – 2		8 – 0 		  6 – 3 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79584" y="5004915"/>
            <a:ext cx="54854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b)</a:t>
            </a:r>
            <a:endParaRPr lang="vi-VN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595107" y="3194550"/>
            <a:ext cx="6495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=3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590800" y="3848394"/>
            <a:ext cx="6495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=7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033507" y="3200400"/>
            <a:ext cx="6511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=9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029200" y="3854244"/>
            <a:ext cx="6511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=8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772400" y="3200400"/>
            <a:ext cx="6511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=9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768093" y="3854244"/>
            <a:ext cx="80663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=10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595107" y="5043948"/>
            <a:ext cx="62068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=2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590800" y="5697792"/>
            <a:ext cx="62068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=2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033507" y="5049798"/>
            <a:ext cx="6511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=3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29200" y="5703642"/>
            <a:ext cx="6511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=8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959460" y="5049798"/>
            <a:ext cx="6511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=6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961063" y="5733138"/>
            <a:ext cx="6495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=3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367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685800" y="4352280"/>
            <a:ext cx="37957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b)                  ?</a:t>
            </a:r>
            <a:endParaRPr lang="vi-VN" sz="3200" b="1" dirty="0"/>
          </a:p>
        </p:txBody>
      </p:sp>
      <p:sp>
        <p:nvSpPr>
          <p:cNvPr id="4" name="Oval 3"/>
          <p:cNvSpPr/>
          <p:nvPr/>
        </p:nvSpPr>
        <p:spPr>
          <a:xfrm>
            <a:off x="420208" y="7620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299138" y="18103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837680"/>
            <a:ext cx="2163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a)           ?</a:t>
            </a:r>
            <a:endParaRPr lang="vi-VN" sz="3200" b="1" dirty="0"/>
          </a:p>
        </p:txBody>
      </p:sp>
      <p:grpSp>
        <p:nvGrpSpPr>
          <p:cNvPr id="19" name="Group 18"/>
          <p:cNvGrpSpPr/>
          <p:nvPr/>
        </p:nvGrpSpPr>
        <p:grpSpPr>
          <a:xfrm>
            <a:off x="1247723" y="2667000"/>
            <a:ext cx="7362877" cy="1066800"/>
            <a:chOff x="1247723" y="2773417"/>
            <a:chExt cx="7362877" cy="1066800"/>
          </a:xfrm>
        </p:grpSpPr>
        <p:grpSp>
          <p:nvGrpSpPr>
            <p:cNvPr id="15" name="Group 14"/>
            <p:cNvGrpSpPr/>
            <p:nvPr/>
          </p:nvGrpSpPr>
          <p:grpSpPr>
            <a:xfrm>
              <a:off x="1247723" y="2773417"/>
              <a:ext cx="6905676" cy="1066800"/>
              <a:chOff x="1247723" y="2773417"/>
              <a:chExt cx="6905676" cy="1066800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1247723" y="2895600"/>
                <a:ext cx="838200" cy="838200"/>
              </a:xfrm>
              <a:prstGeom prst="ellipse">
                <a:avLst/>
              </a:prstGeom>
              <a:solidFill>
                <a:srgbClr val="66FFFF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5</a:t>
                </a:r>
                <a:endParaRPr lang="vi-VN" sz="3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3124200" y="2895600"/>
                <a:ext cx="838200" cy="838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3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" name="Straight Arrow Connector 9"/>
              <p:cNvCxnSpPr>
                <a:stCxn id="7" idx="6"/>
              </p:cNvCxnSpPr>
              <p:nvPr/>
            </p:nvCxnSpPr>
            <p:spPr>
              <a:xfrm>
                <a:off x="2085923" y="3314700"/>
                <a:ext cx="1038277" cy="0"/>
              </a:xfrm>
              <a:prstGeom prst="straightConnector1">
                <a:avLst/>
              </a:prstGeom>
              <a:ln w="381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>
                <a:off x="3962400" y="3315929"/>
                <a:ext cx="1038277" cy="0"/>
              </a:xfrm>
              <a:prstGeom prst="straightConnector1">
                <a:avLst/>
              </a:prstGeom>
              <a:ln w="381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Isosceles Triangle 11"/>
              <p:cNvSpPr/>
              <p:nvPr/>
            </p:nvSpPr>
            <p:spPr>
              <a:xfrm>
                <a:off x="4800600" y="2879834"/>
                <a:ext cx="990600" cy="853966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 smtClean="0">
                    <a:solidFill>
                      <a:srgbClr val="002060"/>
                    </a:solidFill>
                  </a:rPr>
                  <a:t>?</a:t>
                </a:r>
                <a:endParaRPr lang="vi-VN" sz="3000" b="1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>
                <a:off x="5562600" y="3306817"/>
                <a:ext cx="1038277" cy="0"/>
              </a:xfrm>
              <a:prstGeom prst="straightConnector1">
                <a:avLst/>
              </a:prstGeom>
              <a:ln w="381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Cloud 13"/>
              <p:cNvSpPr/>
              <p:nvPr/>
            </p:nvSpPr>
            <p:spPr>
              <a:xfrm>
                <a:off x="6600876" y="2773417"/>
                <a:ext cx="1552523" cy="10668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 smtClean="0">
                    <a:solidFill>
                      <a:srgbClr val="002060"/>
                    </a:solidFill>
                  </a:rPr>
                  <a:t>?</a:t>
                </a:r>
                <a:endParaRPr lang="vi-VN" sz="3000" b="1" dirty="0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2133600" y="2830758"/>
              <a:ext cx="6477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+ 3              - 4         + 6 </a:t>
              </a:r>
              <a:endParaRPr lang="vi-VN" sz="3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Rounded Rectangle 19"/>
          <p:cNvSpPr/>
          <p:nvPr/>
        </p:nvSpPr>
        <p:spPr>
          <a:xfrm>
            <a:off x="1299138" y="4324983"/>
            <a:ext cx="1825062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&gt; ; &lt; ; =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429000" y="5334000"/>
            <a:ext cx="2438400" cy="762000"/>
            <a:chOff x="685800" y="5257800"/>
            <a:chExt cx="2438400" cy="762000"/>
          </a:xfrm>
        </p:grpSpPr>
        <p:sp>
          <p:nvSpPr>
            <p:cNvPr id="22" name="Rounded Rectangle 21"/>
            <p:cNvSpPr/>
            <p:nvPr/>
          </p:nvSpPr>
          <p:spPr>
            <a:xfrm>
              <a:off x="685800" y="5257800"/>
              <a:ext cx="2438400" cy="762000"/>
            </a:xfrm>
            <a:prstGeom prst="roundRect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         9 – 7 </a:t>
              </a:r>
              <a:endParaRPr lang="vi-VN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1315052" y="5348125"/>
              <a:ext cx="604696" cy="595475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85800" y="5334000"/>
            <a:ext cx="2438400" cy="762000"/>
            <a:chOff x="685800" y="5257800"/>
            <a:chExt cx="2438400" cy="762000"/>
          </a:xfrm>
        </p:grpSpPr>
        <p:sp>
          <p:nvSpPr>
            <p:cNvPr id="29" name="Rounded Rectangle 28"/>
            <p:cNvSpPr/>
            <p:nvPr/>
          </p:nvSpPr>
          <p:spPr>
            <a:xfrm>
              <a:off x="685800" y="5257800"/>
              <a:ext cx="2438400" cy="762000"/>
            </a:xfrm>
            <a:prstGeom prst="roundRect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 + 4         9</a:t>
              </a:r>
              <a:endParaRPr lang="vi-VN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1924652" y="5348125"/>
              <a:ext cx="604696" cy="595475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248400" y="5334000"/>
            <a:ext cx="2438400" cy="762000"/>
            <a:chOff x="685800" y="5257800"/>
            <a:chExt cx="2438400" cy="762000"/>
          </a:xfrm>
        </p:grpSpPr>
        <p:sp>
          <p:nvSpPr>
            <p:cNvPr id="32" name="Rounded Rectangle 31"/>
            <p:cNvSpPr/>
            <p:nvPr/>
          </p:nvSpPr>
          <p:spPr>
            <a:xfrm>
              <a:off x="685800" y="5257800"/>
              <a:ext cx="2438400" cy="762000"/>
            </a:xfrm>
            <a:prstGeom prst="roundRect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8</a:t>
              </a:r>
              <a:r>
                <a:rPr lang="en-US" sz="3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+ 0         9</a:t>
              </a:r>
              <a:endParaRPr lang="vi-VN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1924652" y="5348125"/>
              <a:ext cx="604696" cy="595475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3321508" y="2905677"/>
            <a:ext cx="412292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04502" y="3057600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010400" y="2895600"/>
            <a:ext cx="639919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018201" y="5469205"/>
            <a:ext cx="39466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162592" y="5471652"/>
            <a:ext cx="39466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606340" y="5471652"/>
            <a:ext cx="39466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66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40" grpId="0" animBg="1"/>
      <p:bldP spid="41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24000"/>
            <a:ext cx="5667375" cy="5314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420208" y="383016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3</a:t>
            </a:r>
            <a:endParaRPr lang="vi-VN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97763" y="381000"/>
            <a:ext cx="69842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bông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hoa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5?</a:t>
            </a:r>
            <a:endParaRPr lang="vi-VN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99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677" y="1388077"/>
            <a:ext cx="4728660" cy="2119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420208" y="383016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4</a:t>
            </a:r>
            <a:endParaRPr lang="vi-VN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97763" y="381000"/>
            <a:ext cx="77462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dưới</a:t>
            </a:r>
            <a:r>
              <a:rPr lang="en-US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đây</a:t>
            </a:r>
            <a:r>
              <a:rPr lang="en-US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dấu</a:t>
            </a:r>
            <a:r>
              <a:rPr lang="en-US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+ - = </a:t>
            </a:r>
          </a:p>
          <a:p>
            <a:pPr algn="ctr"/>
            <a:r>
              <a:rPr lang="en-US" sz="27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đúng</a:t>
            </a:r>
            <a:r>
              <a:rPr lang="en-US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7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600200" y="4038600"/>
            <a:ext cx="2514600" cy="762000"/>
          </a:xfrm>
          <a:prstGeom prst="round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+ 7 = 9</a:t>
            </a:r>
            <a:endParaRPr lang="vi-VN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617407" y="5029200"/>
            <a:ext cx="2514600" cy="762000"/>
          </a:xfrm>
          <a:prstGeom prst="round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 + 2 = 9</a:t>
            </a:r>
            <a:endParaRPr lang="vi-VN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00600" y="4041058"/>
            <a:ext cx="2514600" cy="762000"/>
          </a:xfrm>
          <a:prstGeom prst="round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 – 2 = 7</a:t>
            </a:r>
            <a:endParaRPr lang="vi-VN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817807" y="5031658"/>
            <a:ext cx="2514600" cy="762000"/>
          </a:xfrm>
          <a:prstGeom prst="round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 – 7 = 2</a:t>
            </a:r>
            <a:endParaRPr lang="vi-VN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00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</TotalTime>
  <Words>155</Words>
  <Application>Microsoft Office PowerPoint</Application>
  <PresentationFormat>On-screen Show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Windows User</cp:lastModifiedBy>
  <cp:revision>46</cp:revision>
  <dcterms:created xsi:type="dcterms:W3CDTF">2006-08-16T00:00:00Z</dcterms:created>
  <dcterms:modified xsi:type="dcterms:W3CDTF">2020-08-21T09:17:01Z</dcterms:modified>
</cp:coreProperties>
</file>