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3"/>
  </p:sldMasterIdLst>
  <p:notesMasterIdLst>
    <p:notesMasterId r:id="rId5"/>
  </p:notesMasterIdLst>
  <p:sldIdLst>
    <p:sldId id="264" r:id="rId4"/>
    <p:sldId id="280" r:id="rId6"/>
    <p:sldId id="300" r:id="rId7"/>
    <p:sldId id="301" r:id="rId8"/>
    <p:sldId id="302" r:id="rId9"/>
    <p:sldId id="293" r:id="rId10"/>
    <p:sldId id="294" r:id="rId11"/>
    <p:sldId id="276" r:id="rId12"/>
    <p:sldId id="278" r:id="rId13"/>
    <p:sldId id="275" r:id="rId14"/>
    <p:sldId id="310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DFF"/>
    <a:srgbClr val="DBECEF"/>
    <a:srgbClr val="E7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591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6FFB-C309-486F-A6CE-7EAB766431B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D32D-212A-4F2A-B8FE-35DA279EBA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231A09-249F-4AAF-A048-3EE6B3CBF3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hyperlink" Target="http://bit.ly/2TtBDfr" TargetMode="Externa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2471403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397185" y="698684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25233" y="3986040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/>
          <a:srcRect b="7123"/>
          <a:stretch>
            <a:fillRect/>
          </a:stretch>
        </p:blipFill>
        <p:spPr>
          <a:xfrm>
            <a:off x="2632135" y="432987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200" lvl="1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800" lvl="2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400" lvl="3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365" lvl="4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6965" lvl="5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6565" lvl="6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165" lvl="7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5765" lvl="8" indent="-457200" algn="ctr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/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72233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9" y="596936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54" name="Google Shape;154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405240">
            <a:off x="8378805" y="3180524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17625">
            <a:off x="5838622" y="1766176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84" y="3111883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/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Slidesgo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Flaticon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Freepik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39780B6-D6E4-4D4C-8DE4-267CF02E96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D03E5E9-3381-48B5-A0F3-64B7682372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600" lvl="0" indent="-3854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200" lvl="1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800" lvl="2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400" lvl="3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7365" lvl="4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6965" lvl="5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6565" lvl="6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165" lvl="7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5765" lvl="8" indent="-3854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199765" indent="0">
              <a:buNone/>
              <a:defRPr sz="1100"/>
            </a:lvl8pPr>
            <a:lvl9pPr marL="36569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9" y="596935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365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6965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86" tIns="121886" rIns="121886" bIns="121886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365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6965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7365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6965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6565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165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5765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896489">
            <a:off x="8123166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9" y="582185"/>
            <a:ext cx="2874295" cy="2014411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86" tIns="121886" rIns="121886" bIns="121886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365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6965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1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86" tIns="121886" rIns="121886" bIns="121886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6" tIns="121886" rIns="121886" bIns="121886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8.xml"/><Relationship Id="rId2" Type="http://schemas.openxmlformats.org/officeDocument/2006/relationships/audio" Target="../media/audio1.wav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6.xml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7.xml"/><Relationship Id="rId5" Type="http://schemas.openxmlformats.org/officeDocument/2006/relationships/image" Target="../media/image27.png"/><Relationship Id="rId4" Type="http://schemas.openxmlformats.org/officeDocument/2006/relationships/tags" Target="../tags/tag2.xml"/><Relationship Id="rId3" Type="http://schemas.openxmlformats.org/officeDocument/2006/relationships/image" Target="../media/image26.png"/><Relationship Id="rId2" Type="http://schemas.openxmlformats.org/officeDocument/2006/relationships/tags" Target="../tags/tag1.xm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7.xml"/><Relationship Id="rId5" Type="http://schemas.openxmlformats.org/officeDocument/2006/relationships/image" Target="../media/image27.png"/><Relationship Id="rId4" Type="http://schemas.openxmlformats.org/officeDocument/2006/relationships/tags" Target="../tags/tag4.xml"/><Relationship Id="rId3" Type="http://schemas.openxmlformats.org/officeDocument/2006/relationships/image" Target="../media/image26.png"/><Relationship Id="rId2" Type="http://schemas.openxmlformats.org/officeDocument/2006/relationships/tags" Target="../tags/tag3.xml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102317" y="3700897"/>
            <a:ext cx="8106400" cy="2206800"/>
          </a:xfrm>
          <a:prstGeom prst="rect">
            <a:avLst/>
          </a:prstGeom>
        </p:spPr>
        <p:txBody>
          <a:bodyPr spcFirstLastPara="1" wrap="square" lIns="121884" tIns="121884" rIns="121884" bIns="121884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vi-VN" sz="9600" dirty="0">
                <a:latin typeface="+mj-lt"/>
              </a:rPr>
              <a:t>KHI EM </a:t>
            </a:r>
            <a:br>
              <a:rPr lang="vi-VN" sz="9600" dirty="0">
                <a:latin typeface="+mj-lt"/>
              </a:rPr>
            </a:br>
            <a:r>
              <a:rPr lang="vi-VN" sz="9600" dirty="0">
                <a:latin typeface="+mj-lt"/>
              </a:rPr>
              <a:t>BỊ LẠC</a:t>
            </a:r>
            <a:br>
              <a:rPr lang="vi-VN" sz="9600" dirty="0">
                <a:latin typeface="+mj-lt"/>
              </a:rPr>
            </a:br>
            <a:endParaRPr sz="9600" dirty="0">
              <a:latin typeface="+mj-lt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197693" y="5156399"/>
            <a:ext cx="1902800" cy="1056800"/>
          </a:xfrm>
          <a:prstGeom prst="rect">
            <a:avLst/>
          </a:prstGeom>
        </p:spPr>
        <p:txBody>
          <a:bodyPr spcFirstLastPara="1" wrap="square" lIns="121884" tIns="121884" rIns="121884" bIns="121884" anchor="t" anchorCtr="0">
            <a:noAutofit/>
          </a:bodyPr>
          <a:lstStyle/>
          <a:p>
            <a:pPr marL="0" indent="0"/>
            <a:r>
              <a:rPr lang="vi-VN" sz="4000" b="1" dirty="0"/>
              <a:t>Tiết </a:t>
            </a:r>
            <a:r>
              <a:rPr lang="vi-VN" sz="4000" b="1" dirty="0"/>
              <a:t>3 </a:t>
            </a:r>
            <a:endParaRPr sz="4000" b="1" dirty="0"/>
          </a:p>
        </p:txBody>
      </p:sp>
      <p:sp>
        <p:nvSpPr>
          <p:cNvPr id="178" name="Google Shape;178;p29"/>
          <p:cNvSpPr/>
          <p:nvPr/>
        </p:nvSpPr>
        <p:spPr>
          <a:xfrm>
            <a:off x="2825333" y="3905688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8466615" y="3902866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901001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1"/>
          <a:srcRect t="16970" r="8892" b="21025"/>
          <a:stretch>
            <a:fillRect/>
          </a:stretch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2"/>
          <a:srcRect t="16734" r="8892" b="18300"/>
          <a:stretch>
            <a:fillRect/>
          </a:stretch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1"/>
          <a:srcRect t="16970" r="8892" b="21025"/>
          <a:stretch>
            <a:fillRect/>
          </a:stretch>
        </p:blipFill>
        <p:spPr>
          <a:xfrm rot="10800000">
            <a:off x="1111600" y="205868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2"/>
          <a:srcRect t="16734" r="8892" b="18300"/>
          <a:stretch>
            <a:fillRect/>
          </a:stretch>
        </p:blipFill>
        <p:spPr>
          <a:xfrm rot="10800000">
            <a:off x="1111600" y="2741831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435208" y="1421125"/>
            <a:ext cx="5645315" cy="10876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vi-VN" sz="5500" dirty="0">
                <a:solidFill>
                  <a:srgbClr val="FF0000"/>
                </a:solidFill>
              </a:rPr>
              <a:t>Liên hệ: </a:t>
            </a:r>
            <a:br>
              <a:rPr lang="vi-VN" sz="5500" dirty="0"/>
            </a:br>
            <a:r>
              <a:rPr lang="vi-VN" sz="5500" dirty="0"/>
              <a:t>Chia sẻ về một lần em bị lạc (nếu có) và cho biết em đã lạc gì khi ấy.</a:t>
            </a:r>
            <a:br>
              <a:rPr lang="vi-VN" sz="5500" dirty="0"/>
            </a:br>
            <a:br>
              <a:rPr lang="vi-VN" sz="5500" dirty="0"/>
            </a:br>
            <a:endParaRPr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-500973" y="-265761"/>
            <a:ext cx="12692973" cy="7123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0"/>
            <a:ext cx="9591675" cy="46196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0" b="9991"/>
          <a:stretch>
            <a:fillRect/>
          </a:stretch>
        </p:blipFill>
        <p:spPr>
          <a:xfrm>
            <a:off x="3193363" y="3800890"/>
            <a:ext cx="5805273" cy="2610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 bài học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4620260" y="2491193"/>
            <a:ext cx="29514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 3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8992" y="3098523"/>
            <a:ext cx="477388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Khởi động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30" y="3429000"/>
            <a:ext cx="6297952" cy="3453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7" y="0"/>
            <a:ext cx="6773041" cy="4624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2632" y="1155032"/>
            <a:ext cx="544107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Em đã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bao giờ bị lạc chưa?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3952" y="6514127"/>
            <a:ext cx="5081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tranthao1211004@gmail.com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30" y="3429000"/>
            <a:ext cx="6297952" cy="3453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7" y="0"/>
            <a:ext cx="6773041" cy="4624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2632" y="1155032"/>
            <a:ext cx="544107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Em đã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làm gì trong tình huống đó?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3952" y="6514127"/>
            <a:ext cx="5081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tranthao1211004@gmail.com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9" y="274897"/>
            <a:ext cx="730991" cy="677818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3" y="761706"/>
            <a:ext cx="6731338" cy="5334587"/>
          </a:xfrm>
          <a:prstGeom prst="rect">
            <a:avLst/>
          </a:prstGeom>
        </p:spPr>
      </p:pic>
      <p:pic>
        <p:nvPicPr>
          <p:cNvPr id="21" name="PA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98" y="761706"/>
            <a:ext cx="2890815" cy="2890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8992" y="3098523"/>
            <a:ext cx="4773881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Vận dụng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36" y="824266"/>
            <a:ext cx="4059350" cy="15666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15" y="1780486"/>
            <a:ext cx="2357065" cy="23570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9674" y="2243957"/>
            <a:ext cx="7208875" cy="1794858"/>
          </a:xfrm>
          <a:custGeom>
            <a:avLst/>
            <a:gdLst>
              <a:gd name="connsiteX0" fmla="*/ 0 w 7208875"/>
              <a:gd name="connsiteY0" fmla="*/ 0 h 1794858"/>
              <a:gd name="connsiteX1" fmla="*/ 482440 w 7208875"/>
              <a:gd name="connsiteY1" fmla="*/ 0 h 1794858"/>
              <a:gd name="connsiteX2" fmla="*/ 1181146 w 7208875"/>
              <a:gd name="connsiteY2" fmla="*/ 0 h 1794858"/>
              <a:gd name="connsiteX3" fmla="*/ 1807764 w 7208875"/>
              <a:gd name="connsiteY3" fmla="*/ 0 h 1794858"/>
              <a:gd name="connsiteX4" fmla="*/ 2434382 w 7208875"/>
              <a:gd name="connsiteY4" fmla="*/ 0 h 1794858"/>
              <a:gd name="connsiteX5" fmla="*/ 2916822 w 7208875"/>
              <a:gd name="connsiteY5" fmla="*/ 0 h 1794858"/>
              <a:gd name="connsiteX6" fmla="*/ 3543439 w 7208875"/>
              <a:gd name="connsiteY6" fmla="*/ 0 h 1794858"/>
              <a:gd name="connsiteX7" fmla="*/ 4025879 w 7208875"/>
              <a:gd name="connsiteY7" fmla="*/ 0 h 1794858"/>
              <a:gd name="connsiteX8" fmla="*/ 4652497 w 7208875"/>
              <a:gd name="connsiteY8" fmla="*/ 0 h 1794858"/>
              <a:gd name="connsiteX9" fmla="*/ 5134937 w 7208875"/>
              <a:gd name="connsiteY9" fmla="*/ 0 h 1794858"/>
              <a:gd name="connsiteX10" fmla="*/ 5473200 w 7208875"/>
              <a:gd name="connsiteY10" fmla="*/ 0 h 1794858"/>
              <a:gd name="connsiteX11" fmla="*/ 5883551 w 7208875"/>
              <a:gd name="connsiteY11" fmla="*/ 0 h 1794858"/>
              <a:gd name="connsiteX12" fmla="*/ 6293902 w 7208875"/>
              <a:gd name="connsiteY12" fmla="*/ 0 h 1794858"/>
              <a:gd name="connsiteX13" fmla="*/ 7208875 w 7208875"/>
              <a:gd name="connsiteY13" fmla="*/ 0 h 1794858"/>
              <a:gd name="connsiteX14" fmla="*/ 7208875 w 7208875"/>
              <a:gd name="connsiteY14" fmla="*/ 616235 h 1794858"/>
              <a:gd name="connsiteX15" fmla="*/ 7208875 w 7208875"/>
              <a:gd name="connsiteY15" fmla="*/ 1214521 h 1794858"/>
              <a:gd name="connsiteX16" fmla="*/ 7208875 w 7208875"/>
              <a:gd name="connsiteY16" fmla="*/ 1794858 h 1794858"/>
              <a:gd name="connsiteX17" fmla="*/ 6582257 w 7208875"/>
              <a:gd name="connsiteY17" fmla="*/ 1794858 h 1794858"/>
              <a:gd name="connsiteX18" fmla="*/ 6027729 w 7208875"/>
              <a:gd name="connsiteY18" fmla="*/ 1794858 h 1794858"/>
              <a:gd name="connsiteX19" fmla="*/ 5689466 w 7208875"/>
              <a:gd name="connsiteY19" fmla="*/ 1794858 h 1794858"/>
              <a:gd name="connsiteX20" fmla="*/ 5351203 w 7208875"/>
              <a:gd name="connsiteY20" fmla="*/ 1794858 h 1794858"/>
              <a:gd name="connsiteX21" fmla="*/ 5012941 w 7208875"/>
              <a:gd name="connsiteY21" fmla="*/ 1794858 h 1794858"/>
              <a:gd name="connsiteX22" fmla="*/ 4602589 w 7208875"/>
              <a:gd name="connsiteY22" fmla="*/ 1794858 h 1794858"/>
              <a:gd name="connsiteX23" fmla="*/ 4264327 w 7208875"/>
              <a:gd name="connsiteY23" fmla="*/ 1794858 h 1794858"/>
              <a:gd name="connsiteX24" fmla="*/ 3565620 w 7208875"/>
              <a:gd name="connsiteY24" fmla="*/ 1794858 h 1794858"/>
              <a:gd name="connsiteX25" fmla="*/ 3083180 w 7208875"/>
              <a:gd name="connsiteY25" fmla="*/ 1794858 h 1794858"/>
              <a:gd name="connsiteX26" fmla="*/ 2672829 w 7208875"/>
              <a:gd name="connsiteY26" fmla="*/ 1794858 h 1794858"/>
              <a:gd name="connsiteX27" fmla="*/ 1974123 w 7208875"/>
              <a:gd name="connsiteY27" fmla="*/ 1794858 h 1794858"/>
              <a:gd name="connsiteX28" fmla="*/ 1347505 w 7208875"/>
              <a:gd name="connsiteY28" fmla="*/ 1794858 h 1794858"/>
              <a:gd name="connsiteX29" fmla="*/ 937154 w 7208875"/>
              <a:gd name="connsiteY29" fmla="*/ 1794858 h 1794858"/>
              <a:gd name="connsiteX30" fmla="*/ 526802 w 7208875"/>
              <a:gd name="connsiteY30" fmla="*/ 1794858 h 1794858"/>
              <a:gd name="connsiteX31" fmla="*/ 0 w 7208875"/>
              <a:gd name="connsiteY31" fmla="*/ 1794858 h 1794858"/>
              <a:gd name="connsiteX32" fmla="*/ 0 w 7208875"/>
              <a:gd name="connsiteY32" fmla="*/ 1250418 h 1794858"/>
              <a:gd name="connsiteX33" fmla="*/ 0 w 7208875"/>
              <a:gd name="connsiteY33" fmla="*/ 652132 h 1794858"/>
              <a:gd name="connsiteX34" fmla="*/ 0 w 7208875"/>
              <a:gd name="connsiteY34" fmla="*/ 0 h 179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208875" h="1794858" fill="none" extrusionOk="0">
                <a:moveTo>
                  <a:pt x="0" y="0"/>
                </a:moveTo>
                <a:cubicBezTo>
                  <a:pt x="197259" y="-37652"/>
                  <a:pt x="293174" y="9160"/>
                  <a:pt x="482440" y="0"/>
                </a:cubicBezTo>
                <a:cubicBezTo>
                  <a:pt x="671706" y="-9160"/>
                  <a:pt x="945155" y="19618"/>
                  <a:pt x="1181146" y="0"/>
                </a:cubicBezTo>
                <a:cubicBezTo>
                  <a:pt x="1417137" y="-19618"/>
                  <a:pt x="1682032" y="11641"/>
                  <a:pt x="1807764" y="0"/>
                </a:cubicBezTo>
                <a:cubicBezTo>
                  <a:pt x="1933496" y="-11641"/>
                  <a:pt x="2304012" y="28195"/>
                  <a:pt x="2434382" y="0"/>
                </a:cubicBezTo>
                <a:cubicBezTo>
                  <a:pt x="2564752" y="-28195"/>
                  <a:pt x="2713616" y="19918"/>
                  <a:pt x="2916822" y="0"/>
                </a:cubicBezTo>
                <a:cubicBezTo>
                  <a:pt x="3120028" y="-19918"/>
                  <a:pt x="3294836" y="17190"/>
                  <a:pt x="3543439" y="0"/>
                </a:cubicBezTo>
                <a:cubicBezTo>
                  <a:pt x="3792042" y="-17190"/>
                  <a:pt x="3822718" y="40976"/>
                  <a:pt x="4025879" y="0"/>
                </a:cubicBezTo>
                <a:cubicBezTo>
                  <a:pt x="4229040" y="-40976"/>
                  <a:pt x="4497261" y="18364"/>
                  <a:pt x="4652497" y="0"/>
                </a:cubicBezTo>
                <a:cubicBezTo>
                  <a:pt x="4807733" y="-18364"/>
                  <a:pt x="4944235" y="49714"/>
                  <a:pt x="5134937" y="0"/>
                </a:cubicBezTo>
                <a:cubicBezTo>
                  <a:pt x="5325639" y="-49714"/>
                  <a:pt x="5357735" y="5153"/>
                  <a:pt x="5473200" y="0"/>
                </a:cubicBezTo>
                <a:cubicBezTo>
                  <a:pt x="5588665" y="-5153"/>
                  <a:pt x="5733445" y="8333"/>
                  <a:pt x="5883551" y="0"/>
                </a:cubicBezTo>
                <a:cubicBezTo>
                  <a:pt x="6033657" y="-8333"/>
                  <a:pt x="6105908" y="16803"/>
                  <a:pt x="6293902" y="0"/>
                </a:cubicBezTo>
                <a:cubicBezTo>
                  <a:pt x="6481896" y="-16803"/>
                  <a:pt x="6866625" y="61794"/>
                  <a:pt x="7208875" y="0"/>
                </a:cubicBezTo>
                <a:cubicBezTo>
                  <a:pt x="7230981" y="206431"/>
                  <a:pt x="7149780" y="316473"/>
                  <a:pt x="7208875" y="616235"/>
                </a:cubicBezTo>
                <a:cubicBezTo>
                  <a:pt x="7267970" y="915997"/>
                  <a:pt x="7163309" y="925937"/>
                  <a:pt x="7208875" y="1214521"/>
                </a:cubicBezTo>
                <a:cubicBezTo>
                  <a:pt x="7254441" y="1503105"/>
                  <a:pt x="7200377" y="1550613"/>
                  <a:pt x="7208875" y="1794858"/>
                </a:cubicBezTo>
                <a:cubicBezTo>
                  <a:pt x="6898801" y="1846486"/>
                  <a:pt x="6788933" y="1768275"/>
                  <a:pt x="6582257" y="1794858"/>
                </a:cubicBezTo>
                <a:cubicBezTo>
                  <a:pt x="6375581" y="1821441"/>
                  <a:pt x="6228171" y="1733095"/>
                  <a:pt x="6027729" y="1794858"/>
                </a:cubicBezTo>
                <a:cubicBezTo>
                  <a:pt x="5827287" y="1856621"/>
                  <a:pt x="5840117" y="1777721"/>
                  <a:pt x="5689466" y="1794858"/>
                </a:cubicBezTo>
                <a:cubicBezTo>
                  <a:pt x="5538815" y="1811995"/>
                  <a:pt x="5444931" y="1780679"/>
                  <a:pt x="5351203" y="1794858"/>
                </a:cubicBezTo>
                <a:cubicBezTo>
                  <a:pt x="5257475" y="1809037"/>
                  <a:pt x="5169207" y="1762421"/>
                  <a:pt x="5012941" y="1794858"/>
                </a:cubicBezTo>
                <a:cubicBezTo>
                  <a:pt x="4856675" y="1827295"/>
                  <a:pt x="4720915" y="1778536"/>
                  <a:pt x="4602589" y="1794858"/>
                </a:cubicBezTo>
                <a:cubicBezTo>
                  <a:pt x="4484263" y="1811180"/>
                  <a:pt x="4348375" y="1758045"/>
                  <a:pt x="4264327" y="1794858"/>
                </a:cubicBezTo>
                <a:cubicBezTo>
                  <a:pt x="4180279" y="1831671"/>
                  <a:pt x="3834341" y="1776963"/>
                  <a:pt x="3565620" y="1794858"/>
                </a:cubicBezTo>
                <a:cubicBezTo>
                  <a:pt x="3296899" y="1812753"/>
                  <a:pt x="3217232" y="1784129"/>
                  <a:pt x="3083180" y="1794858"/>
                </a:cubicBezTo>
                <a:cubicBezTo>
                  <a:pt x="2949128" y="1805587"/>
                  <a:pt x="2794158" y="1775246"/>
                  <a:pt x="2672829" y="1794858"/>
                </a:cubicBezTo>
                <a:cubicBezTo>
                  <a:pt x="2551500" y="1814470"/>
                  <a:pt x="2175235" y="1719363"/>
                  <a:pt x="1974123" y="1794858"/>
                </a:cubicBezTo>
                <a:cubicBezTo>
                  <a:pt x="1773011" y="1870353"/>
                  <a:pt x="1647109" y="1730268"/>
                  <a:pt x="1347505" y="1794858"/>
                </a:cubicBezTo>
                <a:cubicBezTo>
                  <a:pt x="1047901" y="1859448"/>
                  <a:pt x="1077681" y="1783200"/>
                  <a:pt x="937154" y="1794858"/>
                </a:cubicBezTo>
                <a:cubicBezTo>
                  <a:pt x="796627" y="1806516"/>
                  <a:pt x="623791" y="1756163"/>
                  <a:pt x="526802" y="1794858"/>
                </a:cubicBezTo>
                <a:cubicBezTo>
                  <a:pt x="429813" y="1833553"/>
                  <a:pt x="161717" y="1772140"/>
                  <a:pt x="0" y="1794858"/>
                </a:cubicBezTo>
                <a:cubicBezTo>
                  <a:pt x="-6641" y="1620372"/>
                  <a:pt x="4579" y="1402201"/>
                  <a:pt x="0" y="1250418"/>
                </a:cubicBezTo>
                <a:cubicBezTo>
                  <a:pt x="-4579" y="1098635"/>
                  <a:pt x="19065" y="809517"/>
                  <a:pt x="0" y="652132"/>
                </a:cubicBezTo>
                <a:cubicBezTo>
                  <a:pt x="-19065" y="494747"/>
                  <a:pt x="46381" y="200522"/>
                  <a:pt x="0" y="0"/>
                </a:cubicBezTo>
                <a:close/>
              </a:path>
              <a:path w="7208875" h="1794858" stroke="0" extrusionOk="0">
                <a:moveTo>
                  <a:pt x="0" y="0"/>
                </a:moveTo>
                <a:cubicBezTo>
                  <a:pt x="257024" y="-27847"/>
                  <a:pt x="413845" y="21289"/>
                  <a:pt x="554529" y="0"/>
                </a:cubicBezTo>
                <a:cubicBezTo>
                  <a:pt x="695213" y="-21289"/>
                  <a:pt x="1022881" y="37159"/>
                  <a:pt x="1181146" y="0"/>
                </a:cubicBezTo>
                <a:cubicBezTo>
                  <a:pt x="1339411" y="-37159"/>
                  <a:pt x="1468017" y="54595"/>
                  <a:pt x="1663587" y="0"/>
                </a:cubicBezTo>
                <a:cubicBezTo>
                  <a:pt x="1859157" y="-54595"/>
                  <a:pt x="1982314" y="35610"/>
                  <a:pt x="2073938" y="0"/>
                </a:cubicBezTo>
                <a:cubicBezTo>
                  <a:pt x="2165562" y="-35610"/>
                  <a:pt x="2409607" y="44638"/>
                  <a:pt x="2628467" y="0"/>
                </a:cubicBezTo>
                <a:cubicBezTo>
                  <a:pt x="2847327" y="-44638"/>
                  <a:pt x="2912840" y="34422"/>
                  <a:pt x="3038818" y="0"/>
                </a:cubicBezTo>
                <a:cubicBezTo>
                  <a:pt x="3164796" y="-34422"/>
                  <a:pt x="3577159" y="80052"/>
                  <a:pt x="3737524" y="0"/>
                </a:cubicBezTo>
                <a:cubicBezTo>
                  <a:pt x="3897889" y="-80052"/>
                  <a:pt x="3994710" y="6430"/>
                  <a:pt x="4075787" y="0"/>
                </a:cubicBezTo>
                <a:cubicBezTo>
                  <a:pt x="4156864" y="-6430"/>
                  <a:pt x="4414602" y="13975"/>
                  <a:pt x="4630316" y="0"/>
                </a:cubicBezTo>
                <a:cubicBezTo>
                  <a:pt x="4846030" y="-13975"/>
                  <a:pt x="4856686" y="21281"/>
                  <a:pt x="4968578" y="0"/>
                </a:cubicBezTo>
                <a:cubicBezTo>
                  <a:pt x="5080470" y="-21281"/>
                  <a:pt x="5229416" y="9367"/>
                  <a:pt x="5378930" y="0"/>
                </a:cubicBezTo>
                <a:cubicBezTo>
                  <a:pt x="5528444" y="-9367"/>
                  <a:pt x="5613466" y="27316"/>
                  <a:pt x="5717192" y="0"/>
                </a:cubicBezTo>
                <a:cubicBezTo>
                  <a:pt x="5820918" y="-27316"/>
                  <a:pt x="6037335" y="8803"/>
                  <a:pt x="6199633" y="0"/>
                </a:cubicBezTo>
                <a:cubicBezTo>
                  <a:pt x="6361931" y="-8803"/>
                  <a:pt x="6448997" y="48605"/>
                  <a:pt x="6682073" y="0"/>
                </a:cubicBezTo>
                <a:cubicBezTo>
                  <a:pt x="6915149" y="-48605"/>
                  <a:pt x="7075228" y="26613"/>
                  <a:pt x="7208875" y="0"/>
                </a:cubicBezTo>
                <a:cubicBezTo>
                  <a:pt x="7224718" y="315123"/>
                  <a:pt x="7144405" y="500854"/>
                  <a:pt x="7208875" y="634183"/>
                </a:cubicBezTo>
                <a:cubicBezTo>
                  <a:pt x="7273345" y="767512"/>
                  <a:pt x="7198248" y="1044076"/>
                  <a:pt x="7208875" y="1196572"/>
                </a:cubicBezTo>
                <a:cubicBezTo>
                  <a:pt x="7219502" y="1349068"/>
                  <a:pt x="7204616" y="1627219"/>
                  <a:pt x="7208875" y="1794858"/>
                </a:cubicBezTo>
                <a:cubicBezTo>
                  <a:pt x="7053664" y="1800571"/>
                  <a:pt x="6948359" y="1773803"/>
                  <a:pt x="6870612" y="1794858"/>
                </a:cubicBezTo>
                <a:cubicBezTo>
                  <a:pt x="6792865" y="1815913"/>
                  <a:pt x="6446651" y="1780768"/>
                  <a:pt x="6243995" y="1794858"/>
                </a:cubicBezTo>
                <a:cubicBezTo>
                  <a:pt x="6041339" y="1808948"/>
                  <a:pt x="5916959" y="1770428"/>
                  <a:pt x="5833643" y="1794858"/>
                </a:cubicBezTo>
                <a:cubicBezTo>
                  <a:pt x="5750327" y="1819288"/>
                  <a:pt x="5519468" y="1746619"/>
                  <a:pt x="5423292" y="1794858"/>
                </a:cubicBezTo>
                <a:cubicBezTo>
                  <a:pt x="5327116" y="1843097"/>
                  <a:pt x="5065316" y="1787008"/>
                  <a:pt x="4724586" y="1794858"/>
                </a:cubicBezTo>
                <a:cubicBezTo>
                  <a:pt x="4383856" y="1802708"/>
                  <a:pt x="4372018" y="1790515"/>
                  <a:pt x="4242146" y="1794858"/>
                </a:cubicBezTo>
                <a:cubicBezTo>
                  <a:pt x="4112274" y="1799201"/>
                  <a:pt x="3892454" y="1771215"/>
                  <a:pt x="3543439" y="1794858"/>
                </a:cubicBezTo>
                <a:cubicBezTo>
                  <a:pt x="3194424" y="1818501"/>
                  <a:pt x="3110068" y="1762067"/>
                  <a:pt x="2988910" y="1794858"/>
                </a:cubicBezTo>
                <a:cubicBezTo>
                  <a:pt x="2867752" y="1827649"/>
                  <a:pt x="2450872" y="1780554"/>
                  <a:pt x="2290204" y="1794858"/>
                </a:cubicBezTo>
                <a:cubicBezTo>
                  <a:pt x="2129536" y="1809162"/>
                  <a:pt x="1787909" y="1773872"/>
                  <a:pt x="1591498" y="1794858"/>
                </a:cubicBezTo>
                <a:cubicBezTo>
                  <a:pt x="1395087" y="1815844"/>
                  <a:pt x="1277032" y="1785465"/>
                  <a:pt x="1036969" y="1794858"/>
                </a:cubicBezTo>
                <a:cubicBezTo>
                  <a:pt x="796906" y="1804251"/>
                  <a:pt x="741822" y="1756362"/>
                  <a:pt x="626618" y="1794858"/>
                </a:cubicBezTo>
                <a:cubicBezTo>
                  <a:pt x="511414" y="1833354"/>
                  <a:pt x="159231" y="1774481"/>
                  <a:pt x="0" y="1794858"/>
                </a:cubicBezTo>
                <a:cubicBezTo>
                  <a:pt x="-43304" y="1570217"/>
                  <a:pt x="16420" y="1423609"/>
                  <a:pt x="0" y="1214521"/>
                </a:cubicBezTo>
                <a:cubicBezTo>
                  <a:pt x="-16420" y="1005433"/>
                  <a:pt x="45066" y="847773"/>
                  <a:pt x="0" y="580337"/>
                </a:cubicBezTo>
                <a:cubicBezTo>
                  <a:pt x="-45066" y="312901"/>
                  <a:pt x="35966" y="168315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9899" y="2777070"/>
            <a:ext cx="747840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Thảo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luận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nhóm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674" y="4148919"/>
            <a:ext cx="7478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/>
              <a:t>Đóng</a:t>
            </a:r>
            <a:r>
              <a:rPr lang="en-US" sz="3000" dirty="0"/>
              <a:t> </a:t>
            </a:r>
            <a:r>
              <a:rPr lang="en-US" sz="3000" dirty="0" err="1"/>
              <a:t>vai</a:t>
            </a:r>
            <a:r>
              <a:rPr lang="en-US" sz="3000" dirty="0"/>
              <a:t>, </a:t>
            </a:r>
            <a:r>
              <a:rPr lang="en-US" sz="3000" dirty="0" err="1"/>
              <a:t>kể</a:t>
            </a:r>
            <a:r>
              <a:rPr lang="en-US" sz="3000" dirty="0"/>
              <a:t> </a:t>
            </a:r>
            <a:r>
              <a:rPr lang="en-US" sz="3000" dirty="0" err="1"/>
              <a:t>tiếp</a:t>
            </a:r>
            <a:r>
              <a:rPr lang="en-US" sz="3000" dirty="0"/>
              <a:t> </a:t>
            </a:r>
            <a:r>
              <a:rPr lang="en-US" sz="3000" dirty="0" err="1"/>
              <a:t>câu</a:t>
            </a:r>
            <a:r>
              <a:rPr lang="en-US" sz="3000" dirty="0"/>
              <a:t> </a:t>
            </a:r>
            <a:r>
              <a:rPr lang="en-US" sz="3000" dirty="0" err="1"/>
              <a:t>chuyện</a:t>
            </a:r>
            <a:r>
              <a:rPr lang="en-US" sz="3000" dirty="0"/>
              <a:t> “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lần</a:t>
            </a:r>
            <a:r>
              <a:rPr lang="en-US" sz="3000" dirty="0"/>
              <a:t> ra </a:t>
            </a:r>
            <a:r>
              <a:rPr lang="en-US" sz="3000" dirty="0" err="1"/>
              <a:t>phố</a:t>
            </a:r>
            <a:r>
              <a:rPr lang="en-US" sz="3000" dirty="0"/>
              <a:t>”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907" y="0"/>
            <a:ext cx="3952410" cy="999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74" y="1358722"/>
            <a:ext cx="8203842" cy="4913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4648" y="6014434"/>
            <a:ext cx="5254580" cy="643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8039" y="3380704"/>
            <a:ext cx="2157212" cy="2633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82592" y="2530699"/>
            <a:ext cx="579549" cy="15003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536;p51"/>
          <p:cNvSpPr txBox="1">
            <a:spLocks noGrp="1"/>
          </p:cNvSpPr>
          <p:nvPr>
            <p:ph type="title"/>
          </p:nvPr>
        </p:nvSpPr>
        <p:spPr>
          <a:xfrm>
            <a:off x="1983347" y="684406"/>
            <a:ext cx="8551571" cy="763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</a:rPr>
              <a:t>Câu chuyện: Một lần ra phố </a:t>
            </a:r>
            <a:endParaRPr sz="4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25" y="1435996"/>
            <a:ext cx="5262908" cy="442389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PresentationFormat>Custom</PresentationFormat>
  <Paragraphs>28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6" baseType="lpstr">
      <vt:lpstr>Arial</vt:lpstr>
      <vt:lpstr>SimSun</vt:lpstr>
      <vt:lpstr>Wingdings</vt:lpstr>
      <vt:lpstr>Concert One</vt:lpstr>
      <vt:lpstr>Segoe Print</vt:lpstr>
      <vt:lpstr>Roboto Mono Regular</vt:lpstr>
      <vt:lpstr>Roboto</vt:lpstr>
      <vt:lpstr>Arial</vt:lpstr>
      <vt:lpstr>Coming Soon</vt:lpstr>
      <vt:lpstr>Anonymous Pro</vt:lpstr>
      <vt:lpstr>Roboto Mono</vt:lpstr>
      <vt:lpstr>Quicksand Medium</vt:lpstr>
      <vt:lpstr>Arial-Rounded</vt:lpstr>
      <vt:lpstr>Sitka Text</vt:lpstr>
      <vt:lpstr>Calibri</vt:lpstr>
      <vt:lpstr>iCiel Cucho</vt:lpstr>
      <vt:lpstr>Utm AVO</vt:lpstr>
      <vt:lpstr>UTM Avo</vt:lpstr>
      <vt:lpstr>Times New Roman</vt:lpstr>
      <vt:lpstr>Microsoft YaHei</vt:lpstr>
      <vt:lpstr>Arial Unicode MS</vt:lpstr>
      <vt:lpstr>Calibri Light</vt:lpstr>
      <vt:lpstr>Notebook Lesson by Slidesgo</vt:lpstr>
      <vt:lpstr>1_Office Theme</vt:lpstr>
      <vt:lpstr>KHI EM  BỊ LẠC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Câu chuyện: Một lần ra phố </vt:lpstr>
      <vt:lpstr>PowerPoint 演示文稿</vt:lpstr>
      <vt:lpstr>Liên hệ:  Chia sẻ về một lần em bị lạc (nếu có) và cho biết em đã lạc gì khi ấy.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2021-06-25T03:50:00Z</dcterms:created>
  <dcterms:modified xsi:type="dcterms:W3CDTF">2021-08-14T00:45:42Z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