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4" r:id="rId6"/>
    <p:sldId id="279" r:id="rId7"/>
    <p:sldId id="355" r:id="rId8"/>
    <p:sldId id="353" r:id="rId9"/>
    <p:sldId id="357" r:id="rId10"/>
    <p:sldId id="341" r:id="rId11"/>
    <p:sldId id="351" r:id="rId12"/>
    <p:sldId id="356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109" d="100"/>
          <a:sy n="109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98528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860699" y="2527438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962833"/>
            <a:ext cx="5380916" cy="3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1051321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117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1014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7304314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Look at the picture. What hobby is it? do you think it is a good hobby? Why or why not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5" y="3474738"/>
            <a:ext cx="7316275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1425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2011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1791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0765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48" y="2042185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1933" y="1670264"/>
            <a:ext cx="3619248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44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4704" y="1757476"/>
            <a:ext cx="286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586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6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32" y="2559299"/>
            <a:ext cx="5629847" cy="37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2" y="2763548"/>
            <a:ext cx="4754660" cy="35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703" y="3676804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6856" y="5000312"/>
            <a:ext cx="1883767" cy="65067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73413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72217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66926" y="3474738"/>
            <a:ext cx="6734138" cy="112302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What is your hobby? Fill in the blank below.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nl-NL" dirty="0">
                <a:solidFill>
                  <a:schemeClr val="tx1"/>
                </a:solidFill>
              </a:rPr>
              <a:t>Write a paragraph about </a:t>
            </a:r>
            <a:r>
              <a:rPr lang="nl-NL">
                <a:solidFill>
                  <a:schemeClr val="tx1"/>
                </a:solidFill>
              </a:rPr>
              <a:t>your </a:t>
            </a:r>
            <a:r>
              <a:rPr lang="nl-NL" smtClean="0">
                <a:solidFill>
                  <a:schemeClr val="tx1"/>
                </a:solidFill>
              </a:rPr>
              <a:t>hobby</a:t>
            </a:r>
            <a:r>
              <a:rPr lang="nl-NL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68588" y="2576754"/>
            <a:ext cx="768269" cy="11000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10470" y="3965877"/>
            <a:ext cx="768270" cy="103443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6703" y="5989649"/>
            <a:ext cx="1883767" cy="578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68588" y="5325647"/>
            <a:ext cx="768269" cy="66400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8692" y="5936242"/>
            <a:ext cx="67423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6926" y="5000312"/>
            <a:ext cx="6734138" cy="67120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Class gallery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7308532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6929783" y="2966224"/>
            <a:ext cx="46563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prepare students for the listening text</a:t>
            </a:r>
            <a:endParaRPr lang="en-US" sz="6000" dirty="0"/>
          </a:p>
        </p:txBody>
      </p:sp>
      <p:pic>
        <p:nvPicPr>
          <p:cNvPr id="31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1" y="2765103"/>
            <a:ext cx="5468344" cy="25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594927" y="1503256"/>
            <a:ext cx="7157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B305E-63F3-45D8-8E66-EE19C8163A5A}"/>
              </a:ext>
            </a:extLst>
          </p:cNvPr>
          <p:cNvSpPr txBox="1"/>
          <p:nvPr/>
        </p:nvSpPr>
        <p:spPr>
          <a:xfrm>
            <a:off x="3224538" y="2703908"/>
            <a:ext cx="6096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/ she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feelings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/ Her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 plan about the hobby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6704" y="1117594"/>
            <a:ext cx="1883767" cy="5844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36856" y="228768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925" y="1164799"/>
            <a:ext cx="6386898" cy="5612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886" y="1965085"/>
            <a:ext cx="6374937" cy="12382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Look at the picture. What hobby is it?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think it is a good hobby? Why or why not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complete the mind map.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10471" y="1409816"/>
            <a:ext cx="768269" cy="87786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732917" y="360157"/>
            <a:ext cx="296926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22" y="214636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85004" y="472826"/>
            <a:ext cx="228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49020-37B1-40E8-8CEF-8E45BF3C5D97}"/>
              </a:ext>
            </a:extLst>
          </p:cNvPr>
          <p:cNvSpPr/>
          <p:nvPr/>
        </p:nvSpPr>
        <p:spPr>
          <a:xfrm>
            <a:off x="4675453" y="4004721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develop listening skills for </a:t>
            </a:r>
            <a:r>
              <a:rPr lang="vi-VN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vi-VN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Graphic 30" descr="Headphones with solid fill">
            <a:extLst>
              <a:ext uri="{FF2B5EF4-FFF2-40B4-BE49-F238E27FC236}">
                <a16:creationId xmlns:a16="http://schemas.microsoft.com/office/drawing/2014/main" id="{2F3AEDD3-4E61-4F0C-9B91-356F1BBF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602" y="3946325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638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smtClean="0">
                <a:solidFill>
                  <a:srgbClr val="F7941E"/>
                </a:solidFill>
              </a:rPr>
              <a:t>decorate</a:t>
            </a:r>
            <a:r>
              <a:rPr lang="en-US" dirty="0" smtClean="0"/>
              <a:t> </a:t>
            </a:r>
            <a:r>
              <a:rPr lang="en-US" sz="44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0877" y="3200389"/>
            <a:ext cx="245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790" y="2361235"/>
            <a:ext cx="5342440" cy="3274399"/>
          </a:xfrm>
          <a:prstGeom prst="rect">
            <a:avLst/>
          </a:prstGeom>
        </p:spPr>
      </p:pic>
      <p:pic>
        <p:nvPicPr>
          <p:cNvPr id="3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3945" y="513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benefit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3299" y="40923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20565" y="3200389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2345" y="5137246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5513773" y="1917539"/>
            <a:ext cx="6424256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  <p:bldP spid="12" grpId="0"/>
      <p:bldP spid="12" grpId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492</Words>
  <PresentationFormat>Widescreen</PresentationFormat>
  <Paragraphs>106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2023-04-19T03:30:53Z</dcterms:modified>
</cp:coreProperties>
</file>