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Lst>
  <p:notesMasterIdLst>
    <p:notesMasterId r:id="rId46"/>
  </p:notesMasterIdLst>
  <p:sldIdLst>
    <p:sldId id="281" r:id="rId15"/>
    <p:sldId id="265" r:id="rId16"/>
    <p:sldId id="270" r:id="rId17"/>
    <p:sldId id="280" r:id="rId18"/>
    <p:sldId id="268" r:id="rId19"/>
    <p:sldId id="275" r:id="rId20"/>
    <p:sldId id="276" r:id="rId21"/>
    <p:sldId id="277"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27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9C1C5-D05B-41F4-84D9-71CFAA1443BD}" type="datetimeFigureOut">
              <a:rPr lang="en-US" smtClean="0"/>
              <a:t>8/9/2023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BA170-C094-4F17-BF40-EB88CF5BE5A6}" type="slidenum">
              <a:rPr lang="en-US" smtClean="0"/>
              <a:t>‹#›</a:t>
            </a:fld>
            <a:endParaRPr lang="en-US"/>
          </a:p>
        </p:txBody>
      </p:sp>
    </p:spTree>
    <p:extLst>
      <p:ext uri="{BB962C8B-B14F-4D97-AF65-F5344CB8AC3E}">
        <p14:creationId xmlns:p14="http://schemas.microsoft.com/office/powerpoint/2010/main" val="258816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2</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7053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361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3</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220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2355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502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134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4</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31</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5</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6</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7</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CCE2E09-86DE-47D5-A3D9-D1AF1CF31986}" type="slidenum">
              <a:rPr lang="en-US">
                <a:solidFill>
                  <a:prstClr val="black"/>
                </a:solidFill>
              </a:rPr>
              <a:pPr>
                <a:defRPr/>
              </a:pPr>
              <a:t>8</a:t>
            </a:fld>
            <a:endParaRPr lang="en-US">
              <a:solidFill>
                <a:prstClr val="black"/>
              </a:solidFill>
            </a:endParaRPr>
          </a:p>
        </p:txBody>
      </p:sp>
      <p:sp>
        <p:nvSpPr>
          <p:cNvPr id="1536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7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194979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8591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212217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93823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612267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68" y="185984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68"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441171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585675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06640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3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1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17464663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32245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9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9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61"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62"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84390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578350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88669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08747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224339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15535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59" y="1859825"/>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59"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389529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05638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4627106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18"/>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93"/>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35964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p:cNvPr>
          <p:cNvSpPr>
            <a:spLocks noGrp="1"/>
          </p:cNvSpPr>
          <p:nvPr>
            <p:ph type="dt" sz="half" idx="10"/>
          </p:nvPr>
        </p:nvSpPr>
        <p:spPr/>
        <p:txBody>
          <a:bodyPr/>
          <a:lstStyle>
            <a:lvl1pPr>
              <a:defRPr/>
            </a:lvl1pPr>
          </a:lstStyle>
          <a:p>
            <a:pPr>
              <a:defRPr/>
            </a:pPr>
            <a:fld id="{7B3F85C1-FFA3-480C-8791-8722C701BDCC}"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211D549-B5A9-4000-8C7C-C3339170C3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28818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309213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52"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53"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576386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652353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295234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691028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68309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546937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49" y="1859805"/>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49"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3357649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3232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67712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ADC3A0E4-63AB-4DC5-B46F-DEDF68639E8E}"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00C4E17-0643-46DA-9091-B91C5CF96E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29680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98"/>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73"/>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15931474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283548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42"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43"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41826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558778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086608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265824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533859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885751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38" y="185978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38"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453893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3394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893"/>
            <a:ext cx="7886700" cy="2852737"/>
          </a:xfrm>
        </p:spPr>
        <p:txBody>
          <a:bodyPr anchor="b"/>
          <a:lstStyle>
            <a:lvl1pPr>
              <a:defRPr sz="6000"/>
            </a:lvl1pPr>
          </a:lstStyle>
          <a:p>
            <a:r>
              <a:rPr lang="en-US"/>
              <a:t>Click to edit Master title style</a:t>
            </a:r>
          </a:p>
        </p:txBody>
      </p:sp>
      <p:sp>
        <p:nvSpPr>
          <p:cNvPr id="3" name="Text Placeholder 2">
            <a:extLst/>
          </p:cNvPr>
          <p:cNvSpPr>
            <a:spLocks noGrp="1"/>
          </p:cNvSpPr>
          <p:nvPr>
            <p:ph type="body" idx="1"/>
          </p:nvPr>
        </p:nvSpPr>
        <p:spPr>
          <a:xfrm>
            <a:off x="623888" y="45896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p:cNvPr>
          <p:cNvSpPr>
            <a:spLocks noGrp="1"/>
          </p:cNvSpPr>
          <p:nvPr>
            <p:ph type="dt" sz="half" idx="10"/>
          </p:nvPr>
        </p:nvSpPr>
        <p:spPr/>
        <p:txBody>
          <a:bodyPr/>
          <a:lstStyle>
            <a:lvl1pPr>
              <a:defRPr/>
            </a:lvl1pPr>
          </a:lstStyle>
          <a:p>
            <a:pPr>
              <a:defRPr/>
            </a:pPr>
            <a:fld id="{330900A7-0FB9-4B13-9AE4-EEA15B0F1322}"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74DAF1E4-1AFD-4BC4-AF5C-2E4E620C21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441707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223064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7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5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1275400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25234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31"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32"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77022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236853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899537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998597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96782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994136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26" y="1859759"/>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26"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598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p:cNvPr>
          <p:cNvSpPr>
            <a:spLocks noGrp="1"/>
          </p:cNvSpPr>
          <p:nvPr>
            <p:ph type="dt" sz="half" idx="10"/>
          </p:nvPr>
        </p:nvSpPr>
        <p:spPr/>
        <p:txBody>
          <a:bodyPr/>
          <a:lstStyle>
            <a:lvl1pPr>
              <a:defRPr/>
            </a:lvl1pPr>
          </a:lstStyle>
          <a:p>
            <a:pPr>
              <a:defRPr/>
            </a:pPr>
            <a:fld id="{B950EA04-4311-4328-AE7C-A5ACA219553F}"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E4F6E8D4-9D2E-4DBD-B363-885E9057E2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209296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88653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997413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8"/>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352"/>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82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39887004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39346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19"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20"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46501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p:cNvPr>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p:cNvPr>
          <p:cNvSpPr>
            <a:spLocks noGrp="1"/>
          </p:cNvSpPr>
          <p:nvPr>
            <p:ph type="dt" sz="half" idx="10"/>
          </p:nvPr>
        </p:nvSpPr>
        <p:spPr/>
        <p:txBody>
          <a:bodyPr/>
          <a:lstStyle>
            <a:lvl1pPr>
              <a:defRPr/>
            </a:lvl1pPr>
          </a:lstStyle>
          <a:p>
            <a:pPr>
              <a:defRPr/>
            </a:pPr>
            <a:fld id="{E98ED97A-FEA0-42DB-8DEF-4CE229814039}" type="datetimeFigureOut">
              <a:rPr lang="en-US">
                <a:solidFill>
                  <a:prstClr val="black">
                    <a:tint val="75000"/>
                  </a:prstClr>
                </a:solidFill>
              </a:rPr>
              <a:pPr>
                <a:defRPr/>
              </a:pPr>
              <a:t>8/9/2023</a:t>
            </a:fld>
            <a:endParaRPr lang="en-US">
              <a:solidFill>
                <a:prstClr val="black">
                  <a:tint val="75000"/>
                </a:prstClr>
              </a:solidFill>
            </a:endParaRPr>
          </a:p>
        </p:txBody>
      </p:sp>
      <p:sp>
        <p:nvSpPr>
          <p:cNvPr id="8"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a:extLst/>
          </p:cNvPr>
          <p:cNvSpPr>
            <a:spLocks noGrp="1"/>
          </p:cNvSpPr>
          <p:nvPr>
            <p:ph type="sldNum" sz="quarter" idx="12"/>
          </p:nvPr>
        </p:nvSpPr>
        <p:spPr/>
        <p:txBody>
          <a:bodyPr/>
          <a:lstStyle>
            <a:lvl1pPr>
              <a:defRPr/>
            </a:lvl1pPr>
          </a:lstStyle>
          <a:p>
            <a:pPr>
              <a:defRPr/>
            </a:pPr>
            <a:fld id="{31CAFB29-2888-46BB-B6BA-3F9D9E0EF9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4692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p:cNvPr>
          <p:cNvSpPr>
            <a:spLocks noGrp="1"/>
          </p:cNvSpPr>
          <p:nvPr>
            <p:ph type="dt" sz="half" idx="10"/>
          </p:nvPr>
        </p:nvSpPr>
        <p:spPr/>
        <p:txBody>
          <a:bodyPr/>
          <a:lstStyle>
            <a:lvl1pPr>
              <a:defRPr/>
            </a:lvl1pPr>
          </a:lstStyle>
          <a:p>
            <a:pPr>
              <a:defRPr/>
            </a:pPr>
            <a:fld id="{53BD7FCA-96A1-45B1-A324-A93C1FE9EB7F}" type="datetimeFigureOut">
              <a:rPr lang="en-US">
                <a:solidFill>
                  <a:prstClr val="black">
                    <a:tint val="75000"/>
                  </a:prstClr>
                </a:solidFill>
              </a:rPr>
              <a:pPr>
                <a:defRPr/>
              </a:pPr>
              <a:t>8/9/2023</a:t>
            </a:fld>
            <a:endParaRPr lang="en-US">
              <a:solidFill>
                <a:prstClr val="black">
                  <a:tint val="75000"/>
                </a:prstClr>
              </a:solidFill>
            </a:endParaRPr>
          </a:p>
        </p:txBody>
      </p:sp>
      <p:sp>
        <p:nvSpPr>
          <p:cNvPr id="4"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a:extLst/>
          </p:cNvPr>
          <p:cNvSpPr>
            <a:spLocks noGrp="1"/>
          </p:cNvSpPr>
          <p:nvPr>
            <p:ph type="sldNum" sz="quarter" idx="12"/>
          </p:nvPr>
        </p:nvSpPr>
        <p:spPr/>
        <p:txBody>
          <a:bodyPr/>
          <a:lstStyle>
            <a:lvl1pPr>
              <a:defRPr/>
            </a:lvl1pPr>
          </a:lstStyle>
          <a:p>
            <a:pPr>
              <a:defRPr/>
            </a:pPr>
            <a:fld id="{2D25F228-A945-4010-B739-A53B7DE079D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50507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p:cNvPr>
          <p:cNvSpPr>
            <a:spLocks noGrp="1"/>
          </p:cNvSpPr>
          <p:nvPr>
            <p:ph type="dt" sz="half" idx="10"/>
          </p:nvPr>
        </p:nvSpPr>
        <p:spPr/>
        <p:txBody>
          <a:bodyPr/>
          <a:lstStyle>
            <a:lvl1pPr>
              <a:defRPr/>
            </a:lvl1pPr>
          </a:lstStyle>
          <a:p>
            <a:pPr>
              <a:defRPr/>
            </a:pPr>
            <a:fld id="{089DF184-5C32-4AC3-94EE-508303250056}" type="datetimeFigureOut">
              <a:rPr lang="en-US">
                <a:solidFill>
                  <a:prstClr val="black">
                    <a:tint val="75000"/>
                  </a:prstClr>
                </a:solidFill>
              </a:rPr>
              <a:pPr>
                <a:defRPr/>
              </a:pPr>
              <a:t>8/9/2023</a:t>
            </a:fld>
            <a:endParaRPr lang="en-US">
              <a:solidFill>
                <a:prstClr val="black">
                  <a:tint val="75000"/>
                </a:prstClr>
              </a:solidFill>
            </a:endParaRPr>
          </a:p>
        </p:txBody>
      </p:sp>
      <p:sp>
        <p:nvSpPr>
          <p:cNvPr id="3"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a:extLst/>
          </p:cNvPr>
          <p:cNvSpPr>
            <a:spLocks noGrp="1"/>
          </p:cNvSpPr>
          <p:nvPr>
            <p:ph type="sldNum" sz="quarter" idx="12"/>
          </p:nvPr>
        </p:nvSpPr>
        <p:spPr/>
        <p:txBody>
          <a:bodyPr/>
          <a:lstStyle>
            <a:lvl1pPr>
              <a:defRPr/>
            </a:lvl1pPr>
          </a:lstStyle>
          <a:p>
            <a:pPr>
              <a:defRPr/>
            </a:pPr>
            <a:fld id="{467F39C5-FC58-44CB-9A2B-3BE68772CB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0661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a:extLst/>
          </p:cNvPr>
          <p:cNvSpPr>
            <a:spLocks noGrp="1"/>
          </p:cNvSpPr>
          <p:nvPr>
            <p:ph idx="1"/>
          </p:nvPr>
        </p:nvSpPr>
        <p:spPr>
          <a:xfrm>
            <a:off x="3887391" y="98758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D6C951BA-B62F-48E1-B4E9-03E32BB56272}"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2BA5133C-D32B-4596-88EE-D88751ED8FC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76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a:extLst/>
          </p:cNvPr>
          <p:cNvSpPr>
            <a:spLocks noGrp="1"/>
          </p:cNvSpPr>
          <p:nvPr>
            <p:ph type="pic" idx="1"/>
          </p:nvPr>
        </p:nvSpPr>
        <p:spPr>
          <a:xfrm>
            <a:off x="3887391" y="98758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p:cNvPr>
          <p:cNvSpPr>
            <a:spLocks noGrp="1"/>
          </p:cNvSpPr>
          <p:nvPr>
            <p:ph type="dt" sz="half" idx="10"/>
          </p:nvPr>
        </p:nvSpPr>
        <p:spPr/>
        <p:txBody>
          <a:bodyPr/>
          <a:lstStyle>
            <a:lvl1pPr>
              <a:defRPr/>
            </a:lvl1pPr>
          </a:lstStyle>
          <a:p>
            <a:pPr>
              <a:defRPr/>
            </a:pPr>
            <a:fld id="{004A2F06-4747-4810-A16E-8E38E4EAD813}" type="datetimeFigureOut">
              <a:rPr lang="en-US">
                <a:solidFill>
                  <a:prstClr val="black">
                    <a:tint val="75000"/>
                  </a:prstClr>
                </a:solidFill>
              </a:rPr>
              <a:pPr>
                <a:defRPr/>
              </a:pPr>
              <a:t>8/9/2023</a:t>
            </a:fld>
            <a:endParaRPr lang="en-US">
              <a:solidFill>
                <a:prstClr val="black">
                  <a:tint val="75000"/>
                </a:prstClr>
              </a:solidFill>
            </a:endParaRPr>
          </a:p>
        </p:txBody>
      </p:sp>
      <p:sp>
        <p:nvSpPr>
          <p:cNvPr id="6"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a:extLst/>
          </p:cNvPr>
          <p:cNvSpPr>
            <a:spLocks noGrp="1"/>
          </p:cNvSpPr>
          <p:nvPr>
            <p:ph type="sldNum" sz="quarter" idx="12"/>
          </p:nvPr>
        </p:nvSpPr>
        <p:spPr/>
        <p:txBody>
          <a:bodyPr/>
          <a:lstStyle>
            <a:lvl1pPr>
              <a:defRPr/>
            </a:lvl1pPr>
          </a:lstStyle>
          <a:p>
            <a:pPr>
              <a:defRPr/>
            </a:pPr>
            <a:fld id="{F4E825EE-484D-43D9-8346-F588742D18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9212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C756BF13-BD58-4195-82BA-650458EF7EA7}"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9CC8CC75-0D99-41FC-AF17-FD68E3669E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7071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p:cNvPr>
          <p:cNvSpPr>
            <a:spLocks noGrp="1"/>
          </p:cNvSpPr>
          <p:nvPr>
            <p:ph type="dt" sz="half" idx="10"/>
          </p:nvPr>
        </p:nvSpPr>
        <p:spPr/>
        <p:txBody>
          <a:bodyPr/>
          <a:lstStyle>
            <a:lvl1pPr>
              <a:defRPr/>
            </a:lvl1pPr>
          </a:lstStyle>
          <a:p>
            <a:pPr>
              <a:defRPr/>
            </a:pPr>
            <a:fld id="{8F3E889B-B84B-40C2-8991-AC1E456806D4}"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12"/>
          </p:nvPr>
        </p:nvSpPr>
        <p:spPr/>
        <p:txBody>
          <a:bodyPr/>
          <a:lstStyle>
            <a:lvl1pPr>
              <a:defRPr/>
            </a:lvl1pPr>
          </a:lstStyle>
          <a:p>
            <a:pPr>
              <a:defRPr/>
            </a:pPr>
            <a:fld id="{0BBF429D-6D97-44AC-A7A6-3E688D13D4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64298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9431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6419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8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6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68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6805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092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299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75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5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7928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353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29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00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58159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65804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81892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193180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38222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101" y="1859909"/>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101"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0758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35535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33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502"/>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7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832384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688754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94"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95"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33102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1349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052007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683198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65152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4213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98" y="185990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98"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57905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150570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03827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9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7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40728922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3988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91"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92"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0437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15770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0402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884937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5296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857551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94" y="1859895"/>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94"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37945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140924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87654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88"/>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63"/>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3826724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317757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87"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88"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220129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976301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91308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22544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022903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97571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89" y="1859885"/>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89"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4486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057121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97313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78"/>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53"/>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22968481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353329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82"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83"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552174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0986979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2684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053348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49104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749841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83" y="1859873"/>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83"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08001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284962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131883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66"/>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41"/>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40368793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974442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76"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77"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5775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9755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805282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533400" y="1371600"/>
            <a:ext cx="7851648"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533400" y="3228536"/>
            <a:ext cx="7854696"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664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530352" y="1316736"/>
            <a:ext cx="77724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530352" y="2704664"/>
            <a:ext cx="77724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19831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457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4648200" y="1920085"/>
            <a:ext cx="40386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267582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457200" y="1855248"/>
            <a:ext cx="4040188"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4645076" y="1859859"/>
            <a:ext cx="4041775"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457200" y="2514600"/>
            <a:ext cx="4040188"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4645076" y="2514600"/>
            <a:ext cx="4041775"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782139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457200" y="704088"/>
            <a:ext cx="8305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54443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685800" y="514352"/>
            <a:ext cx="27432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685800" y="1676400"/>
            <a:ext cx="27432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3575050" y="1676400"/>
            <a:ext cx="5111750"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297313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3165753" y="1108077"/>
            <a:ext cx="52578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89" name="Google Shape;89;p63"/>
          <p:cNvSpPr/>
          <p:nvPr/>
        </p:nvSpPr>
        <p:spPr>
          <a:xfrm rot="-10380000" flipH="1">
            <a:off x="8004134" y="5359769"/>
            <a:ext cx="155448"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algn="ctr"/>
            <a:endParaRPr>
              <a:solidFill>
                <a:srgbClr val="FFFFFF"/>
              </a:solidFill>
              <a:latin typeface="Constantia"/>
              <a:ea typeface="Constantia"/>
              <a:cs typeface="Constantia"/>
              <a:sym typeface="Constantia"/>
            </a:endParaRPr>
          </a:p>
        </p:txBody>
      </p:sp>
      <p:sp>
        <p:nvSpPr>
          <p:cNvPr id="90" name="Google Shape;90;p63"/>
          <p:cNvSpPr txBox="1">
            <a:spLocks noGrp="1"/>
          </p:cNvSpPr>
          <p:nvPr>
            <p:ph type="title"/>
          </p:nvPr>
        </p:nvSpPr>
        <p:spPr>
          <a:xfrm>
            <a:off x="609600" y="1176999"/>
            <a:ext cx="2212848"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609600" y="2828785"/>
            <a:ext cx="22098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8077200" y="6356452"/>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3485793" y="1199517"/>
            <a:ext cx="461772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9525" y="5816600"/>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97" name="Google Shape;97;p63"/>
          <p:cNvSpPr/>
          <p:nvPr/>
        </p:nvSpPr>
        <p:spPr>
          <a:xfrm rot="10800000" flipH="1">
            <a:off x="4381500" y="6219927"/>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Tree>
    <p:extLst>
      <p:ext uri="{BB962C8B-B14F-4D97-AF65-F5344CB8AC3E}">
        <p14:creationId xmlns:p14="http://schemas.microsoft.com/office/powerpoint/2010/main" val="284575288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2377440" y="15240"/>
            <a:ext cx="4389120" cy="82296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76720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5052269" y="2491583"/>
            <a:ext cx="5211763" cy="20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861270" y="510383"/>
            <a:ext cx="5211763" cy="6019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8161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5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8/9/2023</a:t>
            </a:fld>
            <a:endParaRPr lang="en-US"/>
          </a:p>
        </p:txBody>
      </p:sp>
      <p:sp>
        <p:nvSpPr>
          <p:cNvPr id="5" name="Footer Placeholder 4"/>
          <p:cNvSpPr>
            <a:spLocks noGrp="1"/>
          </p:cNvSpPr>
          <p:nvPr>
            <p:ph type="ftr" sz="quarter" idx="3"/>
          </p:nvPr>
        </p:nvSpPr>
        <p:spPr>
          <a:xfrm>
            <a:off x="3124200" y="635650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50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3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3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3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403884115"/>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18"/>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18"/>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18"/>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3498121675"/>
      </p:ext>
    </p:extLst>
  </p:cSld>
  <p:clrMap bg1="lt1" tx1="dk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98"/>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98"/>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98"/>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2860431183"/>
      </p:ext>
    </p:extLst>
  </p:cSld>
  <p:clrMap bg1="lt1" tx1="dk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7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7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7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3332378853"/>
      </p:ext>
    </p:extLst>
  </p:cSld>
  <p:clrMap bg1="lt1" tx1="dk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352"/>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352"/>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352"/>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2777433877"/>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p:cNvPr>
          <p:cNvSpPr>
            <a:spLocks noGrp="1"/>
          </p:cNvSpPr>
          <p:nvPr>
            <p:ph type="dt" sz="half" idx="2"/>
          </p:nvPr>
        </p:nvSpPr>
        <p:spPr>
          <a:xfrm>
            <a:off x="628650" y="6356505"/>
            <a:ext cx="2057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B25B8AE-3316-4DA0-A532-39DECA1DB008}" type="datetimeFigureOut">
              <a:rPr lang="en-US">
                <a:solidFill>
                  <a:prstClr val="black">
                    <a:tint val="75000"/>
                  </a:prstClr>
                </a:solidFill>
              </a:rPr>
              <a:pPr>
                <a:defRPr/>
              </a:pPr>
              <a:t>8/9/2023</a:t>
            </a:fld>
            <a:endParaRPr lang="en-US">
              <a:solidFill>
                <a:prstClr val="black">
                  <a:tint val="75000"/>
                </a:prstClr>
              </a:solidFill>
            </a:endParaRPr>
          </a:p>
        </p:txBody>
      </p:sp>
      <p:sp>
        <p:nvSpPr>
          <p:cNvPr id="5" name="Footer Placeholder 4">
            <a:extLst/>
          </p:cNvPr>
          <p:cNvSpPr>
            <a:spLocks noGrp="1"/>
          </p:cNvSpPr>
          <p:nvPr>
            <p:ph type="ftr" sz="quarter" idx="3"/>
          </p:nvPr>
        </p:nvSpPr>
        <p:spPr>
          <a:xfrm>
            <a:off x="3028950" y="6356505"/>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a:extLst/>
          </p:cNvPr>
          <p:cNvSpPr>
            <a:spLocks noGrp="1"/>
          </p:cNvSpPr>
          <p:nvPr>
            <p:ph type="sldNum" sz="quarter" idx="4"/>
          </p:nvPr>
        </p:nvSpPr>
        <p:spPr>
          <a:xfrm>
            <a:off x="6457950" y="6356505"/>
            <a:ext cx="2057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18786F4-C2F1-4AB5-BD42-66DDBFA876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47158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50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40A32-3412-4678-B800-C3353DA8AFD6}" type="datetimeFigureOut">
              <a:rPr lang="en-US" smtClean="0">
                <a:solidFill>
                  <a:prstClr val="black">
                    <a:tint val="75000"/>
                  </a:prstClr>
                </a:solidFill>
              </a:rPr>
              <a:pPr/>
              <a:t>8/9/2023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50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50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FCC46-F14D-41C5-B016-85A080E280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662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502"/>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502"/>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502"/>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4114475525"/>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9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9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9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3252102296"/>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88"/>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88"/>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88"/>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3333402870"/>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78"/>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78"/>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78"/>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807258772"/>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66"/>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66"/>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66"/>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2700791351"/>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9525" y="-7144"/>
            <a:ext cx="916305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8" name="Google Shape;28;p52"/>
          <p:cNvSpPr/>
          <p:nvPr/>
        </p:nvSpPr>
        <p:spPr>
          <a:xfrm>
            <a:off x="4381500" y="-7144"/>
            <a:ext cx="47625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29" name="Google Shape;29;p52"/>
          <p:cNvSpPr txBox="1">
            <a:spLocks noGrp="1"/>
          </p:cNvSpPr>
          <p:nvPr>
            <p:ph type="title"/>
          </p:nvPr>
        </p:nvSpPr>
        <p:spPr>
          <a:xfrm>
            <a:off x="457200" y="704088"/>
            <a:ext cx="82296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457200" y="1935480"/>
            <a:ext cx="82296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457200" y="6356452"/>
            <a:ext cx="21336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2667000" y="6356452"/>
            <a:ext cx="3352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7924800" y="6356452"/>
            <a:ext cx="762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29294" y="-16113"/>
            <a:ext cx="9198255"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endParaRPr>
                <a:solidFill>
                  <a:srgbClr val="000000"/>
                </a:solidFill>
                <a:latin typeface="Constantia"/>
                <a:ea typeface="Constantia"/>
                <a:cs typeface="Constantia"/>
                <a:sym typeface="Constantia"/>
              </a:endParaRPr>
            </a:p>
          </p:txBody>
        </p:sp>
      </p:grpSp>
    </p:spTree>
    <p:extLst>
      <p:ext uri="{BB962C8B-B14F-4D97-AF65-F5344CB8AC3E}">
        <p14:creationId xmlns:p14="http://schemas.microsoft.com/office/powerpoint/2010/main" val="852395815"/>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3.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0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5.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1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gif"/><Relationship Id="rId5" Type="http://schemas.openxmlformats.org/officeDocument/2006/relationships/image" Target="../media/image1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39" y="1222"/>
            <a:ext cx="9143999" cy="6856783"/>
          </a:xfrm>
          <a:prstGeom prst="rect">
            <a:avLst/>
          </a:prstGeom>
        </p:spPr>
      </p:pic>
      <p:grpSp>
        <p:nvGrpSpPr>
          <p:cNvPr id="14" name="Group 13"/>
          <p:cNvGrpSpPr/>
          <p:nvPr/>
        </p:nvGrpSpPr>
        <p:grpSpPr>
          <a:xfrm>
            <a:off x="314334" y="495300"/>
            <a:ext cx="2157413" cy="2933700"/>
            <a:chOff x="7898130" y="31188"/>
            <a:chExt cx="3386137" cy="3397812"/>
          </a:xfrm>
        </p:grpSpPr>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backgroundRemoval t="1104" b="100000" l="12667" r="89167"/>
                      </a14:imgEffect>
                    </a14:imgLayer>
                  </a14:imgProps>
                </a:ext>
              </a:extLst>
            </a:blip>
            <a:srcRect l="12583" t="2318" r="14917" b="1324"/>
            <a:stretch>
              <a:fillRect/>
            </a:stretch>
          </p:blipFill>
          <p:spPr>
            <a:xfrm>
              <a:off x="7898130" y="31188"/>
              <a:ext cx="3386137" cy="3397812"/>
            </a:xfrm>
            <a:custGeom>
              <a:avLst/>
              <a:gdLst>
                <a:gd name="connsiteX0" fmla="*/ 2071688 w 4143376"/>
                <a:gd name="connsiteY0" fmla="*/ 0 h 4157662"/>
                <a:gd name="connsiteX1" fmla="*/ 4143376 w 4143376"/>
                <a:gd name="connsiteY1" fmla="*/ 2078831 h 4157662"/>
                <a:gd name="connsiteX2" fmla="*/ 2071688 w 4143376"/>
                <a:gd name="connsiteY2" fmla="*/ 4157662 h 4157662"/>
                <a:gd name="connsiteX3" fmla="*/ 0 w 4143376"/>
                <a:gd name="connsiteY3" fmla="*/ 2078831 h 4157662"/>
                <a:gd name="connsiteX4" fmla="*/ 2071688 w 4143376"/>
                <a:gd name="connsiteY4" fmla="*/ 0 h 4157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376" h="4157662">
                  <a:moveTo>
                    <a:pt x="2071688" y="0"/>
                  </a:moveTo>
                  <a:cubicBezTo>
                    <a:pt x="3215850" y="0"/>
                    <a:pt x="4143376" y="930724"/>
                    <a:pt x="4143376" y="2078831"/>
                  </a:cubicBezTo>
                  <a:cubicBezTo>
                    <a:pt x="4143376" y="3226938"/>
                    <a:pt x="3215850" y="4157662"/>
                    <a:pt x="2071688" y="4157662"/>
                  </a:cubicBezTo>
                  <a:cubicBezTo>
                    <a:pt x="927526" y="4157662"/>
                    <a:pt x="0" y="3226938"/>
                    <a:pt x="0" y="2078831"/>
                  </a:cubicBezTo>
                  <a:cubicBezTo>
                    <a:pt x="0" y="930724"/>
                    <a:pt x="927526" y="0"/>
                    <a:pt x="2071688" y="0"/>
                  </a:cubicBezTo>
                  <a:close/>
                </a:path>
              </a:pathLst>
            </a:custGeom>
          </p:spPr>
        </p:pic>
        <p:sp>
          <p:nvSpPr>
            <p:cNvPr id="16" name="Rectangle 15"/>
            <p:cNvSpPr/>
            <p:nvPr/>
          </p:nvSpPr>
          <p:spPr>
            <a:xfrm>
              <a:off x="8671100" y="740256"/>
              <a:ext cx="2066544" cy="1906523"/>
            </a:xfrm>
            <a:prstGeom prst="rect">
              <a:avLst/>
            </a:prstGeom>
            <a:noFill/>
          </p:spPr>
          <p:txBody>
            <a:bodyPr wrap="none" lIns="91440" tIns="45720" rIns="91440" bIns="45720">
              <a:prstTxWarp prst="textCircle">
                <a:avLst/>
              </a:prstTxWarp>
              <a:spAutoFit/>
            </a:bodyPr>
            <a:lstStyle/>
            <a:p>
              <a:pPr algn="ctr"/>
              <a:r>
                <a:rPr lang="en-US" sz="4000" b="1" dirty="0" smtClean="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 NGỮ VĂN  6   KẾT NỐI TRI THỨC</a:t>
              </a:r>
              <a:endParaRPr lang="en-US" sz="40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grpSp>
      <p:sp>
        <p:nvSpPr>
          <p:cNvPr id="22" name="Freeform 21"/>
          <p:cNvSpPr/>
          <p:nvPr/>
        </p:nvSpPr>
        <p:spPr>
          <a:xfrm>
            <a:off x="2886075" y="3024521"/>
            <a:ext cx="42863" cy="42683"/>
          </a:xfrm>
          <a:custGeom>
            <a:avLst/>
            <a:gdLst>
              <a:gd name="connsiteX0" fmla="*/ 0 w 57150"/>
              <a:gd name="connsiteY0" fmla="*/ 0 h 42683"/>
              <a:gd name="connsiteX1" fmla="*/ 7542 w 57150"/>
              <a:gd name="connsiteY1" fmla="*/ 6635 h 42683"/>
              <a:gd name="connsiteX2" fmla="*/ 57150 w 57150"/>
              <a:gd name="connsiteY2" fmla="*/ 42683 h 42683"/>
              <a:gd name="connsiteX3" fmla="*/ 0 w 57150"/>
              <a:gd name="connsiteY3" fmla="*/ 4583 h 42683"/>
              <a:gd name="connsiteX4" fmla="*/ 0 w 57150"/>
              <a:gd name="connsiteY4" fmla="*/ 0 h 42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42683">
                <a:moveTo>
                  <a:pt x="0" y="0"/>
                </a:moveTo>
                <a:lnTo>
                  <a:pt x="7542" y="6635"/>
                </a:lnTo>
                <a:cubicBezTo>
                  <a:pt x="24078" y="18651"/>
                  <a:pt x="41275" y="29983"/>
                  <a:pt x="57150" y="42683"/>
                </a:cubicBezTo>
                <a:cubicBezTo>
                  <a:pt x="39561" y="28026"/>
                  <a:pt x="16189" y="20772"/>
                  <a:pt x="0" y="458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solidFill>
                <a:srgbClr val="FF0000"/>
              </a:solidFill>
              <a:latin typeface="Kunstler Script" panose="030304020206070D0D06" pitchFamily="66" charset="0"/>
              <a:cs typeface="Times New Roman" panose="02020603050405020304" pitchFamily="18" charset="0"/>
            </a:endParaRPr>
          </a:p>
        </p:txBody>
      </p:sp>
      <p:sp>
        <p:nvSpPr>
          <p:cNvPr id="20" name="Freeform 19"/>
          <p:cNvSpPr/>
          <p:nvPr/>
        </p:nvSpPr>
        <p:spPr>
          <a:xfrm>
            <a:off x="2886075" y="3009900"/>
            <a:ext cx="42863" cy="57150"/>
          </a:xfrm>
          <a:custGeom>
            <a:avLst/>
            <a:gdLst>
              <a:gd name="connsiteX0" fmla="*/ 0 w 57150"/>
              <a:gd name="connsiteY0" fmla="*/ 0 h 57150"/>
              <a:gd name="connsiteX1" fmla="*/ 57150 w 57150"/>
              <a:gd name="connsiteY1" fmla="*/ 57150 h 57150"/>
              <a:gd name="connsiteX2" fmla="*/ 7542 w 57150"/>
              <a:gd name="connsiteY2" fmla="*/ 21102 h 57150"/>
              <a:gd name="connsiteX3" fmla="*/ 0 w 57150"/>
              <a:gd name="connsiteY3" fmla="*/ 14467 h 57150"/>
              <a:gd name="connsiteX4" fmla="*/ 0 w 57150"/>
              <a:gd name="connsiteY4" fmla="*/ 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57150">
                <a:moveTo>
                  <a:pt x="0" y="0"/>
                </a:moveTo>
                <a:lnTo>
                  <a:pt x="57150" y="57150"/>
                </a:lnTo>
                <a:cubicBezTo>
                  <a:pt x="41275" y="44450"/>
                  <a:pt x="24078" y="33118"/>
                  <a:pt x="7542" y="21102"/>
                </a:cubicBezTo>
                <a:lnTo>
                  <a:pt x="0" y="14467"/>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b="1" dirty="0">
              <a:solidFill>
                <a:srgbClr val="FF0000"/>
              </a:solidFill>
              <a:latin typeface="Kunstler Script" panose="030304020206070D0D06" pitchFamily="66" charset="0"/>
              <a:cs typeface="Times New Roman" panose="02020603050405020304" pitchFamily="18" charset="0"/>
            </a:endParaRPr>
          </a:p>
        </p:txBody>
      </p:sp>
      <p:pic>
        <p:nvPicPr>
          <p:cNvPr id="34" name="Picture 33" descr="Cách tạo hiệu ứng chữ viết tay (handwritting) cực hay trong Powerpoint"/>
          <p:cNvPicPr>
            <a:picLocks noChangeAspect="1" noChangeArrowheads="1" noCrop="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36985" t="60023" r="62045" b="39903"/>
          <a:stretch>
            <a:fillRect/>
          </a:stretch>
        </p:blipFill>
        <p:spPr bwMode="auto">
          <a:xfrm>
            <a:off x="5427693" y="2634115"/>
            <a:ext cx="78377" cy="4582"/>
          </a:xfrm>
          <a:custGeom>
            <a:avLst/>
            <a:gdLst>
              <a:gd name="connsiteX0" fmla="*/ 68732 w 104503"/>
              <a:gd name="connsiteY0" fmla="*/ 0 h 4582"/>
              <a:gd name="connsiteX1" fmla="*/ 104503 w 104503"/>
              <a:gd name="connsiteY1" fmla="*/ 4582 h 4582"/>
              <a:gd name="connsiteX2" fmla="*/ 0 w 104503"/>
              <a:gd name="connsiteY2" fmla="*/ 4582 h 4582"/>
              <a:gd name="connsiteX3" fmla="*/ 68732 w 104503"/>
              <a:gd name="connsiteY3" fmla="*/ 0 h 4582"/>
            </a:gdLst>
            <a:ahLst/>
            <a:cxnLst>
              <a:cxn ang="0">
                <a:pos x="connsiteX0" y="connsiteY0"/>
              </a:cxn>
              <a:cxn ang="0">
                <a:pos x="connsiteX1" y="connsiteY1"/>
              </a:cxn>
              <a:cxn ang="0">
                <a:pos x="connsiteX2" y="connsiteY2"/>
              </a:cxn>
              <a:cxn ang="0">
                <a:pos x="connsiteX3" y="connsiteY3"/>
              </a:cxn>
            </a:cxnLst>
            <a:rect l="l" t="t" r="r" b="b"/>
            <a:pathLst>
              <a:path w="104503" h="4582">
                <a:moveTo>
                  <a:pt x="68732" y="0"/>
                </a:moveTo>
                <a:lnTo>
                  <a:pt x="104503" y="4582"/>
                </a:lnTo>
                <a:lnTo>
                  <a:pt x="0" y="4582"/>
                </a:lnTo>
                <a:lnTo>
                  <a:pt x="68732" y="0"/>
                </a:lnTo>
                <a:close/>
              </a:path>
            </a:pathLst>
          </a:custGeom>
          <a:noFill/>
          <a:extLst>
            <a:ext uri="{909E8E84-426E-40DD-AFC4-6F175D3DCCD1}">
              <a14:hiddenFill xmlns:a14="http://schemas.microsoft.com/office/drawing/2010/main">
                <a:solidFill>
                  <a:srgbClr val="FFFFFF"/>
                </a:solidFill>
              </a14:hiddenFill>
            </a:ext>
          </a:extLst>
        </p:spPr>
      </p:pic>
      <p:pic>
        <p:nvPicPr>
          <p:cNvPr id="33" name="Picture 32" descr="Cách tạo hiệu ứng chữ viết tay (handwritting) cực hay trong Powerpoint"/>
          <p:cNvPicPr>
            <a:picLocks noChangeAspect="1" noChangeArrowheads="1" noCrop="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42629" t="96226" r="57339" b="3696"/>
          <a:stretch>
            <a:fillRect/>
          </a:stretch>
        </p:blipFill>
        <p:spPr bwMode="auto">
          <a:xfrm>
            <a:off x="5883687" y="4868787"/>
            <a:ext cx="2609" cy="4795"/>
          </a:xfrm>
          <a:custGeom>
            <a:avLst/>
            <a:gdLst>
              <a:gd name="connsiteX0" fmla="*/ 0 w 3479"/>
              <a:gd name="connsiteY0" fmla="*/ 0 h 4795"/>
              <a:gd name="connsiteX1" fmla="*/ 2718 w 3479"/>
              <a:gd name="connsiteY1" fmla="*/ 3640 h 4795"/>
              <a:gd name="connsiteX2" fmla="*/ 843 w 3479"/>
              <a:gd name="connsiteY2" fmla="*/ 1205 h 4795"/>
              <a:gd name="connsiteX3" fmla="*/ 0 w 3479"/>
              <a:gd name="connsiteY3" fmla="*/ 0 h 4795"/>
            </a:gdLst>
            <a:ahLst/>
            <a:cxnLst>
              <a:cxn ang="0">
                <a:pos x="connsiteX0" y="connsiteY0"/>
              </a:cxn>
              <a:cxn ang="0">
                <a:pos x="connsiteX1" y="connsiteY1"/>
              </a:cxn>
              <a:cxn ang="0">
                <a:pos x="connsiteX2" y="connsiteY2"/>
              </a:cxn>
              <a:cxn ang="0">
                <a:pos x="connsiteX3" y="connsiteY3"/>
              </a:cxn>
            </a:cxnLst>
            <a:rect l="l" t="t" r="r" b="b"/>
            <a:pathLst>
              <a:path w="3479" h="4795">
                <a:moveTo>
                  <a:pt x="0" y="0"/>
                </a:moveTo>
                <a:lnTo>
                  <a:pt x="2718" y="3640"/>
                </a:lnTo>
                <a:cubicBezTo>
                  <a:pt x="4025" y="5522"/>
                  <a:pt x="3802" y="5367"/>
                  <a:pt x="843" y="1205"/>
                </a:cubicBez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32" name="Picture 31" descr="Cách tạo hiệu ứng chữ viết tay (handwritting) cực hay trong Powerpoint"/>
          <p:cNvPicPr>
            <a:picLocks noChangeAspect="1" noChangeArrowheads="1" noCrop="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43576" t="100000" r="47938" b="-2304"/>
          <a:stretch>
            <a:fillRect/>
          </a:stretch>
        </p:blipFill>
        <p:spPr bwMode="auto">
          <a:xfrm>
            <a:off x="5960261" y="5101542"/>
            <a:ext cx="685609" cy="142204"/>
          </a:xfrm>
          <a:custGeom>
            <a:avLst/>
            <a:gdLst>
              <a:gd name="connsiteX0" fmla="*/ 0 w 914145"/>
              <a:gd name="connsiteY0" fmla="*/ 0 h 142204"/>
              <a:gd name="connsiteX1" fmla="*/ 914123 w 914145"/>
              <a:gd name="connsiteY1" fmla="*/ 0 h 142204"/>
              <a:gd name="connsiteX2" fmla="*/ 914145 w 914145"/>
              <a:gd name="connsiteY2" fmla="*/ 2165 h 142204"/>
              <a:gd name="connsiteX3" fmla="*/ 883578 w 914145"/>
              <a:gd name="connsiteY3" fmla="*/ 97475 h 142204"/>
              <a:gd name="connsiteX4" fmla="*/ 570070 w 914145"/>
              <a:gd name="connsiteY4" fmla="*/ 123601 h 142204"/>
              <a:gd name="connsiteX5" fmla="*/ 178184 w 914145"/>
              <a:gd name="connsiteY5" fmla="*/ 71349 h 142204"/>
              <a:gd name="connsiteX6" fmla="*/ 47556 w 914145"/>
              <a:gd name="connsiteY6" fmla="*/ 45224 h 142204"/>
              <a:gd name="connsiteX7" fmla="*/ 11614 w 914145"/>
              <a:gd name="connsiteY7" fmla="*/ 20478 h 142204"/>
              <a:gd name="connsiteX8" fmla="*/ 0 w 914145"/>
              <a:gd name="connsiteY8" fmla="*/ 0 h 14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145" h="142204">
                <a:moveTo>
                  <a:pt x="0" y="0"/>
                </a:moveTo>
                <a:lnTo>
                  <a:pt x="914123" y="0"/>
                </a:lnTo>
                <a:lnTo>
                  <a:pt x="914145" y="2165"/>
                </a:lnTo>
                <a:cubicBezTo>
                  <a:pt x="911565" y="36041"/>
                  <a:pt x="902539" y="68172"/>
                  <a:pt x="883578" y="97475"/>
                </a:cubicBezTo>
                <a:cubicBezTo>
                  <a:pt x="826610" y="185516"/>
                  <a:pt x="674573" y="114892"/>
                  <a:pt x="570070" y="123601"/>
                </a:cubicBezTo>
                <a:cubicBezTo>
                  <a:pt x="276141" y="64815"/>
                  <a:pt x="636332" y="132435"/>
                  <a:pt x="178184" y="71349"/>
                </a:cubicBezTo>
                <a:cubicBezTo>
                  <a:pt x="134169" y="65480"/>
                  <a:pt x="88371" y="62716"/>
                  <a:pt x="47556" y="45224"/>
                </a:cubicBezTo>
                <a:cubicBezTo>
                  <a:pt x="31319" y="38266"/>
                  <a:pt x="19949" y="29914"/>
                  <a:pt x="11614" y="20478"/>
                </a:cubicBez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28" name="Picture 27" descr="Cách tạo hiệu ứng chữ viết tay (handwritting) cực hay trong Powerpoint"/>
          <p:cNvPicPr>
            <a:picLocks noChangeAspect="1" noChangeArrowheads="1" noCrop="1"/>
          </p:cNvPicPr>
          <p:nvPr/>
        </p:nvPicPr>
        <p:blipFill>
          <a:blip r:embed="rId7">
            <a:extLst>
              <a:ext uri="{28A0092B-C50C-407E-A947-70E740481C1C}">
                <a14:useLocalDpi xmlns:a14="http://schemas.microsoft.com/office/drawing/2010/main" val="0"/>
              </a:ext>
            </a:extLst>
          </a:blip>
          <a:srcRect l="31781" t="100000" r="42513" b="-230"/>
          <a:stretch>
            <a:fillRect/>
          </a:stretch>
        </p:blipFill>
        <p:spPr bwMode="auto">
          <a:xfrm>
            <a:off x="3448596" y="5785848"/>
            <a:ext cx="2076994" cy="14215"/>
          </a:xfrm>
          <a:custGeom>
            <a:avLst/>
            <a:gdLst>
              <a:gd name="connsiteX0" fmla="*/ 0 w 2769325"/>
              <a:gd name="connsiteY0" fmla="*/ 0 h 14215"/>
              <a:gd name="connsiteX1" fmla="*/ 2769325 w 2769325"/>
              <a:gd name="connsiteY1" fmla="*/ 0 h 14215"/>
              <a:gd name="connsiteX2" fmla="*/ 2769325 w 2769325"/>
              <a:gd name="connsiteY2" fmla="*/ 14215 h 14215"/>
              <a:gd name="connsiteX3" fmla="*/ 0 w 2769325"/>
              <a:gd name="connsiteY3" fmla="*/ 14215 h 14215"/>
              <a:gd name="connsiteX4" fmla="*/ 0 w 2769325"/>
              <a:gd name="connsiteY4" fmla="*/ 0 h 14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9325" h="14215">
                <a:moveTo>
                  <a:pt x="0" y="0"/>
                </a:moveTo>
                <a:lnTo>
                  <a:pt x="2769325" y="0"/>
                </a:lnTo>
                <a:lnTo>
                  <a:pt x="2769325" y="14215"/>
                </a:lnTo>
                <a:lnTo>
                  <a:pt x="0" y="14215"/>
                </a:lnTo>
                <a:lnTo>
                  <a:pt x="0" y="0"/>
                </a:lnTo>
                <a:close/>
              </a:path>
            </a:pathLst>
          </a:cu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2043192" y="3111957"/>
            <a:ext cx="6979796" cy="707886"/>
          </a:xfrm>
          <a:prstGeom prst="rect">
            <a:avLst/>
          </a:prstGeom>
          <a:noFill/>
        </p:spPr>
        <p:txBody>
          <a:bodyPr wrap="none" rtlCol="0">
            <a:spAutoFit/>
          </a:bodyPr>
          <a:lstStyle/>
          <a:p>
            <a:r>
              <a:rPr lang="en-US" sz="4000" b="1" dirty="0" smtClean="0">
                <a:solidFill>
                  <a:prstClr val="white"/>
                </a:solidFill>
                <a:latin typeface="Brush Script MT" panose="03060802040406070304" pitchFamily="66" charset="0"/>
                <a:cs typeface="Times New Roman" panose="02020603050405020304" pitchFamily="18" charset="0"/>
              </a:rPr>
              <a:t>TRÁI ĐẤT – NGÔI NHÀ CHUNG</a:t>
            </a:r>
            <a:endParaRPr lang="en-US" sz="4000" b="1" dirty="0">
              <a:solidFill>
                <a:prstClr val="white"/>
              </a:solidFill>
              <a:latin typeface="Brush Script MT" panose="03060802040406070304" pitchFamily="66" charset="0"/>
              <a:cs typeface="Times New Roman" panose="02020603050405020304" pitchFamily="18" charset="0"/>
            </a:endParaRPr>
          </a:p>
        </p:txBody>
      </p:sp>
      <p:pic>
        <p:nvPicPr>
          <p:cNvPr id="43" name="Picture 42"/>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49929" y="3231378"/>
            <a:ext cx="1037558" cy="1383410"/>
          </a:xfrm>
          <a:prstGeom prst="rect">
            <a:avLst/>
          </a:prstGeom>
        </p:spPr>
      </p:pic>
      <p:pic>
        <p:nvPicPr>
          <p:cNvPr id="45" name="Picture 44"/>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7761799" y="177507"/>
            <a:ext cx="757124" cy="1009498"/>
          </a:xfrm>
          <a:prstGeom prst="rect">
            <a:avLst/>
          </a:prstGeom>
        </p:spPr>
      </p:pic>
      <p:pic>
        <p:nvPicPr>
          <p:cNvPr id="44" name="Picture 43"/>
          <p:cNvPicPr>
            <a:picLocks noChangeAspect="1"/>
          </p:cNvPicPr>
          <p:nvPr/>
        </p:nvPicPr>
        <p:blipFill>
          <a:blip r:embed="rId10">
            <a:extLst>
              <a:ext uri="{BEBA8EAE-BF5A-486C-A8C5-ECC9F3942E4B}">
                <a14:imgProps xmlns:a14="http://schemas.microsoft.com/office/drawing/2010/main">
                  <a14:imgLayer r:embed="rId11">
                    <a14:imgEffect>
                      <a14:backgroundRemoval t="10000" b="91279" l="10000" r="90000"/>
                    </a14:imgEffect>
                  </a14:imgLayer>
                </a14:imgProps>
              </a:ext>
            </a:extLst>
          </a:blip>
          <a:stretch>
            <a:fillRect/>
          </a:stretch>
        </p:blipFill>
        <p:spPr>
          <a:xfrm>
            <a:off x="3884101" y="5087823"/>
            <a:ext cx="881924" cy="1175898"/>
          </a:xfrm>
          <a:prstGeom prst="rect">
            <a:avLst/>
          </a:prstGeom>
        </p:spPr>
      </p:pic>
    </p:spTree>
    <p:extLst>
      <p:ext uri="{BB962C8B-B14F-4D97-AF65-F5344CB8AC3E}">
        <p14:creationId xmlns:p14="http://schemas.microsoft.com/office/powerpoint/2010/main" val="38449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50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0D3DC296-3752-45F9-9C70-986ED3221787}"/>
              </a:ext>
            </a:extLst>
          </p:cNvPr>
          <p:cNvSpPr txBox="1"/>
          <p:nvPr/>
        </p:nvSpPr>
        <p:spPr>
          <a:xfrm>
            <a:off x="533474" y="1122292"/>
            <a:ext cx="8509409" cy="4401205"/>
          </a:xfrm>
          <a:prstGeom prst="rect">
            <a:avLst/>
          </a:prstGeom>
          <a:noFill/>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mệnh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thúc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đẩy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bậc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nôi</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Hồ</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Thanh Trang – Theo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đàn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hiệp</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Khoa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9/2020)</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78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E01576FC-8287-40F3-9E1C-2FA913CC6733}"/>
              </a:ext>
            </a:extLst>
          </p:cNvPr>
          <p:cNvSpPr txBox="1"/>
          <p:nvPr/>
        </p:nvSpPr>
        <p:spPr>
          <a:xfrm>
            <a:off x="76201" y="533472"/>
            <a:ext cx="8717228" cy="5786199"/>
          </a:xfrm>
          <a:prstGeom prst="rect">
            <a:avLst/>
          </a:prstGeom>
          <a:noFill/>
        </p:spPr>
        <p:txBody>
          <a:bodyPr wrap="square">
            <a:spAutoFit/>
          </a:bodyPr>
          <a:lstStyle/>
          <a:p>
            <a:pPr fontAlgn="base">
              <a:lnSpc>
                <a:spcPct val="150000"/>
              </a:lnSpc>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fontAlgn="base">
              <a:lnSpc>
                <a:spcPct val="150000"/>
              </a:lnSpc>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R="30480" algn="just">
              <a:lnSpc>
                <a:spcPct val="150000"/>
              </a:lnSpc>
              <a:spcAft>
                <a:spcPts val="120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fontAlgn="base">
              <a:lnSpc>
                <a:spcPct val="150000"/>
              </a:lnSpc>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fontAlgn="base">
              <a:lnSpc>
                <a:spcPct val="150000"/>
              </a:lnSpc>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372377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3810446" y="54364"/>
            <a:ext cx="1756064" cy="48294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BE558C2-5433-4980-8E6D-BE701CC1B309}"/>
              </a:ext>
            </a:extLst>
          </p:cNvPr>
          <p:cNvSpPr txBox="1"/>
          <p:nvPr/>
        </p:nvSpPr>
        <p:spPr>
          <a:xfrm>
            <a:off x="3443296" y="82131"/>
            <a:ext cx="2490362" cy="480131"/>
          </a:xfrm>
          <a:prstGeom prst="rect">
            <a:avLst/>
          </a:prstGeom>
          <a:noFill/>
        </p:spPr>
        <p:txBody>
          <a:bodyPr wrap="square">
            <a:spAutoFit/>
          </a:bodyPr>
          <a:lstStyle/>
          <a:p>
            <a:pPr algn="ctr">
              <a:lnSpc>
                <a:spcPct val="105000"/>
              </a:lnSpc>
            </a:pPr>
            <a:r>
              <a:rPr lang="en-US" sz="2400" b="1" dirty="0" err="1">
                <a:solidFill>
                  <a:srgbClr val="0D0D0D"/>
                </a:solidFill>
                <a:latin typeface="Times New Roman" panose="02020603050405020304" pitchFamily="18" charset="0"/>
                <a:ea typeface="Calibri" panose="020F0502020204030204" pitchFamily="34" charset="0"/>
              </a:rPr>
              <a:t>Gợi</a:t>
            </a:r>
            <a:r>
              <a:rPr lang="en-US" sz="2400" b="1" dirty="0">
                <a:solidFill>
                  <a:srgbClr val="0D0D0D"/>
                </a:solidFill>
                <a:latin typeface="Times New Roman" panose="02020603050405020304" pitchFamily="18" charset="0"/>
                <a:ea typeface="Calibri" panose="020F0502020204030204" pitchFamily="34" charset="0"/>
              </a:rPr>
              <a:t> ý:</a:t>
            </a:r>
            <a:endParaRPr lang="en-US" sz="2400" dirty="0">
              <a:solidFill>
                <a:srgbClr val="000000"/>
              </a:solidFill>
              <a:latin typeface="Times New Roman" panose="02020603050405020304" pitchFamily="18" charset="0"/>
              <a:ea typeface="Times New Roman" panose="02020603050405020304" pitchFamily="18" charset="0"/>
            </a:endParaRPr>
          </a:p>
        </p:txBody>
      </p:sp>
      <p:graphicFrame>
        <p:nvGraphicFramePr>
          <p:cNvPr id="16" name="Table 15">
            <a:extLst>
              <a:ext uri="{FF2B5EF4-FFF2-40B4-BE49-F238E27FC236}">
                <a16:creationId xmlns:a16="http://schemas.microsoft.com/office/drawing/2014/main" xmlns="" id="{5B8E41D6-6C46-4D86-8796-93E07E7A37EC}"/>
              </a:ext>
            </a:extLst>
          </p:cNvPr>
          <p:cNvGraphicFramePr>
            <a:graphicFrameLocks noGrp="1"/>
          </p:cNvGraphicFramePr>
          <p:nvPr>
            <p:extLst>
              <p:ext uri="{D42A27DB-BD31-4B8C-83A1-F6EECF244321}">
                <p14:modId xmlns:p14="http://schemas.microsoft.com/office/powerpoint/2010/main" val="1828514827"/>
              </p:ext>
            </p:extLst>
          </p:nvPr>
        </p:nvGraphicFramePr>
        <p:xfrm>
          <a:off x="0" y="1219200"/>
          <a:ext cx="8763000" cy="4099560"/>
        </p:xfrm>
        <a:graphic>
          <a:graphicData uri="http://schemas.openxmlformats.org/drawingml/2006/table">
            <a:tbl>
              <a:tblPr firstRow="1" firstCol="1" lastRow="1" lastCol="1" bandRow="1" bandCol="1">
                <a:tableStyleId>{5940675A-B579-460E-94D1-54222C63F5DA}</a:tableStyleId>
              </a:tblPr>
              <a:tblGrid>
                <a:gridCol w="658523">
                  <a:extLst>
                    <a:ext uri="{9D8B030D-6E8A-4147-A177-3AD203B41FA5}">
                      <a16:colId xmlns:a16="http://schemas.microsoft.com/office/drawing/2014/main" xmlns="" val="1664953410"/>
                    </a:ext>
                  </a:extLst>
                </a:gridCol>
                <a:gridCol w="8104477">
                  <a:extLst>
                    <a:ext uri="{9D8B030D-6E8A-4147-A177-3AD203B41FA5}">
                      <a16:colId xmlns:a16="http://schemas.microsoft.com/office/drawing/2014/main" xmlns="" val="4076513623"/>
                    </a:ext>
                  </a:extLst>
                </a:gridCol>
              </a:tblGrid>
              <a:tr h="4099560">
                <a:tc>
                  <a:txBody>
                    <a:bodyPr/>
                    <a:lstStyle/>
                    <a:p>
                      <a:pPr algn="ctr">
                        <a:tabLst>
                          <a:tab pos="400050" algn="l"/>
                        </a:tabLs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solidFill>
                      <a:schemeClr val="bg1"/>
                    </a:solidFill>
                  </a:tcPr>
                </a:tc>
                <a:tc>
                  <a:txBody>
                    <a:bodyPr/>
                    <a:lstStyle/>
                    <a:p>
                      <a:pPr algn="just">
                        <a:tabLst>
                          <a:tab pos="400050" algn="l"/>
                        </a:tabLst>
                      </a:pP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miêu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a:t>
                      </a:r>
                    </a:p>
                    <a:p>
                      <a:pPr marL="342900" lvl="0" indent="-342900" algn="just">
                        <a:buFont typeface="Times New Roman" panose="02020603050405020304" pitchFamily="18" charset="0"/>
                        <a:buChar char="-"/>
                        <a:tabLst>
                          <a:tab pos="400050" algn="l"/>
                        </a:tabLst>
                      </a:pPr>
                      <a:r>
                        <a:rPr lang="en-US" sz="2400" dirty="0" err="1">
                          <a:effectLst/>
                          <a:latin typeface="Times New Roman" panose="02020603050405020304" pitchFamily="18" charset="0"/>
                          <a:cs typeface="Times New Roman" panose="02020603050405020304" pitchFamily="18" charset="0"/>
                        </a:rPr>
                        <a:t>dào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dương</a:t>
                      </a:r>
                      <a:r>
                        <a:rPr lang="en-US" sz="2400" dirty="0">
                          <a:effectLst/>
                          <a:latin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tabLst>
                          <a:tab pos="400050" algn="l"/>
                        </a:tabLst>
                      </a:pPr>
                      <a:r>
                        <a:rPr lang="en-US" sz="2400" dirty="0" err="1">
                          <a:effectLst/>
                          <a:latin typeface="Times New Roman" panose="02020603050405020304" pitchFamily="18" charset="0"/>
                          <a:cs typeface="Times New Roman" panose="02020603050405020304" pitchFamily="18" charset="0"/>
                        </a:rPr>
                        <a:t>đông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trùng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khổng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lồ</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cực</a:t>
                      </a:r>
                      <a:r>
                        <a:rPr lang="en-US" sz="2400" dirty="0">
                          <a:effectLst/>
                          <a:latin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tabLst>
                          <a:tab pos="400050" algn="l"/>
                        </a:tabLst>
                      </a:pPr>
                      <a:r>
                        <a:rPr lang="en-US" sz="2400" dirty="0" err="1">
                          <a:effectLst/>
                          <a:latin typeface="Times New Roman" panose="02020603050405020304" pitchFamily="18" charset="0"/>
                          <a:cs typeface="Times New Roman" panose="02020603050405020304" pitchFamily="18" charset="0"/>
                        </a:rPr>
                        <a:t>ngự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chóp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núi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tabLst>
                          <a:tab pos="400050" algn="l"/>
                        </a:tabLst>
                      </a:pPr>
                      <a:r>
                        <a:rPr lang="en-US" sz="2400" dirty="0" err="1">
                          <a:effectLst/>
                          <a:latin typeface="Times New Roman" panose="02020603050405020304" pitchFamily="18" charset="0"/>
                          <a:cs typeface="Times New Roman" panose="02020603050405020304" pitchFamily="18" charset="0"/>
                        </a:rPr>
                        <a:t>tuôn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chảy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ngừng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thống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ngòi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bố</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khắp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địa</a:t>
                      </a:r>
                      <a:r>
                        <a:rPr lang="en-US" sz="2400" dirty="0">
                          <a:effectLst/>
                          <a:latin typeface="Times New Roman" panose="02020603050405020304" pitchFamily="18" charset="0"/>
                          <a:cs typeface="Times New Roman" panose="02020603050405020304" pitchFamily="18" charset="0"/>
                        </a:rPr>
                        <a:t>;… </a:t>
                      </a:r>
                    </a:p>
                    <a:p>
                      <a:pPr marL="342900" lvl="0" indent="-342900" algn="just">
                        <a:buFont typeface="Times New Roman" panose="02020603050405020304" pitchFamily="18" charset="0"/>
                        <a:buChar char="-"/>
                        <a:tabLst>
                          <a:tab pos="400050" algn="l"/>
                        </a:tabLst>
                      </a:pP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vẻ</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lẫy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tàu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giọt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khổng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lồ</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đen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thẳm</a:t>
                      </a:r>
                      <a:r>
                        <a:rPr lang="en-US" sz="2400" dirty="0">
                          <a:effectLst/>
                          <a:latin typeface="Times New Roman" panose="02020603050405020304" pitchFamily="18" charset="0"/>
                          <a:cs typeface="Times New Roman" panose="02020603050405020304" pitchFamily="18" charset="0"/>
                        </a:rPr>
                        <a:t> bao</a:t>
                      </a:r>
                    </a:p>
                  </a:txBody>
                  <a:tcPr marL="51435" marR="51435" marT="0" marB="0">
                    <a:solidFill>
                      <a:schemeClr val="bg1"/>
                    </a:solidFill>
                  </a:tcPr>
                </a:tc>
                <a:extLst>
                  <a:ext uri="{0D108BD9-81ED-4DB2-BD59-A6C34878D82A}">
                    <a16:rowId xmlns:a16="http://schemas.microsoft.com/office/drawing/2014/main" xmlns="" val="363370648"/>
                  </a:ext>
                </a:extLst>
              </a:tr>
            </a:tbl>
          </a:graphicData>
        </a:graphic>
      </p:graphicFrame>
    </p:spTree>
    <p:extLst>
      <p:ext uri="{BB962C8B-B14F-4D97-AF65-F5344CB8AC3E}">
        <p14:creationId xmlns:p14="http://schemas.microsoft.com/office/powerpoint/2010/main" val="27949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1111827" y="485162"/>
            <a:ext cx="7678882" cy="2600829"/>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231201" y="513789"/>
            <a:ext cx="880626" cy="2572198"/>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4" name="Rounded Rectangle 10">
            <a:extLst>
              <a:ext uri="{FF2B5EF4-FFF2-40B4-BE49-F238E27FC236}">
                <a16:creationId xmlns:a16="http://schemas.microsoft.com/office/drawing/2014/main" xmlns="" id="{19197B86-A2D2-451C-A5D5-DE1282F8F970}"/>
              </a:ext>
            </a:extLst>
          </p:cNvPr>
          <p:cNvSpPr>
            <a:spLocks noChangeArrowheads="1"/>
          </p:cNvSpPr>
          <p:nvPr/>
        </p:nvSpPr>
        <p:spPr bwMode="auto">
          <a:xfrm>
            <a:off x="231201" y="3429000"/>
            <a:ext cx="880626" cy="3082636"/>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5" name="Rounded Rectangle 10">
            <a:extLst>
              <a:ext uri="{FF2B5EF4-FFF2-40B4-BE49-F238E27FC236}">
                <a16:creationId xmlns:a16="http://schemas.microsoft.com/office/drawing/2014/main" xmlns="" id="{4A32D849-887F-4B89-AE15-F811C423B087}"/>
              </a:ext>
            </a:extLst>
          </p:cNvPr>
          <p:cNvSpPr>
            <a:spLocks noChangeArrowheads="1"/>
          </p:cNvSpPr>
          <p:nvPr/>
        </p:nvSpPr>
        <p:spPr bwMode="auto">
          <a:xfrm>
            <a:off x="1140468" y="3429000"/>
            <a:ext cx="7629527" cy="308263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A3F9BA4-7B8F-4BA2-A237-2E4610042A1E}"/>
              </a:ext>
            </a:extLst>
          </p:cNvPr>
          <p:cNvSpPr txBox="1"/>
          <p:nvPr/>
        </p:nvSpPr>
        <p:spPr>
          <a:xfrm>
            <a:off x="1215768" y="493895"/>
            <a:ext cx="7606145" cy="2954655"/>
          </a:xfrm>
          <a:prstGeom prst="rect">
            <a:avLst/>
          </a:prstGeom>
          <a:noFill/>
        </p:spPr>
        <p:txBody>
          <a:bodyPr wrap="square">
            <a:spAutoFit/>
          </a:bodyPr>
          <a:lstStyle/>
          <a:p>
            <a:pPr>
              <a:lnSpc>
                <a:spcPct val="115000"/>
              </a:lnSpc>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nSpc>
                <a:spcPct val="115000"/>
              </a:lnSpc>
              <a:buFont typeface="Times New Roman" panose="02020603050405020304" pitchFamily="18" charset="0"/>
              <a:buChar char="-"/>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trò</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buFont typeface="Times New Roman" panose="02020603050405020304" pitchFamily="18" charset="0"/>
              <a:buChar char="-"/>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Giúp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ra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giàu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khan,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A13E407-CA06-449C-9971-8248AA6A2368}"/>
              </a:ext>
            </a:extLst>
          </p:cNvPr>
          <p:cNvSpPr txBox="1"/>
          <p:nvPr/>
        </p:nvSpPr>
        <p:spPr>
          <a:xfrm>
            <a:off x="1262519" y="3560562"/>
            <a:ext cx="7538605" cy="3785652"/>
          </a:xfrm>
          <a:prstGeom prst="rect">
            <a:avLst/>
          </a:prstGeom>
          <a:noFill/>
        </p:spPr>
        <p:txBody>
          <a:bodyPr wrap="square">
            <a:spAutoFit/>
          </a:bodyPr>
          <a:lstStyle/>
          <a:p>
            <a:pPr>
              <a:tabLst>
                <a:tab pos="400050" algn="l"/>
              </a:tabLst>
            </a:pP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buFont typeface="Times New Roman" panose="02020603050405020304" pitchFamily="18" charset="0"/>
              <a:buChar char="-"/>
              <a:tabLst>
                <a:tab pos="400050"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kiệm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buFont typeface="Times New Roman" panose="02020603050405020304" pitchFamily="18" charset="0"/>
              <a:buChar char="-"/>
              <a:tabLst>
                <a:tab pos="400050"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vứt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bãi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buFont typeface="Times New Roman" panose="02020603050405020304" pitchFamily="18" charset="0"/>
              <a:buChar char="-"/>
              <a:tabLst>
                <a:tab pos="400050" algn="l"/>
              </a:tabLst>
            </a:pP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Tuyên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truyền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mọi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nâng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thải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2428D7B-E658-4CEE-AD17-4BC86273F2B9}"/>
              </a:ext>
            </a:extLst>
          </p:cNvPr>
          <p:cNvSpPr txBox="1"/>
          <p:nvPr/>
        </p:nvSpPr>
        <p:spPr>
          <a:xfrm>
            <a:off x="283157" y="1458439"/>
            <a:ext cx="880626" cy="830997"/>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2</a:t>
            </a:r>
            <a:endParaRPr lang="en-US" sz="2400" dirty="0">
              <a:solidFill>
                <a:srgbClr val="000000"/>
              </a:solidFill>
            </a:endParaRPr>
          </a:p>
        </p:txBody>
      </p:sp>
      <p:sp>
        <p:nvSpPr>
          <p:cNvPr id="13" name="TextBox 12">
            <a:extLst>
              <a:ext uri="{FF2B5EF4-FFF2-40B4-BE49-F238E27FC236}">
                <a16:creationId xmlns:a16="http://schemas.microsoft.com/office/drawing/2014/main" xmlns="" id="{FB9175A5-DE3B-4128-8984-C99CE160620A}"/>
              </a:ext>
            </a:extLst>
          </p:cNvPr>
          <p:cNvSpPr txBox="1"/>
          <p:nvPr/>
        </p:nvSpPr>
        <p:spPr>
          <a:xfrm>
            <a:off x="280605" y="4614980"/>
            <a:ext cx="753341" cy="830997"/>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rPr>
              <a:t> 3</a:t>
            </a:r>
            <a:endParaRPr lang="en-US" sz="2400" dirty="0">
              <a:solidFill>
                <a:srgbClr val="000000"/>
              </a:solidFill>
            </a:endParaRPr>
          </a:p>
        </p:txBody>
      </p:sp>
    </p:spTree>
    <p:extLst>
      <p:ext uri="{BB962C8B-B14F-4D97-AF65-F5344CB8AC3E}">
        <p14:creationId xmlns:p14="http://schemas.microsoft.com/office/powerpoint/2010/main" val="64633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9"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357266" y="1634836"/>
            <a:ext cx="1052057" cy="381000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1409280" y="1634836"/>
            <a:ext cx="7464581" cy="3810000"/>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6A17192-4A2A-4E16-BC07-A891F2A8DDBB}"/>
              </a:ext>
            </a:extLst>
          </p:cNvPr>
          <p:cNvSpPr txBox="1"/>
          <p:nvPr/>
        </p:nvSpPr>
        <p:spPr>
          <a:xfrm>
            <a:off x="433823" y="3269674"/>
            <a:ext cx="1054677" cy="954107"/>
          </a:xfrm>
          <a:prstGeom prst="rect">
            <a:avLst/>
          </a:prstGeom>
          <a:noFill/>
        </p:spPr>
        <p:txBody>
          <a:bodyPr wrap="square">
            <a:spAutoFit/>
          </a:bodyPr>
          <a:lstStyle/>
          <a:p>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AC685A7A-420E-4255-8114-79AB4542CBE0}"/>
              </a:ext>
            </a:extLst>
          </p:cNvPr>
          <p:cNvSpPr txBox="1"/>
          <p:nvPr/>
        </p:nvSpPr>
        <p:spPr>
          <a:xfrm>
            <a:off x="1485878" y="1733195"/>
            <a:ext cx="7300923" cy="3596177"/>
          </a:xfrm>
          <a:prstGeom prst="rect">
            <a:avLst/>
          </a:prstGeom>
          <a:noFill/>
        </p:spPr>
        <p:txBody>
          <a:bodyPr wrap="square">
            <a:spAutoFit/>
          </a:bodyPr>
          <a:lstStyle/>
          <a:p>
            <a:pPr marL="342900" indent="-342900" algn="just">
              <a:lnSpc>
                <a:spcPct val="107000"/>
              </a:lnSpc>
              <a:spcAft>
                <a:spcPts val="800"/>
              </a:spcAft>
              <a:buFont typeface="Times New Roman" panose="02020603050405020304" pitchFamily="18" charset="0"/>
              <a:buChar char="-"/>
            </a:pPr>
            <a:r>
              <a:rPr lang="en-US" sz="28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đúng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VB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nhan</a:t>
            </a:r>
            <a:r>
              <a:rPr lang="en-US" sz="28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sa-pô</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khai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VB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tin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mới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VB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Nắm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điệp</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gắm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26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F88F396F-7948-409F-8FFC-66A89D0277DB}"/>
              </a:ext>
            </a:extLst>
          </p:cNvPr>
          <p:cNvSpPr txBox="1"/>
          <p:nvPr/>
        </p:nvSpPr>
        <p:spPr>
          <a:xfrm>
            <a:off x="227449" y="140261"/>
            <a:ext cx="8260772" cy="6463308"/>
          </a:xfrm>
          <a:prstGeom prst="rect">
            <a:avLst/>
          </a:prstGeom>
          <a:noFill/>
        </p:spPr>
        <p:txBody>
          <a:bodyPr wrap="square">
            <a:spAutoFit/>
          </a:bodyPr>
          <a:lstStyle/>
          <a:p>
            <a:pPr marL="228600" algn="just">
              <a:lnSpc>
                <a:spcPct val="115000"/>
              </a:lnSpc>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tổn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hẹp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xám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tội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chủng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tôm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kịp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tràn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ngập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mòn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bền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nóng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dâng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chìm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Tầng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ozone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thủng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nhiễm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nề</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đe</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doạ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80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13FBC7FA-13DF-4F3E-BAC6-A2EE1162C02B}"/>
              </a:ext>
            </a:extLst>
          </p:cNvPr>
          <p:cNvSpPr txBox="1"/>
          <p:nvPr/>
        </p:nvSpPr>
        <p:spPr>
          <a:xfrm>
            <a:off x="458690" y="838200"/>
            <a:ext cx="8290455" cy="4616648"/>
          </a:xfrm>
          <a:prstGeom prst="rect">
            <a:avLst/>
          </a:prstGeom>
          <a:noFill/>
        </p:spPr>
        <p:txBody>
          <a:bodyPr wrap="square">
            <a:spAutoFit/>
          </a:bodyPr>
          <a:lstStyle/>
          <a:p>
            <a:pPr indent="457200" algn="just">
              <a:lnSpc>
                <a:spcPct val="150000"/>
              </a:lnSpc>
            </a:pP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chịu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đựng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giờ</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nhức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nhối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ngơ</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thách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Trích</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nôi</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Thanh Trang – Theo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điện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đàn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Liên</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hiệp</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Khoa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Kĩ</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8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9/2020)</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82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832A5C86-51EB-4BC8-AA76-BCA70FC5D447}"/>
              </a:ext>
            </a:extLst>
          </p:cNvPr>
          <p:cNvSpPr txBox="1"/>
          <p:nvPr/>
        </p:nvSpPr>
        <p:spPr>
          <a:xfrm>
            <a:off x="152462" y="533400"/>
            <a:ext cx="8250383" cy="5909310"/>
          </a:xfrm>
          <a:prstGeom prst="rect">
            <a:avLst/>
          </a:prstGeom>
          <a:noFill/>
        </p:spPr>
        <p:txBody>
          <a:bodyPr wrap="square">
            <a:spAutoFit/>
          </a:bodyPr>
          <a:lstStyle/>
          <a:p>
            <a:pPr algn="just">
              <a:lnSpc>
                <a:spcPct val="150000"/>
              </a:lnSpc>
            </a:pPr>
            <a:r>
              <a:rPr lang="en-US" sz="2800" b="1" dirty="0" err="1">
                <a:solidFill>
                  <a:srgbClr val="0D0D0D"/>
                </a:solidFill>
                <a:latin typeface="Times New Roman" panose="02020603050405020304" pitchFamily="18" charset="0"/>
                <a:ea typeface="Calibri" panose="020F0502020204030204" pitchFamily="34" charset="0"/>
              </a:rPr>
              <a:t>Câu</a:t>
            </a:r>
            <a:r>
              <a:rPr lang="en-US" sz="2800" b="1" dirty="0">
                <a:solidFill>
                  <a:srgbClr val="0D0D0D"/>
                </a:solidFill>
                <a:latin typeface="Times New Roman" panose="02020603050405020304" pitchFamily="18" charset="0"/>
                <a:ea typeface="Calibri" panose="020F0502020204030204" pitchFamily="34" charset="0"/>
              </a:rPr>
              <a:t> 1. </a:t>
            </a:r>
            <a:r>
              <a:rPr lang="en-US" sz="2800" dirty="0" err="1">
                <a:solidFill>
                  <a:srgbClr val="0D0D0D"/>
                </a:solidFill>
                <a:latin typeface="Times New Roman" panose="02020603050405020304" pitchFamily="18" charset="0"/>
                <a:ea typeface="Calibri" panose="020F0502020204030204" pitchFamily="34" charset="0"/>
              </a:rPr>
              <a:t>Nêu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nội</a:t>
            </a:r>
            <a:r>
              <a:rPr lang="en-US" sz="2800" dirty="0">
                <a:solidFill>
                  <a:srgbClr val="0D0D0D"/>
                </a:solidFill>
                <a:latin typeface="Times New Roman" panose="02020603050405020304" pitchFamily="18" charset="0"/>
                <a:ea typeface="Calibri" panose="020F0502020204030204" pitchFamily="34" charset="0"/>
              </a:rPr>
              <a:t> dung </a:t>
            </a:r>
            <a:r>
              <a:rPr lang="en-US" sz="2800" dirty="0" err="1">
                <a:solidFill>
                  <a:srgbClr val="0D0D0D"/>
                </a:solidFill>
                <a:latin typeface="Times New Roman" panose="02020603050405020304" pitchFamily="18" charset="0"/>
                <a:ea typeface="Calibri" panose="020F0502020204030204" pitchFamily="34" charset="0"/>
              </a:rPr>
              <a:t>chính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đoạn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văn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trên</a:t>
            </a:r>
            <a:r>
              <a:rPr lang="en-US" sz="2800" dirty="0">
                <a:solidFill>
                  <a:srgbClr val="0D0D0D"/>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US" sz="2800" b="1" dirty="0" err="1">
                <a:solidFill>
                  <a:srgbClr val="0D0D0D"/>
                </a:solidFill>
                <a:latin typeface="Times New Roman" panose="02020603050405020304" pitchFamily="18" charset="0"/>
                <a:ea typeface="Calibri" panose="020F0502020204030204" pitchFamily="34" charset="0"/>
              </a:rPr>
              <a:t>Câu</a:t>
            </a:r>
            <a:r>
              <a:rPr lang="en-US" sz="2800" b="1" dirty="0">
                <a:solidFill>
                  <a:srgbClr val="0D0D0D"/>
                </a:solidFill>
                <a:latin typeface="Times New Roman" panose="02020603050405020304" pitchFamily="18" charset="0"/>
                <a:ea typeface="Calibri" panose="020F0502020204030204" pitchFamily="34" charset="0"/>
              </a:rPr>
              <a:t> 2.</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Times New Roman" panose="02020603050405020304" pitchFamily="18" charset="0"/>
              </a:rPr>
              <a:t>Hiện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xanh</a:t>
            </a:r>
            <a:r>
              <a:rPr lang="en-US" sz="2800" dirty="0">
                <a:solidFill>
                  <a:srgbClr val="0D0D0D"/>
                </a:solidFill>
                <a:latin typeface="Times New Roman" panose="02020603050405020304" pitchFamily="18" charset="0"/>
                <a:ea typeface="Times New Roman" panose="02020603050405020304" pitchFamily="18" charset="0"/>
              </a:rPr>
              <a:t> – </a:t>
            </a:r>
            <a:r>
              <a:rPr lang="en-US" sz="2800" dirty="0" err="1">
                <a:solidFill>
                  <a:srgbClr val="0D0D0D"/>
                </a:solidFill>
                <a:latin typeface="Times New Roman" panose="02020603050405020304" pitchFamily="18" charset="0"/>
                <a:ea typeface="Times New Roman" panose="02020603050405020304" pitchFamily="18" charset="0"/>
              </a:rPr>
              <a:t>ngôi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loại</a:t>
            </a:r>
            <a:r>
              <a:rPr lang="en-US" sz="2800" dirty="0">
                <a:solidFill>
                  <a:srgbClr val="0D0D0D"/>
                </a:solidFill>
                <a:latin typeface="Times New Roman" panose="02020603050405020304" pitchFamily="18" charset="0"/>
                <a:ea typeface="Times New Roman" panose="02020603050405020304" pitchFamily="18" charset="0"/>
              </a:rPr>
              <a:t> – </a:t>
            </a:r>
            <a:r>
              <a:rPr lang="en-US" sz="2800" dirty="0" err="1">
                <a:solidFill>
                  <a:srgbClr val="0D0D0D"/>
                </a:solidFill>
                <a:latin typeface="Times New Roman" panose="02020603050405020304" pitchFamily="18" charset="0"/>
                <a:ea typeface="Times New Roman" panose="02020603050405020304" pitchFamily="18" charset="0"/>
              </a:rPr>
              <a:t>đang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từng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từng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giờ</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tổn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thương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do </a:t>
            </a:r>
            <a:r>
              <a:rPr lang="en-US" sz="2800" dirty="0" err="1">
                <a:solidFill>
                  <a:srgbClr val="0D0D0D"/>
                </a:solidFill>
                <a:latin typeface="Times New Roman" panose="02020603050405020304" pitchFamily="18" charset="0"/>
                <a:ea typeface="Times New Roman" panose="02020603050405020304" pitchFamily="18" charset="0"/>
              </a:rPr>
              <a:t>nguyên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nào</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US" sz="2800" b="1" dirty="0" err="1">
                <a:solidFill>
                  <a:srgbClr val="0D0D0D"/>
                </a:solidFill>
                <a:latin typeface="Times New Roman" panose="02020603050405020304" pitchFamily="18" charset="0"/>
                <a:ea typeface="Calibri" panose="020F0502020204030204" pitchFamily="34" charset="0"/>
              </a:rPr>
              <a:t>Câu</a:t>
            </a:r>
            <a:r>
              <a:rPr lang="en-US" sz="2800" b="1" dirty="0">
                <a:solidFill>
                  <a:srgbClr val="0D0D0D"/>
                </a:solidFill>
                <a:latin typeface="Times New Roman" panose="02020603050405020304" pitchFamily="18" charset="0"/>
                <a:ea typeface="Calibri" panose="020F0502020204030204" pitchFamily="34" charset="0"/>
              </a:rPr>
              <a:t> 3. </a:t>
            </a:r>
            <a:r>
              <a:rPr lang="en-US" sz="2800" dirty="0" err="1">
                <a:solidFill>
                  <a:srgbClr val="0D0D0D"/>
                </a:solidFill>
                <a:latin typeface="Times New Roman" panose="02020603050405020304" pitchFamily="18" charset="0"/>
                <a:ea typeface="Calibri" panose="020F0502020204030204" pitchFamily="34" charset="0"/>
              </a:rPr>
              <a:t>Câu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hỏi</a:t>
            </a:r>
            <a:r>
              <a:rPr lang="en-US" sz="2800"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Trái</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Đất</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có</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thể</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chịu</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đựng</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đến</a:t>
            </a:r>
            <a:r>
              <a:rPr lang="en-US" sz="2800" i="1" dirty="0">
                <a:solidFill>
                  <a:srgbClr val="0D0D0D"/>
                </a:solidFill>
                <a:latin typeface="Times New Roman" panose="02020603050405020304" pitchFamily="18" charset="0"/>
                <a:ea typeface="Calibri" panose="020F0502020204030204" pitchFamily="34" charset="0"/>
              </a:rPr>
              <a:t> bao </a:t>
            </a:r>
            <a:r>
              <a:rPr lang="en-US" sz="2800" i="1" dirty="0" err="1">
                <a:solidFill>
                  <a:srgbClr val="0D0D0D"/>
                </a:solidFill>
                <a:latin typeface="Times New Roman" panose="02020603050405020304" pitchFamily="18" charset="0"/>
                <a:ea typeface="Calibri" panose="020F0502020204030204" pitchFamily="34" charset="0"/>
              </a:rPr>
              <a:t>giờ</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gợi</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cho</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em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suy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nghĩ</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gì</a:t>
            </a:r>
            <a:r>
              <a:rPr lang="en-US" sz="2800" dirty="0">
                <a:solidFill>
                  <a:srgbClr val="0D0D0D"/>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US" sz="2800" b="1" dirty="0" err="1">
                <a:solidFill>
                  <a:srgbClr val="0D0D0D"/>
                </a:solidFill>
                <a:latin typeface="Times New Roman" panose="02020603050405020304" pitchFamily="18" charset="0"/>
                <a:ea typeface="Calibri" panose="020F0502020204030204" pitchFamily="34" charset="0"/>
              </a:rPr>
              <a:t>Câu</a:t>
            </a:r>
            <a:r>
              <a:rPr lang="en-US" sz="2800" b="1" dirty="0">
                <a:solidFill>
                  <a:srgbClr val="0D0D0D"/>
                </a:solidFill>
                <a:latin typeface="Times New Roman" panose="02020603050405020304" pitchFamily="18" charset="0"/>
                <a:ea typeface="Calibri" panose="020F0502020204030204" pitchFamily="34" charset="0"/>
              </a:rPr>
              <a:t> 4. </a:t>
            </a:r>
            <a:r>
              <a:rPr lang="en-US" sz="2800" dirty="0" err="1">
                <a:solidFill>
                  <a:srgbClr val="0D0D0D"/>
                </a:solidFill>
                <a:latin typeface="Times New Roman" panose="02020603050405020304" pitchFamily="18" charset="0"/>
                <a:ea typeface="Calibri" panose="020F0502020204030204" pitchFamily="34" charset="0"/>
              </a:rPr>
              <a:t>Từ</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thông</a:t>
            </a:r>
            <a:r>
              <a:rPr lang="en-US" sz="2800" dirty="0">
                <a:solidFill>
                  <a:srgbClr val="0D0D0D"/>
                </a:solidFill>
                <a:latin typeface="Times New Roman" panose="02020603050405020304" pitchFamily="18" charset="0"/>
                <a:ea typeface="Calibri" panose="020F0502020204030204" pitchFamily="34" charset="0"/>
              </a:rPr>
              <a:t> tin </a:t>
            </a:r>
            <a:r>
              <a:rPr lang="en-US" sz="2800" dirty="0" err="1">
                <a:solidFill>
                  <a:srgbClr val="0D0D0D"/>
                </a:solidFill>
                <a:latin typeface="Times New Roman" panose="02020603050405020304" pitchFamily="18" charset="0"/>
                <a:ea typeface="Calibri" panose="020F0502020204030204" pitchFamily="34" charset="0"/>
              </a:rPr>
              <a:t>trên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văn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bản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em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hãy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kể</a:t>
            </a:r>
            <a:r>
              <a:rPr lang="en-US" sz="2800" dirty="0">
                <a:solidFill>
                  <a:srgbClr val="0D0D0D"/>
                </a:solidFill>
                <a:latin typeface="Times New Roman" panose="02020603050405020304" pitchFamily="18" charset="0"/>
                <a:ea typeface="Calibri" panose="020F0502020204030204" pitchFamily="34" charset="0"/>
              </a:rPr>
              <a:t> ra </a:t>
            </a:r>
            <a:r>
              <a:rPr lang="en-US" sz="2800" dirty="0" err="1">
                <a:solidFill>
                  <a:srgbClr val="0D0D0D"/>
                </a:solidFill>
                <a:latin typeface="Times New Roman" panose="02020603050405020304" pitchFamily="18" charset="0"/>
                <a:ea typeface="Calibri" panose="020F0502020204030204" pitchFamily="34" charset="0"/>
              </a:rPr>
              <a:t>những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việc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làm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cụ</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thể</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em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để</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góp</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phần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bảo</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vệ</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hành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tinh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xanh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chúng</a:t>
            </a:r>
            <a:r>
              <a:rPr lang="en-US" sz="2800" dirty="0">
                <a:solidFill>
                  <a:srgbClr val="0D0D0D"/>
                </a:solidFill>
                <a:latin typeface="Times New Roman" panose="02020603050405020304" pitchFamily="18" charset="0"/>
                <a:ea typeface="Calibri" panose="020F0502020204030204" pitchFamily="34" charset="0"/>
              </a:rPr>
              <a:t> ta. (</a:t>
            </a:r>
            <a:r>
              <a:rPr lang="en-US" sz="2800" dirty="0" err="1">
                <a:solidFill>
                  <a:srgbClr val="0D0D0D"/>
                </a:solidFill>
                <a:latin typeface="Times New Roman" panose="02020603050405020304" pitchFamily="18" charset="0"/>
                <a:ea typeface="Calibri" panose="020F0502020204030204" pitchFamily="34" charset="0"/>
              </a:rPr>
              <a:t>ít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nhất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việc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làm</a:t>
            </a:r>
            <a:r>
              <a:rPr lang="en-US" sz="2800" dirty="0">
                <a:solidFill>
                  <a:srgbClr val="0D0D0D"/>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80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832A5C86-51EB-4BC8-AA76-BCA70FC5D447}"/>
              </a:ext>
            </a:extLst>
          </p:cNvPr>
          <p:cNvSpPr txBox="1"/>
          <p:nvPr/>
        </p:nvSpPr>
        <p:spPr>
          <a:xfrm>
            <a:off x="561166" y="457200"/>
            <a:ext cx="8250383" cy="5909310"/>
          </a:xfrm>
          <a:prstGeom prst="rect">
            <a:avLst/>
          </a:prstGeom>
          <a:noFill/>
        </p:spPr>
        <p:txBody>
          <a:bodyPr wrap="square">
            <a:spAutoFit/>
          </a:bodyPr>
          <a:lstStyle/>
          <a:p>
            <a:pPr algn="just">
              <a:lnSpc>
                <a:spcPct val="150000"/>
              </a:lnSpc>
            </a:pPr>
            <a:r>
              <a:rPr lang="en-US" sz="2800" b="1" dirty="0" err="1">
                <a:solidFill>
                  <a:srgbClr val="0D0D0D"/>
                </a:solidFill>
                <a:latin typeface="Times New Roman" panose="02020603050405020304" pitchFamily="18" charset="0"/>
                <a:ea typeface="Calibri" panose="020F0502020204030204" pitchFamily="34" charset="0"/>
              </a:rPr>
              <a:t>Câu</a:t>
            </a:r>
            <a:r>
              <a:rPr lang="en-US" sz="2800" b="1" dirty="0">
                <a:solidFill>
                  <a:srgbClr val="0D0D0D"/>
                </a:solidFill>
                <a:latin typeface="Times New Roman" panose="02020603050405020304" pitchFamily="18" charset="0"/>
                <a:ea typeface="Calibri" panose="020F0502020204030204" pitchFamily="34" charset="0"/>
              </a:rPr>
              <a:t> 1. </a:t>
            </a:r>
            <a:r>
              <a:rPr lang="en-US" sz="2800" dirty="0" err="1">
                <a:solidFill>
                  <a:srgbClr val="0D0D0D"/>
                </a:solidFill>
                <a:latin typeface="Times New Roman" panose="02020603050405020304" pitchFamily="18" charset="0"/>
                <a:ea typeface="Calibri" panose="020F0502020204030204" pitchFamily="34" charset="0"/>
              </a:rPr>
              <a:t>Nêu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nội</a:t>
            </a:r>
            <a:r>
              <a:rPr lang="en-US" sz="2800" dirty="0">
                <a:solidFill>
                  <a:srgbClr val="0D0D0D"/>
                </a:solidFill>
                <a:latin typeface="Times New Roman" panose="02020603050405020304" pitchFamily="18" charset="0"/>
                <a:ea typeface="Calibri" panose="020F0502020204030204" pitchFamily="34" charset="0"/>
              </a:rPr>
              <a:t> dung </a:t>
            </a:r>
            <a:r>
              <a:rPr lang="en-US" sz="2800" dirty="0" err="1">
                <a:solidFill>
                  <a:srgbClr val="0D0D0D"/>
                </a:solidFill>
                <a:latin typeface="Times New Roman" panose="02020603050405020304" pitchFamily="18" charset="0"/>
                <a:ea typeface="Calibri" panose="020F0502020204030204" pitchFamily="34" charset="0"/>
              </a:rPr>
              <a:t>chính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đoạn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văn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trên</a:t>
            </a:r>
            <a:r>
              <a:rPr lang="en-US" sz="2800" dirty="0">
                <a:solidFill>
                  <a:srgbClr val="0D0D0D"/>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US" sz="2800" b="1" dirty="0" err="1">
                <a:solidFill>
                  <a:srgbClr val="0D0D0D"/>
                </a:solidFill>
                <a:latin typeface="Times New Roman" panose="02020603050405020304" pitchFamily="18" charset="0"/>
                <a:ea typeface="Calibri" panose="020F0502020204030204" pitchFamily="34" charset="0"/>
              </a:rPr>
              <a:t>Câu</a:t>
            </a:r>
            <a:r>
              <a:rPr lang="en-US" sz="2800" b="1" dirty="0">
                <a:solidFill>
                  <a:srgbClr val="0D0D0D"/>
                </a:solidFill>
                <a:latin typeface="Times New Roman" panose="02020603050405020304" pitchFamily="18" charset="0"/>
                <a:ea typeface="Calibri" panose="020F0502020204030204" pitchFamily="34" charset="0"/>
              </a:rPr>
              <a:t> 2.</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Times New Roman" panose="02020603050405020304" pitchFamily="18" charset="0"/>
              </a:rPr>
              <a:t>Hiện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tinh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xanh</a:t>
            </a:r>
            <a:r>
              <a:rPr lang="en-US" sz="2800" dirty="0">
                <a:solidFill>
                  <a:srgbClr val="0D0D0D"/>
                </a:solidFill>
                <a:latin typeface="Times New Roman" panose="02020603050405020304" pitchFamily="18" charset="0"/>
                <a:ea typeface="Times New Roman" panose="02020603050405020304" pitchFamily="18" charset="0"/>
              </a:rPr>
              <a:t> – </a:t>
            </a:r>
            <a:r>
              <a:rPr lang="en-US" sz="2800" dirty="0" err="1">
                <a:solidFill>
                  <a:srgbClr val="0D0D0D"/>
                </a:solidFill>
                <a:latin typeface="Times New Roman" panose="02020603050405020304" pitchFamily="18" charset="0"/>
                <a:ea typeface="Times New Roman" panose="02020603050405020304" pitchFamily="18" charset="0"/>
              </a:rPr>
              <a:t>ngôi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nhà</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chung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loại</a:t>
            </a:r>
            <a:r>
              <a:rPr lang="en-US" sz="2800" dirty="0">
                <a:solidFill>
                  <a:srgbClr val="0D0D0D"/>
                </a:solidFill>
                <a:latin typeface="Times New Roman" panose="02020603050405020304" pitchFamily="18" charset="0"/>
                <a:ea typeface="Times New Roman" panose="02020603050405020304" pitchFamily="18" charset="0"/>
              </a:rPr>
              <a:t> – </a:t>
            </a:r>
            <a:r>
              <a:rPr lang="en-US" sz="2800" dirty="0" err="1">
                <a:solidFill>
                  <a:srgbClr val="0D0D0D"/>
                </a:solidFill>
                <a:latin typeface="Times New Roman" panose="02020603050405020304" pitchFamily="18" charset="0"/>
                <a:ea typeface="Times New Roman" panose="02020603050405020304" pitchFamily="18" charset="0"/>
              </a:rPr>
              <a:t>đang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từng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ngày</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từng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giờ</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tổn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thương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là</a:t>
            </a:r>
            <a:r>
              <a:rPr lang="en-US" sz="2800" dirty="0">
                <a:solidFill>
                  <a:srgbClr val="0D0D0D"/>
                </a:solidFill>
                <a:latin typeface="Times New Roman" panose="02020603050405020304" pitchFamily="18" charset="0"/>
                <a:ea typeface="Times New Roman" panose="02020603050405020304" pitchFamily="18" charset="0"/>
              </a:rPr>
              <a:t> do </a:t>
            </a:r>
            <a:r>
              <a:rPr lang="en-US" sz="2800" dirty="0" err="1">
                <a:solidFill>
                  <a:srgbClr val="0D0D0D"/>
                </a:solidFill>
                <a:latin typeface="Times New Roman" panose="02020603050405020304" pitchFamily="18" charset="0"/>
                <a:ea typeface="Times New Roman" panose="02020603050405020304" pitchFamily="18" charset="0"/>
              </a:rPr>
              <a:t>nguyên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nào</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US" sz="2800" b="1" dirty="0" err="1">
                <a:solidFill>
                  <a:srgbClr val="0D0D0D"/>
                </a:solidFill>
                <a:latin typeface="Times New Roman" panose="02020603050405020304" pitchFamily="18" charset="0"/>
                <a:ea typeface="Calibri" panose="020F0502020204030204" pitchFamily="34" charset="0"/>
              </a:rPr>
              <a:t>Câu</a:t>
            </a:r>
            <a:r>
              <a:rPr lang="en-US" sz="2800" b="1" dirty="0">
                <a:solidFill>
                  <a:srgbClr val="0D0D0D"/>
                </a:solidFill>
                <a:latin typeface="Times New Roman" panose="02020603050405020304" pitchFamily="18" charset="0"/>
                <a:ea typeface="Calibri" panose="020F0502020204030204" pitchFamily="34" charset="0"/>
              </a:rPr>
              <a:t> 3. </a:t>
            </a:r>
            <a:r>
              <a:rPr lang="en-US" sz="2800" dirty="0" err="1">
                <a:solidFill>
                  <a:srgbClr val="0D0D0D"/>
                </a:solidFill>
                <a:latin typeface="Times New Roman" panose="02020603050405020304" pitchFamily="18" charset="0"/>
                <a:ea typeface="Calibri" panose="020F0502020204030204" pitchFamily="34" charset="0"/>
              </a:rPr>
              <a:t>Câu</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hỏi</a:t>
            </a:r>
            <a:r>
              <a:rPr lang="en-US" sz="2800"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Trái</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Đất</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có</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thể</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chịu</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đựng</a:t>
            </a:r>
            <a:r>
              <a:rPr lang="en-US" sz="2800" i="1" dirty="0">
                <a:solidFill>
                  <a:srgbClr val="0D0D0D"/>
                </a:solidFill>
                <a:latin typeface="Times New Roman" panose="02020603050405020304" pitchFamily="18" charset="0"/>
                <a:ea typeface="Calibri" panose="020F0502020204030204" pitchFamily="34" charset="0"/>
              </a:rPr>
              <a:t> </a:t>
            </a:r>
            <a:r>
              <a:rPr lang="en-US" sz="2800" i="1" dirty="0" err="1">
                <a:solidFill>
                  <a:srgbClr val="0D0D0D"/>
                </a:solidFill>
                <a:latin typeface="Times New Roman" panose="02020603050405020304" pitchFamily="18" charset="0"/>
                <a:ea typeface="Calibri" panose="020F0502020204030204" pitchFamily="34" charset="0"/>
              </a:rPr>
              <a:t>đến</a:t>
            </a:r>
            <a:r>
              <a:rPr lang="en-US" sz="2800" i="1" dirty="0">
                <a:solidFill>
                  <a:srgbClr val="0D0D0D"/>
                </a:solidFill>
                <a:latin typeface="Times New Roman" panose="02020603050405020304" pitchFamily="18" charset="0"/>
                <a:ea typeface="Calibri" panose="020F0502020204030204" pitchFamily="34" charset="0"/>
              </a:rPr>
              <a:t> bao </a:t>
            </a:r>
            <a:r>
              <a:rPr lang="en-US" sz="2800" i="1" dirty="0" err="1">
                <a:solidFill>
                  <a:srgbClr val="0D0D0D"/>
                </a:solidFill>
                <a:latin typeface="Times New Roman" panose="02020603050405020304" pitchFamily="18" charset="0"/>
                <a:ea typeface="Calibri" panose="020F0502020204030204" pitchFamily="34" charset="0"/>
              </a:rPr>
              <a:t>giờ</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gợi</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cho</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em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suy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nghĩ</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gì</a:t>
            </a:r>
            <a:r>
              <a:rPr lang="en-US" sz="2800" dirty="0">
                <a:solidFill>
                  <a:srgbClr val="0D0D0D"/>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US" sz="2800" b="1" dirty="0" err="1">
                <a:solidFill>
                  <a:srgbClr val="0D0D0D"/>
                </a:solidFill>
                <a:latin typeface="Times New Roman" panose="02020603050405020304" pitchFamily="18" charset="0"/>
                <a:ea typeface="Calibri" panose="020F0502020204030204" pitchFamily="34" charset="0"/>
              </a:rPr>
              <a:t>Câu</a:t>
            </a:r>
            <a:r>
              <a:rPr lang="en-US" sz="2800" b="1" dirty="0">
                <a:solidFill>
                  <a:srgbClr val="0D0D0D"/>
                </a:solidFill>
                <a:latin typeface="Times New Roman" panose="02020603050405020304" pitchFamily="18" charset="0"/>
                <a:ea typeface="Calibri" panose="020F0502020204030204" pitchFamily="34" charset="0"/>
              </a:rPr>
              <a:t> 4. </a:t>
            </a:r>
            <a:r>
              <a:rPr lang="en-US" sz="2800" dirty="0" err="1">
                <a:solidFill>
                  <a:srgbClr val="0D0D0D"/>
                </a:solidFill>
                <a:latin typeface="Times New Roman" panose="02020603050405020304" pitchFamily="18" charset="0"/>
                <a:ea typeface="Calibri" panose="020F0502020204030204" pitchFamily="34" charset="0"/>
              </a:rPr>
              <a:t>Từ</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thông</a:t>
            </a:r>
            <a:r>
              <a:rPr lang="en-US" sz="2800" dirty="0">
                <a:solidFill>
                  <a:srgbClr val="0D0D0D"/>
                </a:solidFill>
                <a:latin typeface="Times New Roman" panose="02020603050405020304" pitchFamily="18" charset="0"/>
                <a:ea typeface="Calibri" panose="020F0502020204030204" pitchFamily="34" charset="0"/>
              </a:rPr>
              <a:t> tin </a:t>
            </a:r>
            <a:r>
              <a:rPr lang="en-US" sz="2800" dirty="0" err="1">
                <a:solidFill>
                  <a:srgbClr val="0D0D0D"/>
                </a:solidFill>
                <a:latin typeface="Times New Roman" panose="02020603050405020304" pitchFamily="18" charset="0"/>
                <a:ea typeface="Calibri" panose="020F0502020204030204" pitchFamily="34" charset="0"/>
              </a:rPr>
              <a:t>trên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văn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bản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em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hãy</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kể</a:t>
            </a:r>
            <a:r>
              <a:rPr lang="en-US" sz="2800" dirty="0">
                <a:solidFill>
                  <a:srgbClr val="0D0D0D"/>
                </a:solidFill>
                <a:latin typeface="Times New Roman" panose="02020603050405020304" pitchFamily="18" charset="0"/>
                <a:ea typeface="Calibri" panose="020F0502020204030204" pitchFamily="34" charset="0"/>
              </a:rPr>
              <a:t> ra </a:t>
            </a:r>
            <a:r>
              <a:rPr lang="en-US" sz="2800" dirty="0" err="1">
                <a:solidFill>
                  <a:srgbClr val="0D0D0D"/>
                </a:solidFill>
                <a:latin typeface="Times New Roman" panose="02020603050405020304" pitchFamily="18" charset="0"/>
                <a:ea typeface="Calibri" panose="020F0502020204030204" pitchFamily="34" charset="0"/>
              </a:rPr>
              <a:t>những</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việc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làm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cụ</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thể</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em</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để</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góp</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phần</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bảo</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vệ</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hành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tinh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xanh</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của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chúng</a:t>
            </a:r>
            <a:r>
              <a:rPr lang="en-US" sz="2800" dirty="0">
                <a:solidFill>
                  <a:srgbClr val="0D0D0D"/>
                </a:solidFill>
                <a:latin typeface="Times New Roman" panose="02020603050405020304" pitchFamily="18" charset="0"/>
                <a:ea typeface="Calibri" panose="020F0502020204030204" pitchFamily="34" charset="0"/>
              </a:rPr>
              <a:t> ta. (</a:t>
            </a:r>
            <a:r>
              <a:rPr lang="en-US" sz="2800" dirty="0" err="1">
                <a:solidFill>
                  <a:srgbClr val="0D0D0D"/>
                </a:solidFill>
                <a:latin typeface="Times New Roman" panose="02020603050405020304" pitchFamily="18" charset="0"/>
                <a:ea typeface="Calibri" panose="020F0502020204030204" pitchFamily="34" charset="0"/>
              </a:rPr>
              <a:t>ít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nhất</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ba</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việc</a:t>
            </a:r>
            <a:r>
              <a:rPr lang="en-US" sz="2800" dirty="0">
                <a:solidFill>
                  <a:srgbClr val="0D0D0D"/>
                </a:solidFill>
                <a:latin typeface="Times New Roman" panose="02020603050405020304" pitchFamily="18" charset="0"/>
                <a:ea typeface="Calibri" panose="020F0502020204030204" pitchFamily="34" charset="0"/>
              </a:rPr>
              <a:t> </a:t>
            </a:r>
            <a:r>
              <a:rPr lang="en-US" sz="2800" dirty="0" err="1">
                <a:solidFill>
                  <a:srgbClr val="0D0D0D"/>
                </a:solidFill>
                <a:latin typeface="Times New Roman" panose="02020603050405020304" pitchFamily="18" charset="0"/>
                <a:ea typeface="Calibri" panose="020F0502020204030204" pitchFamily="34" charset="0"/>
              </a:rPr>
              <a:t>làm</a:t>
            </a:r>
            <a:r>
              <a:rPr lang="en-US" sz="2800" dirty="0">
                <a:solidFill>
                  <a:srgbClr val="0D0D0D"/>
                </a:solidFill>
                <a:latin typeface="Times New Roman" panose="02020603050405020304" pitchFamily="18" charset="0"/>
                <a:ea typeface="Calibri" panose="020F0502020204030204" pitchFamily="34" charset="0"/>
              </a:rPr>
              <a:t>)</a:t>
            </a:r>
            <a:endParaRPr lang="en-US" sz="28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117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64C14D9-54C1-4BD1-87BB-926CC688574A}"/>
              </a:ext>
            </a:extLst>
          </p:cNvPr>
          <p:cNvSpPr>
            <a:spLocks noChangeArrowheads="1"/>
          </p:cNvSpPr>
          <p:nvPr/>
        </p:nvSpPr>
        <p:spPr bwMode="auto">
          <a:xfrm>
            <a:off x="3787708" y="111916"/>
            <a:ext cx="1756064" cy="635180"/>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BE558C2-5433-4980-8E6D-BE701CC1B309}"/>
              </a:ext>
            </a:extLst>
          </p:cNvPr>
          <p:cNvSpPr txBox="1"/>
          <p:nvPr/>
        </p:nvSpPr>
        <p:spPr>
          <a:xfrm>
            <a:off x="3503686" y="184821"/>
            <a:ext cx="2490362" cy="544765"/>
          </a:xfrm>
          <a:prstGeom prst="rect">
            <a:avLst/>
          </a:prstGeom>
          <a:noFill/>
        </p:spPr>
        <p:txBody>
          <a:bodyPr wrap="square">
            <a:spAutoFit/>
          </a:bodyPr>
          <a:lstStyle/>
          <a:p>
            <a:pPr algn="ctr">
              <a:lnSpc>
                <a:spcPct val="105000"/>
              </a:lnSpc>
            </a:pPr>
            <a:r>
              <a:rPr lang="en-US" sz="2800" b="1" dirty="0" err="1">
                <a:solidFill>
                  <a:srgbClr val="0D0D0D"/>
                </a:solidFill>
                <a:latin typeface="Times New Roman" panose="02020603050405020304" pitchFamily="18" charset="0"/>
                <a:ea typeface="Calibri" panose="020F0502020204030204" pitchFamily="34" charset="0"/>
              </a:rPr>
              <a:t>Gợi</a:t>
            </a:r>
            <a:r>
              <a:rPr lang="en-US" sz="2800" b="1" dirty="0">
                <a:solidFill>
                  <a:srgbClr val="0D0D0D"/>
                </a:solidFill>
                <a:latin typeface="Times New Roman" panose="02020603050405020304" pitchFamily="18" charset="0"/>
                <a:ea typeface="Calibri" panose="020F0502020204030204" pitchFamily="34" charset="0"/>
              </a:rPr>
              <a:t> ý:</a:t>
            </a:r>
            <a:endParaRPr lang="en-US" sz="2800" dirty="0">
              <a:solidFill>
                <a:srgbClr val="000000"/>
              </a:solidFill>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91CC2D33-BBEA-4F8E-95C4-46EFBC3F43E0}"/>
              </a:ext>
            </a:extLst>
          </p:cNvPr>
          <p:cNvSpPr txBox="1"/>
          <p:nvPr/>
        </p:nvSpPr>
        <p:spPr>
          <a:xfrm>
            <a:off x="1427553" y="2106264"/>
            <a:ext cx="6926410" cy="1815882"/>
          </a:xfrm>
          <a:prstGeom prst="rect">
            <a:avLst/>
          </a:prstGeom>
          <a:noFill/>
        </p:spPr>
        <p:txBody>
          <a:bodyPr wrap="square">
            <a:spAutoFit/>
          </a:bodyPr>
          <a:lstStyle/>
          <a:p>
            <a:r>
              <a:rPr lang="en-US" sz="2800" dirty="0" err="1">
                <a:solidFill>
                  <a:srgbClr val="0D0D0D"/>
                </a:solidFill>
                <a:latin typeface="Times New Roman" panose="02020603050405020304" pitchFamily="18" charset="0"/>
                <a:ea typeface="Times New Roman" panose="02020603050405020304" pitchFamily="18" charset="0"/>
              </a:rPr>
              <a:t>Đoạn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trích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cung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cấp</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thông</a:t>
            </a:r>
            <a:r>
              <a:rPr lang="en-US" sz="2800" dirty="0">
                <a:solidFill>
                  <a:srgbClr val="0D0D0D"/>
                </a:solidFill>
                <a:latin typeface="Times New Roman" panose="02020603050405020304" pitchFamily="18" charset="0"/>
                <a:ea typeface="Times New Roman" panose="02020603050405020304" pitchFamily="18" charset="0"/>
              </a:rPr>
              <a:t> tin </a:t>
            </a:r>
            <a:r>
              <a:rPr lang="en-US" sz="2800" dirty="0" err="1">
                <a:solidFill>
                  <a:srgbClr val="0D0D0D"/>
                </a:solidFill>
                <a:latin typeface="Times New Roman" panose="02020603050405020304" pitchFamily="18" charset="0"/>
                <a:ea typeface="Times New Roman" panose="02020603050405020304" pitchFamily="18" charset="0"/>
              </a:rPr>
              <a:t>về</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tình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Trái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Đất</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đang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tổn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thương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nghiêm</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trọng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thiên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nhiên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bị</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tàn</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phá</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bởi</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hành</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động</a:t>
            </a:r>
            <a:r>
              <a:rPr lang="en-US" sz="2800" dirty="0">
                <a:solidFill>
                  <a:srgbClr val="0D0D0D"/>
                </a:solidFill>
                <a:latin typeface="Times New Roman" panose="02020603050405020304" pitchFamily="18" charset="0"/>
                <a:ea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rPr>
              <a:t> con </a:t>
            </a:r>
            <a:r>
              <a:rPr lang="en-US" sz="2800" dirty="0" err="1">
                <a:solidFill>
                  <a:srgbClr val="0D0D0D"/>
                </a:solidFill>
                <a:latin typeface="Times New Roman" panose="02020603050405020304" pitchFamily="18" charset="0"/>
                <a:ea typeface="Times New Roman" panose="02020603050405020304" pitchFamily="18" charset="0"/>
              </a:rPr>
              <a:t>người</a:t>
            </a:r>
            <a:r>
              <a:rPr lang="en-US" sz="2800" dirty="0">
                <a:solidFill>
                  <a:srgbClr val="0D0D0D"/>
                </a:solidFill>
                <a:latin typeface="Times New Roman" panose="02020603050405020304" pitchFamily="18" charset="0"/>
                <a:ea typeface="Times New Roman" panose="02020603050405020304" pitchFamily="18" charset="0"/>
              </a:rPr>
              <a:t>.</a:t>
            </a:r>
            <a:endParaRPr lang="en-US" sz="2800" dirty="0">
              <a:solidFill>
                <a:srgbClr val="000000"/>
              </a:solidFill>
            </a:endParaRPr>
          </a:p>
        </p:txBody>
      </p:sp>
      <p:sp>
        <p:nvSpPr>
          <p:cNvPr id="16" name="TextBox 15">
            <a:extLst>
              <a:ext uri="{FF2B5EF4-FFF2-40B4-BE49-F238E27FC236}">
                <a16:creationId xmlns:a16="http://schemas.microsoft.com/office/drawing/2014/main" xmlns="" id="{F3A05718-D9EE-40ED-9186-BB8D8C3C89D6}"/>
              </a:ext>
            </a:extLst>
          </p:cNvPr>
          <p:cNvSpPr txBox="1"/>
          <p:nvPr/>
        </p:nvSpPr>
        <p:spPr>
          <a:xfrm>
            <a:off x="287879" y="2537151"/>
            <a:ext cx="826077" cy="954107"/>
          </a:xfrm>
          <a:prstGeom prst="rect">
            <a:avLst/>
          </a:prstGeom>
          <a:noFill/>
        </p:spPr>
        <p:txBody>
          <a:bodyPr wrap="square">
            <a:spAutoFit/>
          </a:bodyPr>
          <a:lstStyle/>
          <a:p>
            <a:r>
              <a:rPr lang="en-US" sz="2800" b="1" dirty="0" err="1">
                <a:solidFill>
                  <a:srgbClr val="0D0D0D"/>
                </a:solidFill>
                <a:latin typeface="Times New Roman" panose="02020603050405020304" pitchFamily="18" charset="0"/>
                <a:ea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rPr>
              <a:t> 1</a:t>
            </a:r>
            <a:endParaRPr lang="en-US" sz="2800" dirty="0">
              <a:solidFill>
                <a:srgbClr val="000000"/>
              </a:solidFill>
            </a:endParaRPr>
          </a:p>
        </p:txBody>
      </p:sp>
    </p:spTree>
    <p:extLst>
      <p:ext uri="{BB962C8B-B14F-4D97-AF65-F5344CB8AC3E}">
        <p14:creationId xmlns:p14="http://schemas.microsoft.com/office/powerpoint/2010/main" val="68637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3"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6" y="152415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72"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7"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571656"/>
            <a:ext cx="822325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105400"/>
            <a:ext cx="29908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1148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327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5883FD3-5820-452F-BCF2-F9ECF2522FCD}"/>
              </a:ext>
            </a:extLst>
          </p:cNvPr>
          <p:cNvSpPr>
            <a:spLocks noChangeArrowheads="1"/>
          </p:cNvSpPr>
          <p:nvPr/>
        </p:nvSpPr>
        <p:spPr bwMode="auto">
          <a:xfrm>
            <a:off x="1111827" y="692727"/>
            <a:ext cx="7678882" cy="2271027"/>
          </a:xfrm>
          <a:prstGeom prst="roundRect">
            <a:avLst>
              <a:gd name="adj" fmla="val 16667"/>
            </a:avLst>
          </a:prstGeom>
          <a:solidFill>
            <a:schemeClr val="tx2"/>
          </a:solidFill>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231201" y="692727"/>
            <a:ext cx="880626" cy="227102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4" name="Rounded Rectangle 10">
            <a:extLst>
              <a:ext uri="{FF2B5EF4-FFF2-40B4-BE49-F238E27FC236}">
                <a16:creationId xmlns:a16="http://schemas.microsoft.com/office/drawing/2014/main" xmlns="" id="{19197B86-A2D2-451C-A5D5-DE1282F8F970}"/>
              </a:ext>
            </a:extLst>
          </p:cNvPr>
          <p:cNvSpPr>
            <a:spLocks noChangeArrowheads="1"/>
          </p:cNvSpPr>
          <p:nvPr/>
        </p:nvSpPr>
        <p:spPr bwMode="auto">
          <a:xfrm>
            <a:off x="231201" y="3729449"/>
            <a:ext cx="880626" cy="2782289"/>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5" name="Rounded Rectangle 10">
            <a:extLst>
              <a:ext uri="{FF2B5EF4-FFF2-40B4-BE49-F238E27FC236}">
                <a16:creationId xmlns:a16="http://schemas.microsoft.com/office/drawing/2014/main" xmlns="" id="{4A32D849-887F-4B89-AE15-F811C423B087}"/>
              </a:ext>
            </a:extLst>
          </p:cNvPr>
          <p:cNvSpPr>
            <a:spLocks noChangeArrowheads="1"/>
          </p:cNvSpPr>
          <p:nvPr/>
        </p:nvSpPr>
        <p:spPr bwMode="auto">
          <a:xfrm>
            <a:off x="1140451" y="3729348"/>
            <a:ext cx="7629527" cy="2782288"/>
          </a:xfrm>
          <a:prstGeom prst="roundRect">
            <a:avLst>
              <a:gd name="adj" fmla="val 16667"/>
            </a:avLst>
          </a:prstGeom>
          <a:solidFill>
            <a:schemeClr val="tx2"/>
          </a:solidFill>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4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2428D7B-E658-4CEE-AD17-4BC86273F2B9}"/>
              </a:ext>
            </a:extLst>
          </p:cNvPr>
          <p:cNvSpPr txBox="1"/>
          <p:nvPr/>
        </p:nvSpPr>
        <p:spPr>
          <a:xfrm>
            <a:off x="283157" y="1458408"/>
            <a:ext cx="880626" cy="830997"/>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FB9175A5-DE3B-4128-8984-C99CE160620A}"/>
              </a:ext>
            </a:extLst>
          </p:cNvPr>
          <p:cNvSpPr txBox="1"/>
          <p:nvPr/>
        </p:nvSpPr>
        <p:spPr>
          <a:xfrm>
            <a:off x="280605" y="4614944"/>
            <a:ext cx="753341" cy="830997"/>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6064FAA2-C255-4A67-A4D3-78FA5CD904E7}"/>
              </a:ext>
            </a:extLst>
          </p:cNvPr>
          <p:cNvSpPr txBox="1"/>
          <p:nvPr/>
        </p:nvSpPr>
        <p:spPr>
          <a:xfrm>
            <a:off x="1163783" y="1228076"/>
            <a:ext cx="7606143" cy="1200329"/>
          </a:xfrm>
          <a:prstGeom prst="rect">
            <a:avLst/>
          </a:prstGeom>
          <a:noFill/>
        </p:spPr>
        <p:txBody>
          <a:bodyPr wrap="square">
            <a:spAutoFit/>
          </a:bodyPr>
          <a:lstStyle/>
          <a:p>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tổn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2DAE2FEC-75E2-49C6-BB88-D9BC51F9EDB6}"/>
              </a:ext>
            </a:extLst>
          </p:cNvPr>
          <p:cNvSpPr txBox="1"/>
          <p:nvPr/>
        </p:nvSpPr>
        <p:spPr>
          <a:xfrm>
            <a:off x="1111842" y="3748207"/>
            <a:ext cx="7629527" cy="2677656"/>
          </a:xfrm>
          <a:prstGeom prst="rect">
            <a:avLst/>
          </a:prstGeom>
          <a:noFill/>
        </p:spPr>
        <p:txBody>
          <a:bodyPr wrap="square">
            <a:spAutoFit/>
          </a:bodyPr>
          <a:lstStyle/>
          <a:p>
            <a:pPr>
              <a:tabLst>
                <a:tab pos="400050" algn="l"/>
              </a:tabLst>
            </a:pP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xoáy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huy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ra</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dậy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smtClean="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23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1" grpId="0"/>
      <p:bldP spid="13"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36A17192-4A2A-4E16-BC07-A891F2A8DDBB}"/>
              </a:ext>
            </a:extLst>
          </p:cNvPr>
          <p:cNvSpPr txBox="1"/>
          <p:nvPr/>
        </p:nvSpPr>
        <p:spPr>
          <a:xfrm>
            <a:off x="457202" y="457298"/>
            <a:ext cx="1054677" cy="461665"/>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734DDDE6-C5B7-4092-8FF7-C755D58966B9}"/>
              </a:ext>
            </a:extLst>
          </p:cNvPr>
          <p:cNvSpPr txBox="1"/>
          <p:nvPr/>
        </p:nvSpPr>
        <p:spPr>
          <a:xfrm>
            <a:off x="685800" y="918914"/>
            <a:ext cx="8077200" cy="5983176"/>
          </a:xfrm>
          <a:prstGeom prst="rect">
            <a:avLst/>
          </a:prstGeom>
          <a:noFill/>
        </p:spPr>
        <p:txBody>
          <a:bodyPr wrap="square">
            <a:spAutoFit/>
          </a:bodyPr>
          <a:lstStyle/>
          <a:p>
            <a:pPr>
              <a:lnSpc>
                <a:spcPct val="115000"/>
              </a:lnSpc>
            </a:pP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ống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xả</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đốt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rác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bừa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Tái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nhựa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Trồng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trời</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solidFill>
                  <a:srgbClr val="0D0D0D"/>
                </a:solidFill>
                <a:latin typeface="Times New Roman" panose="02020603050405020304" pitchFamily="18" charset="0"/>
                <a:ea typeface="Times New Roman" panose="02020603050405020304" pitchFamily="18" charset="0"/>
              </a:rPr>
              <a:t>…</a:t>
            </a:r>
            <a:endParaRPr lang="en-US" sz="2400" dirty="0">
              <a:solidFill>
                <a:srgbClr val="000000"/>
              </a:solidFill>
            </a:endParaRPr>
          </a:p>
        </p:txBody>
      </p:sp>
    </p:spTree>
    <p:extLst>
      <p:ext uri="{BB962C8B-B14F-4D97-AF65-F5344CB8AC3E}">
        <p14:creationId xmlns:p14="http://schemas.microsoft.com/office/powerpoint/2010/main" val="154583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400936" y="287564"/>
            <a:ext cx="8246474" cy="556435"/>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0434CA9-70FF-44A9-AEB1-4F66D03E3EAB}"/>
              </a:ext>
            </a:extLst>
          </p:cNvPr>
          <p:cNvSpPr txBox="1"/>
          <p:nvPr/>
        </p:nvSpPr>
        <p:spPr>
          <a:xfrm>
            <a:off x="131456" y="228605"/>
            <a:ext cx="8499313" cy="517065"/>
          </a:xfrm>
          <a:prstGeom prst="rect">
            <a:avLst/>
          </a:prstGeom>
          <a:noFill/>
        </p:spPr>
        <p:txBody>
          <a:bodyPr wrap="square">
            <a:spAutoFit/>
          </a:bodyPr>
          <a:lstStyle/>
          <a:p>
            <a:pPr marL="457200" algn="just">
              <a:lnSpc>
                <a:spcPct val="115000"/>
              </a:lnSpc>
              <a:spcAft>
                <a:spcPts val="1000"/>
              </a:spcAft>
              <a:tabLst>
                <a:tab pos="400050" algn="l"/>
              </a:tabLst>
            </a:pPr>
            <a:r>
              <a:rPr lang="en-US" sz="2400" b="1" dirty="0" err="1">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FF0000"/>
                </a:solidFill>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4:</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sát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29" name="Picture 24">
            <a:extLst>
              <a:ext uri="{FF2B5EF4-FFF2-40B4-BE49-F238E27FC236}">
                <a16:creationId xmlns:a16="http://schemas.microsoft.com/office/drawing/2014/main" xmlns="" id="{122217AF-2A78-4594-9421-02D8A843F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79" y="1131390"/>
            <a:ext cx="4123237" cy="281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8">
            <a:extLst>
              <a:ext uri="{FF2B5EF4-FFF2-40B4-BE49-F238E27FC236}">
                <a16:creationId xmlns:a16="http://schemas.microsoft.com/office/drawing/2014/main" xmlns="" id="{5B861014-282B-46E6-A280-3B75F338F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111" y="1128011"/>
            <a:ext cx="3722301" cy="2816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a:extLst>
              <a:ext uri="{FF2B5EF4-FFF2-40B4-BE49-F238E27FC236}">
                <a16:creationId xmlns:a16="http://schemas.microsoft.com/office/drawing/2014/main" xmlns="" id="{BE21B544-0DB0-44C7-B98F-93A9701555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978" y="4184074"/>
            <a:ext cx="4123237" cy="254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5">
            <a:extLst>
              <a:ext uri="{FF2B5EF4-FFF2-40B4-BE49-F238E27FC236}">
                <a16:creationId xmlns:a16="http://schemas.microsoft.com/office/drawing/2014/main" xmlns="" id="{A47A82E7-9509-4447-95EA-9764AA0681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5111" y="4184074"/>
            <a:ext cx="3722301" cy="254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704FFD67-90E0-45BE-839D-CF8D25BF61C3}"/>
              </a:ext>
            </a:extLst>
          </p:cNvPr>
          <p:cNvSpPr txBox="1"/>
          <p:nvPr/>
        </p:nvSpPr>
        <p:spPr>
          <a:xfrm>
            <a:off x="7620041" y="3574883"/>
            <a:ext cx="1010729" cy="400110"/>
          </a:xfrm>
          <a:prstGeom prst="rect">
            <a:avLst/>
          </a:prstGeom>
          <a:solidFill>
            <a:srgbClr val="FFFF00"/>
          </a:solidFill>
        </p:spPr>
        <p:txBody>
          <a:bodyPr wrap="square" rtlCol="0">
            <a:spAutoFit/>
          </a:bodyPr>
          <a:lstStyle/>
          <a:p>
            <a:r>
              <a:rPr lang="en-US" sz="2000" b="1" dirty="0" err="1">
                <a:solidFill>
                  <a:srgbClr val="FF0000"/>
                </a:solidFill>
                <a:latin typeface="Times New Roman" pitchFamily="18" charset="0"/>
                <a:cs typeface="Times New Roman" pitchFamily="18" charset="0"/>
              </a:rPr>
              <a:t>Hình</a:t>
            </a:r>
            <a:r>
              <a:rPr lang="en-US" sz="2000" b="1" dirty="0">
                <a:solidFill>
                  <a:srgbClr val="FF0000"/>
                </a:solidFill>
                <a:latin typeface="Times New Roman" pitchFamily="18" charset="0"/>
                <a:cs typeface="Times New Roman" pitchFamily="18" charset="0"/>
              </a:rPr>
              <a:t> 2</a:t>
            </a:r>
          </a:p>
        </p:txBody>
      </p:sp>
      <p:sp>
        <p:nvSpPr>
          <p:cNvPr id="22" name="TextBox 21">
            <a:extLst>
              <a:ext uri="{FF2B5EF4-FFF2-40B4-BE49-F238E27FC236}">
                <a16:creationId xmlns:a16="http://schemas.microsoft.com/office/drawing/2014/main" xmlns="" id="{D4445234-70EF-4A74-8311-D61D881692FD}"/>
              </a:ext>
            </a:extLst>
          </p:cNvPr>
          <p:cNvSpPr txBox="1"/>
          <p:nvPr/>
        </p:nvSpPr>
        <p:spPr>
          <a:xfrm>
            <a:off x="3512391" y="3511881"/>
            <a:ext cx="1007164" cy="400110"/>
          </a:xfrm>
          <a:prstGeom prst="rect">
            <a:avLst/>
          </a:prstGeom>
          <a:solidFill>
            <a:srgbClr val="FFFF00"/>
          </a:solidFill>
        </p:spPr>
        <p:txBody>
          <a:bodyPr wrap="square" rtlCol="0">
            <a:spAutoFit/>
          </a:bodyPr>
          <a:lstStyle/>
          <a:p>
            <a:r>
              <a:rPr lang="en-US" sz="2000" b="1" dirty="0" err="1">
                <a:solidFill>
                  <a:srgbClr val="FF0000"/>
                </a:solidFill>
                <a:latin typeface="Times New Roman" pitchFamily="18" charset="0"/>
                <a:cs typeface="Times New Roman" pitchFamily="18" charset="0"/>
              </a:rPr>
              <a:t>Hình</a:t>
            </a:r>
            <a:r>
              <a:rPr lang="en-US" sz="2000" b="1" dirty="0">
                <a:solidFill>
                  <a:srgbClr val="FF0000"/>
                </a:solidFill>
                <a:latin typeface="Times New Roman" pitchFamily="18" charset="0"/>
                <a:cs typeface="Times New Roman" pitchFamily="18" charset="0"/>
              </a:rPr>
              <a:t> 1</a:t>
            </a:r>
          </a:p>
        </p:txBody>
      </p:sp>
      <p:sp>
        <p:nvSpPr>
          <p:cNvPr id="23" name="TextBox 22">
            <a:extLst>
              <a:ext uri="{FF2B5EF4-FFF2-40B4-BE49-F238E27FC236}">
                <a16:creationId xmlns:a16="http://schemas.microsoft.com/office/drawing/2014/main" xmlns="" id="{80164E47-E9FC-4EF5-B2AF-49277EAEF35C}"/>
              </a:ext>
            </a:extLst>
          </p:cNvPr>
          <p:cNvSpPr txBox="1"/>
          <p:nvPr/>
        </p:nvSpPr>
        <p:spPr>
          <a:xfrm>
            <a:off x="3352801" y="6317751"/>
            <a:ext cx="1119420" cy="369332"/>
          </a:xfrm>
          <a:prstGeom prst="rect">
            <a:avLst/>
          </a:prstGeom>
          <a:solidFill>
            <a:srgbClr val="FFFF00"/>
          </a:solidFill>
        </p:spPr>
        <p:txBody>
          <a:bodyPr wrap="square" rtlCol="0">
            <a:spAutoFit/>
          </a:bodyPr>
          <a:lstStyle/>
          <a:p>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3</a:t>
            </a:r>
          </a:p>
        </p:txBody>
      </p:sp>
      <p:sp>
        <p:nvSpPr>
          <p:cNvPr id="24" name="TextBox 23">
            <a:extLst>
              <a:ext uri="{FF2B5EF4-FFF2-40B4-BE49-F238E27FC236}">
                <a16:creationId xmlns:a16="http://schemas.microsoft.com/office/drawing/2014/main" xmlns="" id="{DE64902C-3641-4FD0-9008-B06378EBFC93}"/>
              </a:ext>
            </a:extLst>
          </p:cNvPr>
          <p:cNvSpPr txBox="1"/>
          <p:nvPr/>
        </p:nvSpPr>
        <p:spPr>
          <a:xfrm>
            <a:off x="7620041" y="6326640"/>
            <a:ext cx="1010729" cy="400110"/>
          </a:xfrm>
          <a:prstGeom prst="rect">
            <a:avLst/>
          </a:prstGeom>
          <a:solidFill>
            <a:srgbClr val="FFFF00"/>
          </a:solidFill>
        </p:spPr>
        <p:txBody>
          <a:bodyPr wrap="square" rtlCol="0">
            <a:spAutoFit/>
          </a:bodyPr>
          <a:lstStyle/>
          <a:p>
            <a:r>
              <a:rPr lang="en-US" sz="2000" b="1" dirty="0" err="1">
                <a:solidFill>
                  <a:srgbClr val="FF0000"/>
                </a:solidFill>
                <a:latin typeface="Times New Roman" pitchFamily="18" charset="0"/>
                <a:cs typeface="Times New Roman" pitchFamily="18" charset="0"/>
              </a:rPr>
              <a:t>Hình</a:t>
            </a:r>
            <a:r>
              <a:rPr lang="en-US" sz="2000" b="1" dirty="0">
                <a:solidFill>
                  <a:srgbClr val="FF0000"/>
                </a:solidFill>
                <a:latin typeface="Times New Roman" pitchFamily="18" charset="0"/>
                <a:cs typeface="Times New Roman" pitchFamily="18" charset="0"/>
              </a:rPr>
              <a:t> 4</a:t>
            </a:r>
          </a:p>
        </p:txBody>
      </p:sp>
    </p:spTree>
    <p:extLst>
      <p:ext uri="{BB962C8B-B14F-4D97-AF65-F5344CB8AC3E}">
        <p14:creationId xmlns:p14="http://schemas.microsoft.com/office/powerpoint/2010/main" val="131749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p:cTn id="15" dur="1000" fill="hold"/>
                                        <p:tgtEl>
                                          <p:spTgt spid="1029"/>
                                        </p:tgtEl>
                                        <p:attrNameLst>
                                          <p:attrName>ppt_w</p:attrName>
                                        </p:attrNameLst>
                                      </p:cBhvr>
                                      <p:tavLst>
                                        <p:tav tm="0">
                                          <p:val>
                                            <p:fltVal val="0"/>
                                          </p:val>
                                        </p:tav>
                                        <p:tav tm="100000">
                                          <p:val>
                                            <p:strVal val="#ppt_w"/>
                                          </p:val>
                                        </p:tav>
                                      </p:tavLst>
                                    </p:anim>
                                    <p:anim calcmode="lin" valueType="num">
                                      <p:cBhvr>
                                        <p:cTn id="16" dur="1000" fill="hold"/>
                                        <p:tgtEl>
                                          <p:spTgt spid="1029"/>
                                        </p:tgtEl>
                                        <p:attrNameLst>
                                          <p:attrName>ppt_h</p:attrName>
                                        </p:attrNameLst>
                                      </p:cBhvr>
                                      <p:tavLst>
                                        <p:tav tm="0">
                                          <p:val>
                                            <p:fltVal val="0"/>
                                          </p:val>
                                        </p:tav>
                                        <p:tav tm="100000">
                                          <p:val>
                                            <p:strVal val="#ppt_h"/>
                                          </p:val>
                                        </p:tav>
                                      </p:tavLst>
                                    </p:anim>
                                    <p:anim calcmode="lin" valueType="num">
                                      <p:cBhvr>
                                        <p:cTn id="17" dur="1000" fill="hold"/>
                                        <p:tgtEl>
                                          <p:spTgt spid="1029"/>
                                        </p:tgtEl>
                                        <p:attrNameLst>
                                          <p:attrName>style.rotation</p:attrName>
                                        </p:attrNameLst>
                                      </p:cBhvr>
                                      <p:tavLst>
                                        <p:tav tm="0">
                                          <p:val>
                                            <p:fltVal val="90"/>
                                          </p:val>
                                        </p:tav>
                                        <p:tav tm="100000">
                                          <p:val>
                                            <p:fltVal val="0"/>
                                          </p:val>
                                        </p:tav>
                                      </p:tavLst>
                                    </p:anim>
                                    <p:animEffect transition="in" filter="fade">
                                      <p:cBhvr>
                                        <p:cTn id="18" dur="1000"/>
                                        <p:tgtEl>
                                          <p:spTgt spid="1029"/>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fltVal val="0"/>
                                          </p:val>
                                        </p:tav>
                                        <p:tav tm="100000">
                                          <p:val>
                                            <p:strVal val="#ppt_w"/>
                                          </p:val>
                                        </p:tav>
                                      </p:tavLst>
                                    </p:anim>
                                    <p:anim calcmode="lin" valueType="num">
                                      <p:cBhvr>
                                        <p:cTn id="22" dur="1000" fill="hold"/>
                                        <p:tgtEl>
                                          <p:spTgt spid="22"/>
                                        </p:tgtEl>
                                        <p:attrNameLst>
                                          <p:attrName>ppt_h</p:attrName>
                                        </p:attrNameLst>
                                      </p:cBhvr>
                                      <p:tavLst>
                                        <p:tav tm="0">
                                          <p:val>
                                            <p:fltVal val="0"/>
                                          </p:val>
                                        </p:tav>
                                        <p:tav tm="100000">
                                          <p:val>
                                            <p:strVal val="#ppt_h"/>
                                          </p:val>
                                        </p:tav>
                                      </p:tavLst>
                                    </p:anim>
                                    <p:anim calcmode="lin" valueType="num">
                                      <p:cBhvr>
                                        <p:cTn id="23" dur="1000" fill="hold"/>
                                        <p:tgtEl>
                                          <p:spTgt spid="22"/>
                                        </p:tgtEl>
                                        <p:attrNameLst>
                                          <p:attrName>style.rotation</p:attrName>
                                        </p:attrNameLst>
                                      </p:cBhvr>
                                      <p:tavLst>
                                        <p:tav tm="0">
                                          <p:val>
                                            <p:fltVal val="90"/>
                                          </p:val>
                                        </p:tav>
                                        <p:tav tm="100000">
                                          <p:val>
                                            <p:fltVal val="0"/>
                                          </p:val>
                                        </p:tav>
                                      </p:tavLst>
                                    </p:anim>
                                    <p:animEffect transition="in" filter="fade">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31"/>
                                        </p:tgtEl>
                                        <p:attrNameLst>
                                          <p:attrName>style.visibility</p:attrName>
                                        </p:attrNameLst>
                                      </p:cBhvr>
                                      <p:to>
                                        <p:strVal val="visible"/>
                                      </p:to>
                                    </p:set>
                                    <p:animEffect transition="in" filter="circle(in)">
                                      <p:cBhvr>
                                        <p:cTn id="29" dur="2000"/>
                                        <p:tgtEl>
                                          <p:spTgt spid="1031"/>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p:cTn id="37" dur="2000" fill="hold"/>
                                        <p:tgtEl>
                                          <p:spTgt spid="1032"/>
                                        </p:tgtEl>
                                        <p:attrNameLst>
                                          <p:attrName>ppt_w</p:attrName>
                                        </p:attrNameLst>
                                      </p:cBhvr>
                                      <p:tavLst>
                                        <p:tav tm="0">
                                          <p:val>
                                            <p:fltVal val="0"/>
                                          </p:val>
                                        </p:tav>
                                        <p:tav tm="100000">
                                          <p:val>
                                            <p:strVal val="#ppt_w"/>
                                          </p:val>
                                        </p:tav>
                                      </p:tavLst>
                                    </p:anim>
                                    <p:anim calcmode="lin" valueType="num">
                                      <p:cBhvr>
                                        <p:cTn id="38" dur="2000" fill="hold"/>
                                        <p:tgtEl>
                                          <p:spTgt spid="1032"/>
                                        </p:tgtEl>
                                        <p:attrNameLst>
                                          <p:attrName>ppt_h</p:attrName>
                                        </p:attrNameLst>
                                      </p:cBhvr>
                                      <p:tavLst>
                                        <p:tav tm="0">
                                          <p:val>
                                            <p:fltVal val="0"/>
                                          </p:val>
                                        </p:tav>
                                        <p:tav tm="100000">
                                          <p:val>
                                            <p:strVal val="#ppt_h"/>
                                          </p:val>
                                        </p:tav>
                                      </p:tavLst>
                                    </p:anim>
                                    <p:animEffect transition="in" filter="fade">
                                      <p:cBhvr>
                                        <p:cTn id="39" dur="2000"/>
                                        <p:tgtEl>
                                          <p:spTgt spid="10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2000" fill="hold"/>
                                        <p:tgtEl>
                                          <p:spTgt spid="23"/>
                                        </p:tgtEl>
                                        <p:attrNameLst>
                                          <p:attrName>ppt_w</p:attrName>
                                        </p:attrNameLst>
                                      </p:cBhvr>
                                      <p:tavLst>
                                        <p:tav tm="0">
                                          <p:val>
                                            <p:fltVal val="0"/>
                                          </p:val>
                                        </p:tav>
                                        <p:tav tm="100000">
                                          <p:val>
                                            <p:strVal val="#ppt_w"/>
                                          </p:val>
                                        </p:tav>
                                      </p:tavLst>
                                    </p:anim>
                                    <p:anim calcmode="lin" valueType="num">
                                      <p:cBhvr>
                                        <p:cTn id="43" dur="2000" fill="hold"/>
                                        <p:tgtEl>
                                          <p:spTgt spid="23"/>
                                        </p:tgtEl>
                                        <p:attrNameLst>
                                          <p:attrName>ppt_h</p:attrName>
                                        </p:attrNameLst>
                                      </p:cBhvr>
                                      <p:tavLst>
                                        <p:tav tm="0">
                                          <p:val>
                                            <p:fltVal val="0"/>
                                          </p:val>
                                        </p:tav>
                                        <p:tav tm="100000">
                                          <p:val>
                                            <p:strVal val="#ppt_h"/>
                                          </p:val>
                                        </p:tav>
                                      </p:tavLst>
                                    </p:anim>
                                    <p:animEffect transition="in" filter="fade">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033"/>
                                        </p:tgtEl>
                                        <p:attrNameLst>
                                          <p:attrName>style.visibility</p:attrName>
                                        </p:attrNameLst>
                                      </p:cBhvr>
                                      <p:to>
                                        <p:strVal val="visible"/>
                                      </p:to>
                                    </p:set>
                                    <p:animEffect transition="in" filter="wheel(1)">
                                      <p:cBhvr>
                                        <p:cTn id="49" dur="2000"/>
                                        <p:tgtEl>
                                          <p:spTgt spid="1033"/>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heel(1)">
                                      <p:cBhvr>
                                        <p:cTn id="5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9972954C-1396-4E43-B8BB-368A4BFF386B}"/>
              </a:ext>
            </a:extLst>
          </p:cNvPr>
          <p:cNvSpPr txBox="1"/>
          <p:nvPr/>
        </p:nvSpPr>
        <p:spPr>
          <a:xfrm>
            <a:off x="533436" y="685841"/>
            <a:ext cx="8182841" cy="5262979"/>
          </a:xfrm>
          <a:prstGeom prst="rect">
            <a:avLst/>
          </a:prstGeom>
          <a:noFill/>
        </p:spPr>
        <p:txBody>
          <a:bodyPr wrap="square">
            <a:spAutoFit/>
          </a:bodyPr>
          <a:lstStyle/>
          <a:p>
            <a:pPr algn="just">
              <a:lnSpc>
                <a:spcPct val="150000"/>
              </a:lnSpc>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Thử</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8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58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19197B86-A2D2-451C-A5D5-DE1282F8F970}"/>
              </a:ext>
            </a:extLst>
          </p:cNvPr>
          <p:cNvSpPr>
            <a:spLocks noChangeArrowheads="1"/>
          </p:cNvSpPr>
          <p:nvPr/>
        </p:nvSpPr>
        <p:spPr bwMode="auto">
          <a:xfrm>
            <a:off x="197462" y="2257425"/>
            <a:ext cx="1109879" cy="3422937"/>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5" name="Rounded Rectangle 10">
            <a:extLst>
              <a:ext uri="{FF2B5EF4-FFF2-40B4-BE49-F238E27FC236}">
                <a16:creationId xmlns:a16="http://schemas.microsoft.com/office/drawing/2014/main" xmlns="" id="{4A32D849-887F-4B89-AE15-F811C423B087}"/>
              </a:ext>
            </a:extLst>
          </p:cNvPr>
          <p:cNvSpPr>
            <a:spLocks noChangeArrowheads="1"/>
          </p:cNvSpPr>
          <p:nvPr/>
        </p:nvSpPr>
        <p:spPr bwMode="auto">
          <a:xfrm>
            <a:off x="1307308" y="2257423"/>
            <a:ext cx="7556138" cy="342293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FB9175A5-DE3B-4128-8984-C99CE160620A}"/>
              </a:ext>
            </a:extLst>
          </p:cNvPr>
          <p:cNvSpPr txBox="1"/>
          <p:nvPr/>
        </p:nvSpPr>
        <p:spPr>
          <a:xfrm>
            <a:off x="322154" y="3496040"/>
            <a:ext cx="985187" cy="954107"/>
          </a:xfrm>
          <a:prstGeom prst="rect">
            <a:avLst/>
          </a:prstGeom>
          <a:noFill/>
        </p:spPr>
        <p:txBody>
          <a:bodyPr wrap="square">
            <a:spAutoFit/>
          </a:bodyPr>
          <a:lstStyle/>
          <a:p>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7572FA18-3A37-47F1-84D4-8C7C77A57103}"/>
              </a:ext>
            </a:extLst>
          </p:cNvPr>
          <p:cNvSpPr>
            <a:spLocks noChangeArrowheads="1"/>
          </p:cNvSpPr>
          <p:nvPr/>
        </p:nvSpPr>
        <p:spPr bwMode="auto">
          <a:xfrm>
            <a:off x="3340677" y="611542"/>
            <a:ext cx="2462646" cy="856445"/>
          </a:xfrm>
          <a:prstGeom prst="roundRect">
            <a:avLst>
              <a:gd name="adj" fmla="val 16667"/>
            </a:avLst>
          </a:prstGeom>
          <a:solidFill>
            <a:srgbClr val="FFFF00"/>
          </a:solidFill>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DB6BF4AB-E086-4D72-B9AC-82CFA7B77B6B}"/>
              </a:ext>
            </a:extLst>
          </p:cNvPr>
          <p:cNvSpPr txBox="1"/>
          <p:nvPr/>
        </p:nvSpPr>
        <p:spPr>
          <a:xfrm>
            <a:off x="3543301" y="765746"/>
            <a:ext cx="2260022" cy="1083374"/>
          </a:xfrm>
          <a:prstGeom prst="rect">
            <a:avLst/>
          </a:prstGeom>
          <a:noFill/>
        </p:spPr>
        <p:txBody>
          <a:bodyPr wrap="square">
            <a:spAutoFit/>
          </a:bodyPr>
          <a:lstStyle/>
          <a:p>
            <a:pPr marL="457200" algn="just">
              <a:lnSpc>
                <a:spcPct val="115000"/>
              </a:lnSpc>
              <a:spcAft>
                <a:spcPts val="1000"/>
              </a:spcAft>
              <a:tabLst>
                <a:tab pos="400050" algn="l"/>
              </a:tabLst>
            </a:pPr>
            <a:r>
              <a:rPr lang="pt-B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96729F7D-2331-4624-8A98-975811432F28}"/>
              </a:ext>
            </a:extLst>
          </p:cNvPr>
          <p:cNvSpPr txBox="1"/>
          <p:nvPr/>
        </p:nvSpPr>
        <p:spPr>
          <a:xfrm>
            <a:off x="1514507" y="2668793"/>
            <a:ext cx="7629527" cy="2677656"/>
          </a:xfrm>
          <a:prstGeom prst="rect">
            <a:avLst/>
          </a:prstGeom>
          <a:noFill/>
        </p:spPr>
        <p:txBody>
          <a:bodyPr wrap="square">
            <a:spAutoFit/>
          </a:bodyPr>
          <a:lstStyle/>
          <a:p>
            <a:pPr>
              <a:lnSpc>
                <a:spcPct val="150000"/>
              </a:lnSpc>
            </a:pP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tan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50000"/>
              </a:lnSpc>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tabLst>
                <a:tab pos="400050" algn="l"/>
              </a:tabLs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4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barn(inVertical)">
                                      <p:cBhvr>
                                        <p:cTn id="26" dur="5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animEffect transition="in" filter="barn(inVertical)">
                                      <p:cBhvr>
                                        <p:cTn id="31" dur="500"/>
                                        <p:tgtEl>
                                          <p:spTgt spid="1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4">
                                            <p:txEl>
                                              <p:pRg st="2" end="2"/>
                                            </p:txEl>
                                          </p:spTgt>
                                        </p:tgtEl>
                                        <p:attrNameLst>
                                          <p:attrName>style.visibility</p:attrName>
                                        </p:attrNameLst>
                                      </p:cBhvr>
                                      <p:to>
                                        <p:strVal val="visible"/>
                                      </p:to>
                                    </p:set>
                                    <p:animEffect transition="in" filter="barn(inVertical)">
                                      <p:cBhvr>
                                        <p:cTn id="36" dur="500"/>
                                        <p:tgtEl>
                                          <p:spTgt spid="1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animEffect transition="in" filter="barn(inVertical)">
                                      <p:cBhvr>
                                        <p:cTn id="41"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p:bldP spid="10"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1" name="TextBox 10">
            <a:extLst>
              <a:ext uri="{FF2B5EF4-FFF2-40B4-BE49-F238E27FC236}">
                <a16:creationId xmlns:a16="http://schemas.microsoft.com/office/drawing/2014/main" xmlns="" id="{A2428D7B-E658-4CEE-AD17-4BC86273F2B9}"/>
              </a:ext>
            </a:extLst>
          </p:cNvPr>
          <p:cNvSpPr txBox="1"/>
          <p:nvPr/>
        </p:nvSpPr>
        <p:spPr>
          <a:xfrm>
            <a:off x="990600" y="504216"/>
            <a:ext cx="1447800" cy="523220"/>
          </a:xfrm>
          <a:prstGeom prst="rect">
            <a:avLst/>
          </a:prstGeom>
          <a:noFill/>
        </p:spPr>
        <p:txBody>
          <a:bodyPr wrap="square">
            <a:spAutoFit/>
          </a:bodyPr>
          <a:lstStyle/>
          <a:p>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2</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FB9175A5-DE3B-4128-8984-C99CE160620A}"/>
              </a:ext>
            </a:extLst>
          </p:cNvPr>
          <p:cNvSpPr txBox="1"/>
          <p:nvPr/>
        </p:nvSpPr>
        <p:spPr>
          <a:xfrm>
            <a:off x="370474" y="2133600"/>
            <a:ext cx="1610737" cy="523220"/>
          </a:xfrm>
          <a:prstGeom prst="rect">
            <a:avLst/>
          </a:prstGeom>
          <a:noFill/>
        </p:spPr>
        <p:txBody>
          <a:bodyPr wrap="square">
            <a:spAutoFit/>
          </a:bodyPr>
          <a:lstStyle/>
          <a:p>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3</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1683380D-FFEA-4C16-83FF-3ECB05952E82}"/>
              </a:ext>
            </a:extLst>
          </p:cNvPr>
          <p:cNvSpPr txBox="1"/>
          <p:nvPr/>
        </p:nvSpPr>
        <p:spPr>
          <a:xfrm>
            <a:off x="1140399" y="1289499"/>
            <a:ext cx="7536010" cy="954107"/>
          </a:xfrm>
          <a:prstGeom prst="rect">
            <a:avLst/>
          </a:prstGeom>
          <a:noFill/>
        </p:spPr>
        <p:txBody>
          <a:bodyPr wrap="square">
            <a:spAutoFit/>
          </a:bodyPr>
          <a:lstStyle/>
          <a:p>
            <a:pPr algn="just">
              <a:tabLst>
                <a:tab pos="400050" algn="l"/>
              </a:tabLst>
            </a:pP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hậu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gây</a:t>
            </a:r>
            <a:r>
              <a:rPr lang="en-US" sz="2800" dirty="0">
                <a:solidFill>
                  <a:srgbClr val="000000"/>
                </a:solidFill>
                <a:latin typeface="Times New Roman" panose="02020603050405020304" pitchFamily="18" charset="0"/>
                <a:ea typeface="Times New Roman" panose="02020603050405020304" pitchFamily="18" charset="0"/>
              </a:rPr>
              <a:t> ra </a:t>
            </a:r>
            <a:r>
              <a:rPr lang="en-US" sz="2800" dirty="0" err="1">
                <a:solidFill>
                  <a:srgbClr val="000000"/>
                </a:solidFill>
                <a:latin typeface="Times New Roman" panose="02020603050405020304" pitchFamily="18" charset="0"/>
                <a:ea typeface="Times New Roman" panose="02020603050405020304" pitchFamily="18" charset="0"/>
              </a:rPr>
              <a:t>bởi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hậu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rPr>
              <a:t>.</a:t>
            </a:r>
          </a:p>
        </p:txBody>
      </p:sp>
      <p:sp>
        <p:nvSpPr>
          <p:cNvPr id="16" name="TextBox 15">
            <a:extLst>
              <a:ext uri="{FF2B5EF4-FFF2-40B4-BE49-F238E27FC236}">
                <a16:creationId xmlns:a16="http://schemas.microsoft.com/office/drawing/2014/main" xmlns="" id="{D39F4280-5C42-41ED-B0C5-D7D1BBF51D29}"/>
              </a:ext>
            </a:extLst>
          </p:cNvPr>
          <p:cNvSpPr txBox="1"/>
          <p:nvPr/>
        </p:nvSpPr>
        <p:spPr>
          <a:xfrm>
            <a:off x="1140398" y="2395217"/>
            <a:ext cx="7775001" cy="4358116"/>
          </a:xfrm>
          <a:prstGeom prst="rect">
            <a:avLst/>
          </a:prstGeom>
          <a:noFill/>
        </p:spPr>
        <p:txBody>
          <a:bodyPr wrap="square">
            <a:spAutoFit/>
          </a:bodyPr>
          <a:lstStyle/>
          <a:p>
            <a:pPr algn="just">
              <a:tabLst>
                <a:tab pos="400050" algn="l"/>
              </a:tabLst>
            </a:pP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nguyên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gây</a:t>
            </a:r>
            <a:r>
              <a:rPr lang="en-US" sz="2800" dirty="0">
                <a:solidFill>
                  <a:srgbClr val="000000"/>
                </a:solidFill>
                <a:latin typeface="Times New Roman" panose="02020603050405020304" pitchFamily="18" charset="0"/>
                <a:ea typeface="Times New Roman" panose="02020603050405020304" pitchFamily="18" charset="0"/>
              </a:rPr>
              <a:t> ra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băng</a:t>
            </a:r>
            <a:r>
              <a:rPr lang="en-US" sz="2800" dirty="0">
                <a:solidFill>
                  <a:srgbClr val="000000"/>
                </a:solidFill>
                <a:latin typeface="Times New Roman" panose="02020603050405020304" pitchFamily="18" charset="0"/>
                <a:ea typeface="Times New Roman" panose="02020603050405020304" pitchFamily="18" charset="0"/>
              </a:rPr>
              <a:t> tan, </a:t>
            </a:r>
            <a:r>
              <a:rPr lang="en-US" sz="2800" dirty="0" err="1">
                <a:solidFill>
                  <a:srgbClr val="000000"/>
                </a:solidFill>
                <a:latin typeface="Times New Roman" panose="02020603050405020304" pitchFamily="18" charset="0"/>
                <a:ea typeface="Times New Roman" panose="02020603050405020304" pitchFamily="18" charset="0"/>
              </a:rPr>
              <a:t>lũ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cháy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rừng</a:t>
            </a:r>
            <a:r>
              <a:rPr lang="en-US" sz="2800" dirty="0">
                <a:solidFill>
                  <a:srgbClr val="000000"/>
                </a:solidFill>
                <a:latin typeface="Times New Roman" panose="02020603050405020304" pitchFamily="18" charset="0"/>
                <a:ea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hằng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p>
          <a:p>
            <a:pPr marL="342900" indent="-342900" algn="just">
              <a:lnSpc>
                <a:spcPct val="115000"/>
              </a:lnSpc>
              <a:buFont typeface="Times New Roman" panose="02020603050405020304" pitchFamily="18" charset="0"/>
              <a:buChar char="-"/>
              <a:tabLst>
                <a:tab pos="400050" algn="l"/>
              </a:tabLs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Do con người chặt phá rừng bừa bãi</a:t>
            </a:r>
            <a:endPar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Times New Roman" panose="02020603050405020304" pitchFamily="18" charset="0"/>
              <a:buChar char="-"/>
              <a:tabLst>
                <a:tab pos="400050" algn="l"/>
              </a:tabLs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Do khí thải từ các phương tiện công cộng, khí thải công nghiệp</a:t>
            </a:r>
            <a:endPar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indent="-342900" algn="just">
              <a:lnSpc>
                <a:spcPct val="115000"/>
              </a:lnSpc>
              <a:buFont typeface="Times New Roman" panose="02020603050405020304" pitchFamily="18" charset="0"/>
              <a:buChar char="-"/>
              <a:tabLst>
                <a:tab pos="400050" algn="l"/>
              </a:tabLs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Do ô nhiễm môi trường, sử dụng quá nhiều rác thải nhựa, sử dụng lãng phí các nguồn năng lượng</a:t>
            </a:r>
            <a:endPar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1000"/>
              </a:spcAft>
              <a:tabLst>
                <a:tab pos="400050" algn="l"/>
              </a:tabLst>
            </a:pPr>
            <a:endParaRPr lang="en-US" sz="2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46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1" name="TextBox 10">
            <a:extLst>
              <a:ext uri="{FF2B5EF4-FFF2-40B4-BE49-F238E27FC236}">
                <a16:creationId xmlns:a16="http://schemas.microsoft.com/office/drawing/2014/main" xmlns="" id="{A2428D7B-E658-4CEE-AD17-4BC86273F2B9}"/>
              </a:ext>
            </a:extLst>
          </p:cNvPr>
          <p:cNvSpPr txBox="1"/>
          <p:nvPr/>
        </p:nvSpPr>
        <p:spPr>
          <a:xfrm>
            <a:off x="838200" y="381000"/>
            <a:ext cx="1676400" cy="523220"/>
          </a:xfrm>
          <a:prstGeom prst="rect">
            <a:avLst/>
          </a:prstGeom>
          <a:noFill/>
        </p:spPr>
        <p:txBody>
          <a:bodyPr wrap="square">
            <a:spAutoFit/>
          </a:bodyPr>
          <a:lstStyle/>
          <a:p>
            <a:r>
              <a:rPr lang="en-US" sz="28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4</a:t>
            </a:r>
            <a:endParaRPr lang="en-US" sz="28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BD5ACA0-2EEB-49BA-BC89-4B5582539947}"/>
              </a:ext>
            </a:extLst>
          </p:cNvPr>
          <p:cNvSpPr txBox="1"/>
          <p:nvPr/>
        </p:nvSpPr>
        <p:spPr>
          <a:xfrm>
            <a:off x="381000" y="1371603"/>
            <a:ext cx="8001000" cy="4293483"/>
          </a:xfrm>
          <a:prstGeom prst="rect">
            <a:avLst/>
          </a:prstGeom>
          <a:noFill/>
        </p:spPr>
        <p:txBody>
          <a:bodyPr wrap="square">
            <a:spAutoFit/>
          </a:bodyPr>
          <a:lstStyle/>
          <a:p>
            <a:pPr algn="just">
              <a:tabLst>
                <a:tab pos="400050" algn="l"/>
              </a:tabLs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Các hình ảnh khiến em ý thức được mức độ nguy hiểm của biến đổi khí hậu đối với môi trường tự nhiên và cuộc sống của con người. Từ đó em thấy mình có ý thức, trách nhiệm hơn trong việc bảo vệ môi trường.</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buFont typeface="Times New Roman" panose="02020603050405020304" pitchFamily="18" charset="0"/>
              <a:buChar char="-"/>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Ví dụ: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228600" algn="just">
              <a:lnSpc>
                <a:spcPct val="115000"/>
              </a:lnSpc>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t>
            </a: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ạn chế rác thải nhựa</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just">
              <a:lnSpc>
                <a:spcPct val="115000"/>
              </a:lnSpc>
              <a:spcAft>
                <a:spcPts val="1000"/>
              </a:spcAft>
            </a:pPr>
            <a:r>
              <a:rPr lang="pt-BR" sz="28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 Trồng thêm nhiều cây xanh quanh nơi ở</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3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337727" y="381000"/>
            <a:ext cx="8619259" cy="1066801"/>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ts val="800"/>
              </a:spcAft>
              <a:defRPr/>
            </a:pPr>
            <a:endParaRPr lang="en-US" sz="2800" b="1" dirty="0">
              <a:solidFill>
                <a:srgbClr val="000000"/>
              </a:solidFill>
              <a:latin typeface="Times New Roman" panose="02020603050405020304" pitchFamily="18" charset="0"/>
              <a:cs typeface="Times New Roman" panose="02020603050405020304" pitchFamily="18" charset="0"/>
            </a:endParaRPr>
          </a:p>
          <a:p>
            <a:pPr algn="ctr" eaLnBrk="0" fontAlgn="base" hangingPunct="0">
              <a:spcBef>
                <a:spcPct val="0"/>
              </a:spcBef>
              <a:spcAft>
                <a:spcPct val="0"/>
              </a:spcAft>
              <a:defRPr/>
            </a:pPr>
            <a:endParaRPr lang="en-US" altLang="en-US" sz="2800"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77BEA34-6D49-41A4-93AC-2C625033794B}"/>
              </a:ext>
            </a:extLst>
          </p:cNvPr>
          <p:cNvSpPr txBox="1"/>
          <p:nvPr/>
        </p:nvSpPr>
        <p:spPr>
          <a:xfrm>
            <a:off x="276082" y="1447822"/>
            <a:ext cx="8742506" cy="5740033"/>
          </a:xfrm>
          <a:prstGeom prst="rect">
            <a:avLst/>
          </a:prstGeom>
          <a:noFill/>
        </p:spPr>
        <p:txBody>
          <a:bodyPr wrap="square">
            <a:spAutoFit/>
          </a:bodyPr>
          <a:lstStyle/>
          <a:p>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ra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30480">
              <a:lnSpc>
                <a:spcPct val="115000"/>
              </a:lnSpc>
              <a:spcAft>
                <a:spcPts val="1200"/>
              </a:spcAft>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vốn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sắc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ngừng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Mở</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dắt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mãi</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dirty="0">
                <a:solidFill>
                  <a:srgbClr val="444444"/>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C6656D6-3C9D-4AD0-AAC1-7FB0B4FD59C3}"/>
              </a:ext>
            </a:extLst>
          </p:cNvPr>
          <p:cNvSpPr txBox="1"/>
          <p:nvPr/>
        </p:nvSpPr>
        <p:spPr>
          <a:xfrm>
            <a:off x="325294" y="381004"/>
            <a:ext cx="8427446" cy="954107"/>
          </a:xfrm>
          <a:prstGeom prst="rect">
            <a:avLst/>
          </a:prstGeom>
          <a:noFill/>
        </p:spPr>
        <p:txBody>
          <a:bodyPr wrap="square">
            <a:spAutoFit/>
          </a:bodyPr>
          <a:lstStyle/>
          <a:p>
            <a:r>
              <a:rPr lang="en-US" sz="28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De 3: a. </a:t>
            </a:r>
            <a:r>
              <a:rPr lang="vi-VN"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Viết </a:t>
            </a: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đoạn văn (khoảng 5-7 câu)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chủ</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tinh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mãi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11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DD477D16-7CA8-47AC-A13B-9D627F2EED45}"/>
              </a:ext>
            </a:extLst>
          </p:cNvPr>
          <p:cNvSpPr txBox="1"/>
          <p:nvPr/>
        </p:nvSpPr>
        <p:spPr>
          <a:xfrm>
            <a:off x="381012" y="609600"/>
            <a:ext cx="8457455" cy="5909310"/>
          </a:xfrm>
          <a:prstGeom prst="rect">
            <a:avLst/>
          </a:prstGeom>
          <a:solidFill>
            <a:schemeClr val="tx2"/>
          </a:solidFill>
        </p:spPr>
        <p:style>
          <a:lnRef idx="1">
            <a:schemeClr val="accent5"/>
          </a:lnRef>
          <a:fillRef idx="3">
            <a:schemeClr val="accent5"/>
          </a:fillRef>
          <a:effectRef idx="2">
            <a:schemeClr val="accent5"/>
          </a:effectRef>
          <a:fontRef idx="minor">
            <a:schemeClr val="lt1"/>
          </a:fontRef>
        </p:style>
        <p:txBody>
          <a:bodyPr wrap="square">
            <a:spAutoFit/>
          </a:bodyPr>
          <a:lstStyle/>
          <a:p>
            <a:pPr>
              <a:lnSpc>
                <a:spcPct val="150000"/>
              </a:lnSpc>
            </a:pP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lẽ</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thuyết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phục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tươi</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đẹp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ngừng</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diễn</a:t>
            </a:r>
            <a:endParaRPr lang="en-US" sz="28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trồng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cây</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chăm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sóc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gắn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hoạt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gom</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rác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vệ</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r>
            <a:b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Khẳng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sẻ</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lo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lắng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buồn</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67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077559C2-7BF5-4267-BAC0-9F5ECC538D0A}"/>
              </a:ext>
            </a:extLst>
          </p:cNvPr>
          <p:cNvSpPr txBox="1"/>
          <p:nvPr/>
        </p:nvSpPr>
        <p:spPr>
          <a:xfrm>
            <a:off x="685811" y="1219211"/>
            <a:ext cx="8228855" cy="2677656"/>
          </a:xfrm>
          <a:prstGeom prst="rect">
            <a:avLst/>
          </a:prstGeom>
          <a:noFill/>
        </p:spPr>
        <p:txBody>
          <a:bodyPr wrap="square">
            <a:spAutoFit/>
          </a:bodyPr>
          <a:lstStyle/>
          <a:p>
            <a:pPr marL="30480" marR="30480" algn="just">
              <a:lnSpc>
                <a:spcPct val="150000"/>
              </a:lnSpc>
              <a:spcAft>
                <a:spcPts val="120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 – 10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310377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6" y="152415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72"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7" y="5486400"/>
            <a:ext cx="19431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2692" y="-31483"/>
            <a:ext cx="8420100" cy="5644622"/>
          </a:xfrm>
          <a:prstGeom prst="rect">
            <a:avLst/>
          </a:prstGeom>
        </p:spPr>
        <p:txBody>
          <a:bodyPr wrap="square">
            <a:spAutoFit/>
          </a:bodyPr>
          <a:lstStyle/>
          <a:p>
            <a:pPr algn="just">
              <a:lnSpc>
                <a:spcPct val="120000"/>
              </a:lnSpc>
              <a:spcAft>
                <a:spcPts val="800"/>
              </a:spcAft>
            </a:pPr>
            <a:r>
              <a:rPr lang="en-US" b="1" dirty="0">
                <a:solidFill>
                  <a:srgbClr val="000000"/>
                </a:solidFill>
                <a:latin typeface="Times New Roman"/>
                <a:ea typeface="Calibri"/>
                <a:cs typeface="Times New Roman"/>
              </a:rPr>
              <a:t>A. VĂN BẢN: TRÁI ĐẤT- CÁI NÔI CỦA SỰ SỐNG</a:t>
            </a:r>
            <a:endParaRPr lang="en-US" sz="1400" dirty="0">
              <a:ea typeface="Calibri"/>
              <a:cs typeface="Times New Roman"/>
            </a:endParaRPr>
          </a:p>
          <a:p>
            <a:pPr algn="just">
              <a:lnSpc>
                <a:spcPct val="120000"/>
              </a:lnSpc>
              <a:spcAft>
                <a:spcPts val="800"/>
              </a:spcAft>
            </a:pPr>
            <a:r>
              <a:rPr lang="en-US" b="1" dirty="0">
                <a:solidFill>
                  <a:srgbClr val="000000"/>
                </a:solidFill>
                <a:latin typeface="Times New Roman"/>
                <a:ea typeface="Calibri"/>
                <a:cs typeface="Times New Roman"/>
              </a:rPr>
              <a:t>I. KIẾN THỨC CHUNG:</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a. </a:t>
            </a:r>
            <a:r>
              <a:rPr lang="en-US" dirty="0" err="1">
                <a:latin typeface="Times New Roman"/>
                <a:ea typeface="Calibri"/>
                <a:cs typeface="Times New Roman"/>
              </a:rPr>
              <a:t>Thể</a:t>
            </a:r>
            <a:r>
              <a:rPr lang="en-US" dirty="0">
                <a:latin typeface="Times New Roman"/>
                <a:ea typeface="Calibri"/>
                <a:cs typeface="Times New Roman"/>
              </a:rPr>
              <a:t> </a:t>
            </a:r>
            <a:r>
              <a:rPr lang="en-US" dirty="0" err="1">
                <a:latin typeface="Times New Roman"/>
                <a:ea typeface="Calibri"/>
                <a:cs typeface="Times New Roman"/>
              </a:rPr>
              <a:t>loại</a:t>
            </a:r>
            <a:r>
              <a:rPr lang="en-US" dirty="0">
                <a:latin typeface="Times New Roman"/>
                <a:ea typeface="Calibri"/>
                <a:cs typeface="Times New Roman"/>
              </a:rPr>
              <a:t>: </a:t>
            </a:r>
            <a:r>
              <a:rPr lang="en-US" dirty="0" err="1">
                <a:latin typeface="Times New Roman"/>
                <a:ea typeface="Calibri"/>
                <a:cs typeface="Times New Roman"/>
              </a:rPr>
              <a:t>Văn</a:t>
            </a:r>
            <a:r>
              <a:rPr lang="en-US" dirty="0">
                <a:latin typeface="Times New Roman"/>
                <a:ea typeface="Calibri"/>
                <a:cs typeface="Times New Roman"/>
              </a:rPr>
              <a:t> </a:t>
            </a:r>
            <a:r>
              <a:rPr lang="en-US" dirty="0" err="1">
                <a:latin typeface="Times New Roman"/>
                <a:ea typeface="Calibri"/>
                <a:cs typeface="Times New Roman"/>
              </a:rPr>
              <a:t>bản</a:t>
            </a:r>
            <a:r>
              <a:rPr lang="en-US" dirty="0">
                <a:latin typeface="Times New Roman"/>
                <a:ea typeface="Calibri"/>
                <a:cs typeface="Times New Roman"/>
              </a:rPr>
              <a:t> </a:t>
            </a:r>
            <a:r>
              <a:rPr lang="en-US" dirty="0" err="1">
                <a:latin typeface="Times New Roman"/>
                <a:ea typeface="Calibri"/>
                <a:cs typeface="Times New Roman"/>
              </a:rPr>
              <a:t>thông</a:t>
            </a:r>
            <a:r>
              <a:rPr lang="en-US" dirty="0">
                <a:latin typeface="Times New Roman"/>
                <a:ea typeface="Calibri"/>
                <a:cs typeface="Times New Roman"/>
              </a:rPr>
              <a:t> tin.</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b. </a:t>
            </a:r>
            <a:r>
              <a:rPr lang="en-US" dirty="0" err="1">
                <a:latin typeface="Times New Roman"/>
                <a:ea typeface="Calibri"/>
                <a:cs typeface="Times New Roman"/>
              </a:rPr>
              <a:t>Các</a:t>
            </a:r>
            <a:r>
              <a:rPr lang="en-US" dirty="0">
                <a:latin typeface="Times New Roman"/>
                <a:ea typeface="Calibri"/>
                <a:cs typeface="Times New Roman"/>
              </a:rPr>
              <a:t> </a:t>
            </a:r>
            <a:r>
              <a:rPr lang="en-US" dirty="0" err="1">
                <a:latin typeface="Times New Roman"/>
                <a:ea typeface="Calibri"/>
                <a:cs typeface="Times New Roman"/>
              </a:rPr>
              <a:t>thành</a:t>
            </a:r>
            <a:r>
              <a:rPr lang="en-US" dirty="0">
                <a:latin typeface="Times New Roman"/>
                <a:ea typeface="Calibri"/>
                <a:cs typeface="Times New Roman"/>
              </a:rPr>
              <a:t> </a:t>
            </a:r>
            <a:r>
              <a:rPr lang="en-US" dirty="0" err="1">
                <a:latin typeface="Times New Roman"/>
                <a:ea typeface="Calibri"/>
                <a:cs typeface="Times New Roman"/>
              </a:rPr>
              <a:t>phần</a:t>
            </a:r>
            <a:r>
              <a:rPr lang="en-US" dirty="0">
                <a:latin typeface="Times New Roman"/>
                <a:ea typeface="Calibri"/>
                <a:cs typeface="Times New Roman"/>
              </a:rPr>
              <a:t>: </a:t>
            </a:r>
            <a:r>
              <a:rPr lang="en-US" dirty="0" err="1">
                <a:latin typeface="Times New Roman"/>
                <a:ea typeface="Calibri"/>
                <a:cs typeface="Times New Roman"/>
              </a:rPr>
              <a:t>nhan</a:t>
            </a:r>
            <a:r>
              <a:rPr lang="en-US" dirty="0">
                <a:latin typeface="Times New Roman"/>
                <a:ea typeface="Calibri"/>
                <a:cs typeface="Times New Roman"/>
              </a:rPr>
              <a:t> </a:t>
            </a:r>
            <a:r>
              <a:rPr lang="en-US" dirty="0" err="1">
                <a:latin typeface="Times New Roman"/>
                <a:ea typeface="Calibri"/>
                <a:cs typeface="Times New Roman"/>
              </a:rPr>
              <a:t>đề</a:t>
            </a:r>
            <a:r>
              <a:rPr lang="en-US" dirty="0">
                <a:latin typeface="Times New Roman"/>
                <a:ea typeface="Calibri"/>
                <a:cs typeface="Times New Roman"/>
              </a:rPr>
              <a:t>, </a:t>
            </a:r>
            <a:r>
              <a:rPr lang="en-US" dirty="0" err="1">
                <a:latin typeface="Times New Roman"/>
                <a:ea typeface="Calibri"/>
                <a:cs typeface="Times New Roman"/>
              </a:rPr>
              <a:t>sa</a:t>
            </a:r>
            <a:r>
              <a:rPr lang="en-US" dirty="0">
                <a:latin typeface="Times New Roman"/>
                <a:ea typeface="Calibri"/>
                <a:cs typeface="Times New Roman"/>
              </a:rPr>
              <a:t> </a:t>
            </a:r>
            <a:r>
              <a:rPr lang="en-US" dirty="0" err="1">
                <a:latin typeface="Times New Roman"/>
                <a:ea typeface="Calibri"/>
                <a:cs typeface="Times New Roman"/>
              </a:rPr>
              <a:t>pô</a:t>
            </a:r>
            <a:r>
              <a:rPr lang="en-US" dirty="0">
                <a:latin typeface="Times New Roman"/>
                <a:ea typeface="Calibri"/>
                <a:cs typeface="Times New Roman"/>
              </a:rPr>
              <a:t>, </a:t>
            </a:r>
            <a:r>
              <a:rPr lang="en-US" dirty="0" err="1">
                <a:latin typeface="Times New Roman"/>
                <a:ea typeface="Calibri"/>
                <a:cs typeface="Times New Roman"/>
              </a:rPr>
              <a:t>đề</a:t>
            </a:r>
            <a:r>
              <a:rPr lang="en-US" dirty="0">
                <a:latin typeface="Times New Roman"/>
                <a:ea typeface="Calibri"/>
                <a:cs typeface="Times New Roman"/>
              </a:rPr>
              <a:t> </a:t>
            </a:r>
            <a:r>
              <a:rPr lang="en-US" dirty="0" err="1">
                <a:latin typeface="Times New Roman"/>
                <a:ea typeface="Calibri"/>
                <a:cs typeface="Times New Roman"/>
              </a:rPr>
              <a:t>mục</a:t>
            </a:r>
            <a:r>
              <a:rPr lang="en-US" dirty="0">
                <a:latin typeface="Times New Roman"/>
                <a:ea typeface="Calibri"/>
                <a:cs typeface="Times New Roman"/>
              </a:rPr>
              <a:t>, </a:t>
            </a:r>
            <a:r>
              <a:rPr lang="en-US" dirty="0" err="1">
                <a:latin typeface="Times New Roman"/>
                <a:ea typeface="Calibri"/>
                <a:cs typeface="Times New Roman"/>
              </a:rPr>
              <a:t>tranh</a:t>
            </a:r>
            <a:r>
              <a:rPr lang="en-US" dirty="0">
                <a:latin typeface="Times New Roman"/>
                <a:ea typeface="Calibri"/>
                <a:cs typeface="Times New Roman"/>
              </a:rPr>
              <a:t> </a:t>
            </a:r>
            <a:r>
              <a:rPr lang="en-US" dirty="0" err="1">
                <a:latin typeface="Times New Roman"/>
                <a:ea typeface="Calibri"/>
                <a:cs typeface="Times New Roman"/>
              </a:rPr>
              <a:t>ảnh</a:t>
            </a:r>
            <a:r>
              <a:rPr lang="en-US" dirty="0">
                <a:latin typeface="Times New Roman"/>
                <a:ea typeface="Calibri"/>
                <a:cs typeface="Times New Roman"/>
              </a:rPr>
              <a:t>.</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c. </a:t>
            </a:r>
            <a:r>
              <a:rPr lang="en-US" dirty="0" err="1">
                <a:latin typeface="Times New Roman"/>
                <a:ea typeface="Calibri"/>
                <a:cs typeface="Times New Roman"/>
              </a:rPr>
              <a:t>Yếu</a:t>
            </a:r>
            <a:r>
              <a:rPr lang="en-US" dirty="0">
                <a:latin typeface="Times New Roman"/>
                <a:ea typeface="Calibri"/>
                <a:cs typeface="Times New Roman"/>
              </a:rPr>
              <a:t> </a:t>
            </a:r>
            <a:r>
              <a:rPr lang="en-US" dirty="0" err="1">
                <a:latin typeface="Times New Roman"/>
                <a:ea typeface="Calibri"/>
                <a:cs typeface="Times New Roman"/>
              </a:rPr>
              <a:t>tố</a:t>
            </a:r>
            <a:r>
              <a:rPr lang="en-US" dirty="0">
                <a:latin typeface="Times New Roman"/>
                <a:ea typeface="Calibri"/>
                <a:cs typeface="Times New Roman"/>
              </a:rPr>
              <a:t> </a:t>
            </a:r>
            <a:r>
              <a:rPr lang="en-US" dirty="0" err="1">
                <a:latin typeface="Times New Roman"/>
                <a:ea typeface="Calibri"/>
                <a:cs typeface="Times New Roman"/>
              </a:rPr>
              <a:t>cấu</a:t>
            </a:r>
            <a:r>
              <a:rPr lang="en-US" dirty="0">
                <a:latin typeface="Times New Roman"/>
                <a:ea typeface="Calibri"/>
                <a:cs typeface="Times New Roman"/>
              </a:rPr>
              <a:t> </a:t>
            </a:r>
            <a:r>
              <a:rPr lang="en-US" dirty="0" err="1">
                <a:latin typeface="Times New Roman"/>
                <a:ea typeface="Calibri"/>
                <a:cs typeface="Times New Roman"/>
              </a:rPr>
              <a:t>thành</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Trái</a:t>
            </a:r>
            <a:r>
              <a:rPr lang="en-US" dirty="0">
                <a:latin typeface="Times New Roman"/>
                <a:ea typeface="Calibri"/>
                <a:cs typeface="Times New Roman"/>
              </a:rPr>
              <a:t> </a:t>
            </a:r>
            <a:r>
              <a:rPr lang="en-US" dirty="0" err="1">
                <a:latin typeface="Times New Roman"/>
                <a:ea typeface="Calibri"/>
                <a:cs typeface="Times New Roman"/>
              </a:rPr>
              <a:t>đất</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một</a:t>
            </a:r>
            <a:r>
              <a:rPr lang="en-US" dirty="0">
                <a:latin typeface="Times New Roman"/>
                <a:ea typeface="Calibri"/>
                <a:cs typeface="Times New Roman"/>
              </a:rPr>
              <a:t> </a:t>
            </a:r>
            <a:r>
              <a:rPr lang="en-US" dirty="0" err="1">
                <a:latin typeface="Times New Roman"/>
                <a:ea typeface="Calibri"/>
                <a:cs typeface="Times New Roman"/>
              </a:rPr>
              <a:t>trong</a:t>
            </a:r>
            <a:r>
              <a:rPr lang="en-US" dirty="0">
                <a:latin typeface="Times New Roman"/>
                <a:ea typeface="Calibri"/>
                <a:cs typeface="Times New Roman"/>
              </a:rPr>
              <a:t> </a:t>
            </a:r>
            <a:r>
              <a:rPr lang="en-US" dirty="0" err="1">
                <a:latin typeface="Times New Roman"/>
                <a:ea typeface="Calibri"/>
                <a:cs typeface="Times New Roman"/>
              </a:rPr>
              <a:t>tám</a:t>
            </a:r>
            <a:r>
              <a:rPr lang="en-US" dirty="0">
                <a:latin typeface="Times New Roman"/>
                <a:ea typeface="Calibri"/>
                <a:cs typeface="Times New Roman"/>
              </a:rPr>
              <a:t> </a:t>
            </a:r>
            <a:r>
              <a:rPr lang="en-US" dirty="0" err="1">
                <a:latin typeface="Times New Roman"/>
                <a:ea typeface="Calibri"/>
                <a:cs typeface="Times New Roman"/>
              </a:rPr>
              <a:t>hành</a:t>
            </a:r>
            <a:r>
              <a:rPr lang="en-US" dirty="0">
                <a:latin typeface="Times New Roman"/>
                <a:ea typeface="Calibri"/>
                <a:cs typeface="Times New Roman"/>
              </a:rPr>
              <a:t> </a:t>
            </a:r>
            <a:r>
              <a:rPr lang="en-US" dirty="0" err="1">
                <a:latin typeface="Times New Roman"/>
                <a:ea typeface="Calibri"/>
                <a:cs typeface="Times New Roman"/>
              </a:rPr>
              <a:t>tinh</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hệ</a:t>
            </a:r>
            <a:r>
              <a:rPr lang="en-US" dirty="0">
                <a:latin typeface="Times New Roman"/>
                <a:ea typeface="Calibri"/>
                <a:cs typeface="Times New Roman"/>
              </a:rPr>
              <a:t> </a:t>
            </a:r>
            <a:r>
              <a:rPr lang="en-US" dirty="0" err="1">
                <a:latin typeface="Times New Roman"/>
                <a:ea typeface="Calibri"/>
                <a:cs typeface="Times New Roman"/>
              </a:rPr>
              <a:t>Mặt</a:t>
            </a:r>
            <a:r>
              <a:rPr lang="en-US" dirty="0">
                <a:latin typeface="Times New Roman"/>
                <a:ea typeface="Calibri"/>
                <a:cs typeface="Times New Roman"/>
              </a:rPr>
              <a:t> </a:t>
            </a:r>
            <a:r>
              <a:rPr lang="en-US" dirty="0" err="1">
                <a:latin typeface="Times New Roman"/>
                <a:ea typeface="Calibri"/>
                <a:cs typeface="Times New Roman"/>
              </a:rPr>
              <a:t>Trời</a:t>
            </a:r>
            <a:r>
              <a:rPr lang="en-US" dirty="0">
                <a:latin typeface="Times New Roman"/>
                <a:ea typeface="Calibri"/>
                <a:cs typeface="Times New Roman"/>
              </a:rPr>
              <a:t>.</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Nước</a:t>
            </a:r>
            <a:r>
              <a:rPr lang="en-US" dirty="0">
                <a:latin typeface="Times New Roman"/>
                <a:ea typeface="Calibri"/>
                <a:cs typeface="Times New Roman"/>
              </a:rPr>
              <a:t> </a:t>
            </a:r>
            <a:r>
              <a:rPr lang="en-US" dirty="0" err="1">
                <a:latin typeface="Times New Roman"/>
                <a:ea typeface="Calibri"/>
                <a:cs typeface="Times New Roman"/>
              </a:rPr>
              <a:t>chiếm</a:t>
            </a:r>
            <a:r>
              <a:rPr lang="en-US" dirty="0">
                <a:latin typeface="Times New Roman"/>
                <a:ea typeface="Calibri"/>
                <a:cs typeface="Times New Roman"/>
              </a:rPr>
              <a:t> 2/3 </a:t>
            </a:r>
            <a:r>
              <a:rPr lang="en-US" dirty="0" err="1">
                <a:latin typeface="Times New Roman"/>
                <a:ea typeface="Calibri"/>
                <a:cs typeface="Times New Roman"/>
              </a:rPr>
              <a:t>bề</a:t>
            </a:r>
            <a:r>
              <a:rPr lang="en-US" dirty="0">
                <a:latin typeface="Times New Roman"/>
                <a:ea typeface="Calibri"/>
                <a:cs typeface="Times New Roman"/>
              </a:rPr>
              <a:t> </a:t>
            </a:r>
            <a:r>
              <a:rPr lang="en-US" dirty="0" err="1">
                <a:latin typeface="Times New Roman"/>
                <a:ea typeface="Calibri"/>
                <a:cs typeface="Times New Roman"/>
              </a:rPr>
              <a:t>mặt</a:t>
            </a:r>
            <a:r>
              <a:rPr lang="en-US" dirty="0">
                <a:latin typeface="Times New Roman"/>
                <a:ea typeface="Calibri"/>
                <a:cs typeface="Times New Roman"/>
              </a:rPr>
              <a:t> </a:t>
            </a:r>
            <a:r>
              <a:rPr lang="en-US" dirty="0" err="1">
                <a:latin typeface="Times New Roman"/>
                <a:ea typeface="Calibri"/>
                <a:cs typeface="Times New Roman"/>
              </a:rPr>
              <a:t>Trái</a:t>
            </a:r>
            <a:r>
              <a:rPr lang="en-US" dirty="0">
                <a:latin typeface="Times New Roman"/>
                <a:ea typeface="Calibri"/>
                <a:cs typeface="Times New Roman"/>
              </a:rPr>
              <a:t> </a:t>
            </a:r>
            <a:r>
              <a:rPr lang="en-US" dirty="0" err="1">
                <a:latin typeface="Times New Roman"/>
                <a:ea typeface="Calibri"/>
                <a:cs typeface="Times New Roman"/>
              </a:rPr>
              <a:t>đất</a:t>
            </a:r>
            <a:r>
              <a:rPr lang="en-US" dirty="0">
                <a:latin typeface="Times New Roman"/>
                <a:ea typeface="Calibri"/>
                <a:cs typeface="Times New Roman"/>
              </a:rPr>
              <a:t>. </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Trái</a:t>
            </a:r>
            <a:r>
              <a:rPr lang="en-US" dirty="0">
                <a:latin typeface="Times New Roman"/>
                <a:ea typeface="Calibri"/>
                <a:cs typeface="Times New Roman"/>
              </a:rPr>
              <a:t> </a:t>
            </a:r>
            <a:r>
              <a:rPr lang="en-US" dirty="0" err="1">
                <a:latin typeface="Times New Roman"/>
                <a:ea typeface="Calibri"/>
                <a:cs typeface="Times New Roman"/>
              </a:rPr>
              <a:t>đất</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nơi</a:t>
            </a:r>
            <a:r>
              <a:rPr lang="en-US" dirty="0">
                <a:latin typeface="Times New Roman"/>
                <a:ea typeface="Calibri"/>
                <a:cs typeface="Times New Roman"/>
              </a:rPr>
              <a:t> </a:t>
            </a:r>
            <a:r>
              <a:rPr lang="en-US" dirty="0" err="1">
                <a:latin typeface="Times New Roman"/>
                <a:ea typeface="Calibri"/>
                <a:cs typeface="Times New Roman"/>
              </a:rPr>
              <a:t>cư</a:t>
            </a:r>
            <a:r>
              <a:rPr lang="en-US" dirty="0">
                <a:latin typeface="Times New Roman"/>
                <a:ea typeface="Calibri"/>
                <a:cs typeface="Times New Roman"/>
              </a:rPr>
              <a:t> </a:t>
            </a:r>
            <a:r>
              <a:rPr lang="en-US" dirty="0" err="1">
                <a:latin typeface="Times New Roman"/>
                <a:ea typeface="Calibri"/>
                <a:cs typeface="Times New Roman"/>
              </a:rPr>
              <a:t>ngụ</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muôn</a:t>
            </a:r>
            <a:r>
              <a:rPr lang="en-US" dirty="0">
                <a:latin typeface="Times New Roman"/>
                <a:ea typeface="Calibri"/>
                <a:cs typeface="Times New Roman"/>
              </a:rPr>
              <a:t> </a:t>
            </a:r>
            <a:r>
              <a:rPr lang="en-US" dirty="0" err="1">
                <a:latin typeface="Times New Roman"/>
                <a:ea typeface="Calibri"/>
                <a:cs typeface="Times New Roman"/>
              </a:rPr>
              <a:t>loài</a:t>
            </a:r>
            <a:r>
              <a:rPr lang="en-US" dirty="0">
                <a:latin typeface="Times New Roman"/>
                <a:ea typeface="Calibri"/>
                <a:cs typeface="Times New Roman"/>
              </a:rPr>
              <a:t>. </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Con </a:t>
            </a:r>
            <a:r>
              <a:rPr lang="en-US" dirty="0" err="1">
                <a:latin typeface="Times New Roman"/>
                <a:ea typeface="Calibri"/>
                <a:cs typeface="Times New Roman"/>
              </a:rPr>
              <a:t>người</a:t>
            </a:r>
            <a:r>
              <a:rPr lang="en-US" dirty="0">
                <a:latin typeface="Times New Roman"/>
                <a:ea typeface="Calibri"/>
                <a:cs typeface="Times New Roman"/>
              </a:rPr>
              <a:t> </a:t>
            </a:r>
            <a:r>
              <a:rPr lang="en-US" dirty="0" err="1">
                <a:latin typeface="Times New Roman"/>
                <a:ea typeface="Calibri"/>
                <a:cs typeface="Times New Roman"/>
              </a:rPr>
              <a:t>là</a:t>
            </a:r>
            <a:r>
              <a:rPr lang="en-US" dirty="0">
                <a:latin typeface="Times New Roman"/>
                <a:ea typeface="Calibri"/>
                <a:cs typeface="Times New Roman"/>
              </a:rPr>
              <a:t> </a:t>
            </a:r>
            <a:r>
              <a:rPr lang="en-US" dirty="0" err="1">
                <a:latin typeface="Times New Roman"/>
                <a:ea typeface="Calibri"/>
                <a:cs typeface="Times New Roman"/>
              </a:rPr>
              <a:t>đỉnh</a:t>
            </a:r>
            <a:r>
              <a:rPr lang="en-US" dirty="0">
                <a:latin typeface="Times New Roman"/>
                <a:ea typeface="Calibri"/>
                <a:cs typeface="Times New Roman"/>
              </a:rPr>
              <a:t> </a:t>
            </a:r>
            <a:r>
              <a:rPr lang="en-US" dirty="0" err="1">
                <a:latin typeface="Times New Roman"/>
                <a:ea typeface="Calibri"/>
                <a:cs typeface="Times New Roman"/>
              </a:rPr>
              <a:t>cao</a:t>
            </a:r>
            <a:r>
              <a:rPr lang="en-US" dirty="0">
                <a:latin typeface="Times New Roman"/>
                <a:ea typeface="Calibri"/>
                <a:cs typeface="Times New Roman"/>
              </a:rPr>
              <a:t> ỳ </a:t>
            </a:r>
            <a:r>
              <a:rPr lang="en-US" dirty="0" err="1">
                <a:latin typeface="Times New Roman"/>
                <a:ea typeface="Calibri"/>
                <a:cs typeface="Times New Roman"/>
              </a:rPr>
              <a:t>diệu</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sự</a:t>
            </a:r>
            <a:r>
              <a:rPr lang="en-US" dirty="0">
                <a:latin typeface="Times New Roman"/>
                <a:ea typeface="Calibri"/>
                <a:cs typeface="Times New Roman"/>
              </a:rPr>
              <a:t> </a:t>
            </a:r>
            <a:r>
              <a:rPr lang="en-US" dirty="0" err="1">
                <a:latin typeface="Times New Roman"/>
                <a:ea typeface="Calibri"/>
                <a:cs typeface="Times New Roman"/>
              </a:rPr>
              <a:t>sống</a:t>
            </a:r>
            <a:r>
              <a:rPr lang="en-US" dirty="0">
                <a:latin typeface="Times New Roman"/>
                <a:ea typeface="Calibri"/>
                <a:cs typeface="Times New Roman"/>
              </a:rPr>
              <a:t> </a:t>
            </a:r>
            <a:r>
              <a:rPr lang="en-US" dirty="0" err="1">
                <a:latin typeface="Times New Roman"/>
                <a:ea typeface="Calibri"/>
                <a:cs typeface="Times New Roman"/>
              </a:rPr>
              <a:t>trên</a:t>
            </a:r>
            <a:r>
              <a:rPr lang="en-US" dirty="0">
                <a:latin typeface="Times New Roman"/>
                <a:ea typeface="Calibri"/>
                <a:cs typeface="Times New Roman"/>
              </a:rPr>
              <a:t> </a:t>
            </a:r>
            <a:r>
              <a:rPr lang="en-US" dirty="0" err="1">
                <a:latin typeface="Times New Roman"/>
                <a:ea typeface="Calibri"/>
                <a:cs typeface="Times New Roman"/>
              </a:rPr>
              <a:t>trái</a:t>
            </a:r>
            <a:r>
              <a:rPr lang="en-US" dirty="0">
                <a:latin typeface="Times New Roman"/>
                <a:ea typeface="Calibri"/>
                <a:cs typeface="Times New Roman"/>
              </a:rPr>
              <a:t> </a:t>
            </a:r>
            <a:r>
              <a:rPr lang="en-US" dirty="0" err="1">
                <a:latin typeface="Times New Roman"/>
                <a:ea typeface="Calibri"/>
                <a:cs typeface="Times New Roman"/>
              </a:rPr>
              <a:t>đất</a:t>
            </a:r>
            <a:r>
              <a:rPr lang="en-US" dirty="0">
                <a:latin typeface="Times New Roman"/>
                <a:ea typeface="Calibri"/>
                <a:cs typeface="Times New Roman"/>
              </a:rPr>
              <a:t>. </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Tình</a:t>
            </a:r>
            <a:r>
              <a:rPr lang="en-US" dirty="0">
                <a:latin typeface="Times New Roman"/>
                <a:ea typeface="Calibri"/>
                <a:cs typeface="Times New Roman"/>
              </a:rPr>
              <a:t> </a:t>
            </a:r>
            <a:r>
              <a:rPr lang="en-US" dirty="0" err="1">
                <a:latin typeface="Times New Roman"/>
                <a:ea typeface="Calibri"/>
                <a:cs typeface="Times New Roman"/>
              </a:rPr>
              <a:t>trạng</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Trái</a:t>
            </a:r>
            <a:r>
              <a:rPr lang="en-US" dirty="0">
                <a:latin typeface="Times New Roman"/>
                <a:ea typeface="Calibri"/>
                <a:cs typeface="Times New Roman"/>
              </a:rPr>
              <a:t> </a:t>
            </a:r>
            <a:r>
              <a:rPr lang="en-US" dirty="0" err="1">
                <a:latin typeface="Times New Roman"/>
                <a:ea typeface="Calibri"/>
                <a:cs typeface="Times New Roman"/>
              </a:rPr>
              <a:t>đất</a:t>
            </a:r>
            <a:r>
              <a:rPr lang="en-US" dirty="0">
                <a:latin typeface="Times New Roman"/>
                <a:ea typeface="Calibri"/>
                <a:cs typeface="Times New Roman"/>
              </a:rPr>
              <a:t> </a:t>
            </a:r>
            <a:r>
              <a:rPr lang="en-US" dirty="0" err="1">
                <a:latin typeface="Times New Roman"/>
                <a:ea typeface="Calibri"/>
                <a:cs typeface="Times New Roman"/>
              </a:rPr>
              <a:t>đang</a:t>
            </a:r>
            <a:r>
              <a:rPr lang="en-US" dirty="0">
                <a:latin typeface="Times New Roman"/>
                <a:ea typeface="Calibri"/>
                <a:cs typeface="Times New Roman"/>
              </a:rPr>
              <a:t> </a:t>
            </a:r>
            <a:r>
              <a:rPr lang="en-US" dirty="0" err="1">
                <a:latin typeface="Times New Roman"/>
                <a:ea typeface="Calibri"/>
                <a:cs typeface="Times New Roman"/>
              </a:rPr>
              <a:t>từng</a:t>
            </a:r>
            <a:r>
              <a:rPr lang="en-US" dirty="0">
                <a:latin typeface="Times New Roman"/>
                <a:ea typeface="Calibri"/>
                <a:cs typeface="Times New Roman"/>
              </a:rPr>
              <a:t> </a:t>
            </a:r>
            <a:r>
              <a:rPr lang="en-US" dirty="0" err="1">
                <a:latin typeface="Times New Roman"/>
                <a:ea typeface="Calibri"/>
                <a:cs typeface="Times New Roman"/>
              </a:rPr>
              <a:t>ngày</a:t>
            </a:r>
            <a:r>
              <a:rPr lang="en-US" dirty="0">
                <a:latin typeface="Times New Roman"/>
                <a:ea typeface="Calibri"/>
                <a:cs typeface="Times New Roman"/>
              </a:rPr>
              <a:t> </a:t>
            </a:r>
            <a:r>
              <a:rPr lang="en-US" dirty="0" err="1">
                <a:latin typeface="Times New Roman"/>
                <a:ea typeface="Calibri"/>
                <a:cs typeface="Times New Roman"/>
              </a:rPr>
              <a:t>từng</a:t>
            </a:r>
            <a:r>
              <a:rPr lang="en-US" dirty="0">
                <a:latin typeface="Times New Roman"/>
                <a:ea typeface="Calibri"/>
                <a:cs typeface="Times New Roman"/>
              </a:rPr>
              <a:t> </a:t>
            </a:r>
            <a:r>
              <a:rPr lang="en-US" dirty="0" err="1">
                <a:latin typeface="Times New Roman"/>
                <a:ea typeface="Calibri"/>
                <a:cs typeface="Times New Roman"/>
              </a:rPr>
              <a:t>giờ</a:t>
            </a:r>
            <a:r>
              <a:rPr lang="en-US" dirty="0">
                <a:latin typeface="Times New Roman"/>
                <a:ea typeface="Calibri"/>
                <a:cs typeface="Times New Roman"/>
              </a:rPr>
              <a:t> </a:t>
            </a:r>
            <a:r>
              <a:rPr lang="en-US" dirty="0" err="1">
                <a:latin typeface="Times New Roman"/>
                <a:ea typeface="Calibri"/>
                <a:cs typeface="Times New Roman"/>
              </a:rPr>
              <a:t>bị</a:t>
            </a:r>
            <a:r>
              <a:rPr lang="en-US" dirty="0">
                <a:latin typeface="Times New Roman"/>
                <a:ea typeface="Calibri"/>
                <a:cs typeface="Times New Roman"/>
              </a:rPr>
              <a:t> </a:t>
            </a:r>
            <a:r>
              <a:rPr lang="en-US" dirty="0" err="1">
                <a:latin typeface="Times New Roman"/>
                <a:ea typeface="Calibri"/>
                <a:cs typeface="Times New Roman"/>
              </a:rPr>
              <a:t>tổn</a:t>
            </a:r>
            <a:r>
              <a:rPr lang="en-US" dirty="0">
                <a:latin typeface="Times New Roman"/>
                <a:ea typeface="Calibri"/>
                <a:cs typeface="Times New Roman"/>
              </a:rPr>
              <a:t> </a:t>
            </a:r>
            <a:r>
              <a:rPr lang="en-US" dirty="0" err="1">
                <a:latin typeface="Times New Roman"/>
                <a:ea typeface="Calibri"/>
                <a:cs typeface="Times New Roman"/>
              </a:rPr>
              <a:t>thương</a:t>
            </a:r>
            <a:r>
              <a:rPr lang="en-US" dirty="0">
                <a:latin typeface="Times New Roman"/>
                <a:ea typeface="Calibri"/>
                <a:cs typeface="Times New Roman"/>
              </a:rPr>
              <a:t>.</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d. </a:t>
            </a:r>
            <a:r>
              <a:rPr lang="en-US" dirty="0" err="1">
                <a:latin typeface="Times New Roman"/>
                <a:ea typeface="Calibri"/>
                <a:cs typeface="Times New Roman"/>
              </a:rPr>
              <a:t>Bố</a:t>
            </a:r>
            <a:r>
              <a:rPr lang="en-US" dirty="0">
                <a:latin typeface="Times New Roman"/>
                <a:ea typeface="Calibri"/>
                <a:cs typeface="Times New Roman"/>
              </a:rPr>
              <a:t> </a:t>
            </a:r>
            <a:r>
              <a:rPr lang="en-US" dirty="0" err="1">
                <a:latin typeface="Times New Roman"/>
                <a:ea typeface="Calibri"/>
                <a:cs typeface="Times New Roman"/>
              </a:rPr>
              <a:t>cục</a:t>
            </a:r>
            <a:r>
              <a:rPr lang="en-US" dirty="0">
                <a:latin typeface="Times New Roman"/>
                <a:ea typeface="Calibri"/>
                <a:cs typeface="Times New Roman"/>
              </a:rPr>
              <a:t>: </a:t>
            </a:r>
            <a:r>
              <a:rPr lang="en-US" dirty="0" err="1">
                <a:latin typeface="Times New Roman"/>
                <a:ea typeface="Calibri"/>
                <a:cs typeface="Times New Roman"/>
              </a:rPr>
              <a:t>Văn</a:t>
            </a:r>
            <a:r>
              <a:rPr lang="en-US" dirty="0">
                <a:latin typeface="Times New Roman"/>
                <a:ea typeface="Calibri"/>
                <a:cs typeface="Times New Roman"/>
              </a:rPr>
              <a:t> </a:t>
            </a:r>
            <a:r>
              <a:rPr lang="en-US" dirty="0" err="1">
                <a:latin typeface="Times New Roman"/>
                <a:ea typeface="Calibri"/>
                <a:cs typeface="Times New Roman"/>
              </a:rPr>
              <a:t>bản</a:t>
            </a:r>
            <a:r>
              <a:rPr lang="en-US" dirty="0">
                <a:latin typeface="Times New Roman"/>
                <a:ea typeface="Calibri"/>
                <a:cs typeface="Times New Roman"/>
              </a:rPr>
              <a:t> chia </a:t>
            </a:r>
            <a:r>
              <a:rPr lang="en-US" dirty="0" err="1">
                <a:latin typeface="Times New Roman"/>
                <a:ea typeface="Calibri"/>
                <a:cs typeface="Times New Roman"/>
              </a:rPr>
              <a:t>làm</a:t>
            </a:r>
            <a:r>
              <a:rPr lang="en-US" dirty="0">
                <a:latin typeface="Times New Roman"/>
                <a:ea typeface="Calibri"/>
                <a:cs typeface="Times New Roman"/>
              </a:rPr>
              <a:t> 3 </a:t>
            </a:r>
            <a:r>
              <a:rPr lang="en-US" dirty="0" err="1">
                <a:latin typeface="Times New Roman"/>
                <a:ea typeface="Calibri"/>
                <a:cs typeface="Times New Roman"/>
              </a:rPr>
              <a:t>phần</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Phần</a:t>
            </a:r>
            <a:r>
              <a:rPr lang="en-US" dirty="0">
                <a:latin typeface="Times New Roman"/>
                <a:ea typeface="Calibri"/>
                <a:cs typeface="Times New Roman"/>
              </a:rPr>
              <a:t> 1 </a:t>
            </a:r>
            <a:r>
              <a:rPr lang="en-US" dirty="0" err="1">
                <a:latin typeface="Times New Roman"/>
                <a:ea typeface="Calibri"/>
                <a:cs typeface="Times New Roman"/>
              </a:rPr>
              <a:t>từ</a:t>
            </a:r>
            <a:r>
              <a:rPr lang="en-US" dirty="0">
                <a:latin typeface="Times New Roman"/>
                <a:ea typeface="Calibri"/>
                <a:cs typeface="Times New Roman"/>
              </a:rPr>
              <a:t> </a:t>
            </a:r>
            <a:r>
              <a:rPr lang="en-US" dirty="0" err="1">
                <a:latin typeface="Times New Roman"/>
                <a:ea typeface="Calibri"/>
                <a:cs typeface="Times New Roman"/>
              </a:rPr>
              <a:t>đầu</a:t>
            </a:r>
            <a:r>
              <a:rPr lang="en-US" dirty="0">
                <a:latin typeface="Times New Roman"/>
                <a:ea typeface="Calibri"/>
                <a:cs typeface="Times New Roman"/>
              </a:rPr>
              <a:t> </a:t>
            </a:r>
            <a:r>
              <a:rPr lang="en-US" dirty="0" err="1">
                <a:latin typeface="Times New Roman"/>
                <a:ea typeface="Calibri"/>
                <a:cs typeface="Times New Roman"/>
              </a:rPr>
              <a:t>đến</a:t>
            </a:r>
            <a:r>
              <a:rPr lang="en-US" dirty="0">
                <a:latin typeface="Times New Roman"/>
                <a:ea typeface="Calibri"/>
                <a:cs typeface="Times New Roman"/>
              </a:rPr>
              <a:t> “365,25 </a:t>
            </a:r>
            <a:r>
              <a:rPr lang="en-US" dirty="0" err="1">
                <a:latin typeface="Times New Roman"/>
                <a:ea typeface="Calibri"/>
                <a:cs typeface="Times New Roman"/>
              </a:rPr>
              <a:t>ngày</a:t>
            </a:r>
            <a:r>
              <a:rPr lang="en-US" dirty="0">
                <a:latin typeface="Times New Roman"/>
                <a:ea typeface="Calibri"/>
                <a:cs typeface="Times New Roman"/>
              </a:rPr>
              <a:t>”, </a:t>
            </a:r>
            <a:r>
              <a:rPr lang="en-US" dirty="0" err="1">
                <a:latin typeface="Times New Roman"/>
                <a:ea typeface="Calibri"/>
                <a:cs typeface="Times New Roman"/>
              </a:rPr>
              <a:t>giới</a:t>
            </a:r>
            <a:r>
              <a:rPr lang="en-US" dirty="0">
                <a:latin typeface="Times New Roman"/>
                <a:ea typeface="Calibri"/>
                <a:cs typeface="Times New Roman"/>
              </a:rPr>
              <a:t> </a:t>
            </a:r>
            <a:r>
              <a:rPr lang="en-US" dirty="0" err="1">
                <a:latin typeface="Times New Roman"/>
                <a:ea typeface="Calibri"/>
                <a:cs typeface="Times New Roman"/>
              </a:rPr>
              <a:t>thiệu</a:t>
            </a:r>
            <a:r>
              <a:rPr lang="en-US" dirty="0">
                <a:latin typeface="Times New Roman"/>
                <a:ea typeface="Calibri"/>
                <a:cs typeface="Times New Roman"/>
              </a:rPr>
              <a:t> </a:t>
            </a:r>
            <a:r>
              <a:rPr lang="en-US" dirty="0" err="1">
                <a:latin typeface="Times New Roman"/>
                <a:ea typeface="Calibri"/>
                <a:cs typeface="Times New Roman"/>
              </a:rPr>
              <a:t>về</a:t>
            </a:r>
            <a:r>
              <a:rPr lang="en-US" dirty="0">
                <a:latin typeface="Times New Roman"/>
                <a:ea typeface="Calibri"/>
                <a:cs typeface="Times New Roman"/>
              </a:rPr>
              <a:t> </a:t>
            </a:r>
            <a:r>
              <a:rPr lang="en-US" dirty="0" err="1">
                <a:latin typeface="Times New Roman"/>
                <a:ea typeface="Calibri"/>
                <a:cs typeface="Times New Roman"/>
              </a:rPr>
              <a:t>trái</a:t>
            </a:r>
            <a:r>
              <a:rPr lang="en-US" dirty="0">
                <a:latin typeface="Times New Roman"/>
                <a:ea typeface="Calibri"/>
                <a:cs typeface="Times New Roman"/>
              </a:rPr>
              <a:t> </a:t>
            </a:r>
            <a:r>
              <a:rPr lang="en-US" dirty="0" err="1">
                <a:latin typeface="Times New Roman"/>
                <a:ea typeface="Calibri"/>
                <a:cs typeface="Times New Roman"/>
              </a:rPr>
              <a:t>đất</a:t>
            </a:r>
            <a:r>
              <a:rPr lang="en-US" dirty="0">
                <a:latin typeface="Times New Roman"/>
                <a:ea typeface="Calibri"/>
                <a:cs typeface="Times New Roman"/>
              </a:rPr>
              <a:t>.</a:t>
            </a:r>
            <a:endParaRPr lang="en-US" sz="1400" dirty="0">
              <a:ea typeface="Calibri"/>
              <a:cs typeface="Times New Roman"/>
            </a:endParaRPr>
          </a:p>
          <a:p>
            <a:pPr algn="just">
              <a:lnSpc>
                <a:spcPct val="120000"/>
              </a:lnSpc>
              <a:spcAft>
                <a:spcPts val="800"/>
              </a:spcAft>
            </a:pPr>
            <a:r>
              <a:rPr lang="en-US" dirty="0">
                <a:latin typeface="Times New Roman"/>
                <a:ea typeface="Calibri"/>
                <a:cs typeface="Times New Roman"/>
              </a:rPr>
              <a:t>+ </a:t>
            </a:r>
            <a:r>
              <a:rPr lang="en-US" dirty="0" err="1">
                <a:latin typeface="Times New Roman"/>
                <a:ea typeface="Calibri"/>
                <a:cs typeface="Times New Roman"/>
              </a:rPr>
              <a:t>Phần</a:t>
            </a:r>
            <a:r>
              <a:rPr lang="en-US" dirty="0">
                <a:latin typeface="Times New Roman"/>
                <a:ea typeface="Calibri"/>
                <a:cs typeface="Times New Roman"/>
              </a:rPr>
              <a:t> 2: </a:t>
            </a:r>
            <a:r>
              <a:rPr lang="en-US" dirty="0" err="1">
                <a:latin typeface="Times New Roman"/>
                <a:ea typeface="Calibri"/>
                <a:cs typeface="Times New Roman"/>
              </a:rPr>
              <a:t>Tiếp</a:t>
            </a:r>
            <a:r>
              <a:rPr lang="en-US" dirty="0">
                <a:latin typeface="Times New Roman"/>
                <a:ea typeface="Calibri"/>
                <a:cs typeface="Times New Roman"/>
              </a:rPr>
              <a:t> </a:t>
            </a:r>
            <a:r>
              <a:rPr lang="en-US" dirty="0" err="1">
                <a:latin typeface="Times New Roman"/>
                <a:ea typeface="Calibri"/>
                <a:cs typeface="Times New Roman"/>
              </a:rPr>
              <a:t>đến</a:t>
            </a:r>
            <a:r>
              <a:rPr lang="en-US" dirty="0">
                <a:latin typeface="Times New Roman"/>
                <a:ea typeface="Calibri"/>
                <a:cs typeface="Times New Roman"/>
              </a:rPr>
              <a:t> “</a:t>
            </a:r>
            <a:r>
              <a:rPr lang="en-US" dirty="0" err="1">
                <a:latin typeface="Times New Roman"/>
                <a:ea typeface="Calibri"/>
                <a:cs typeface="Times New Roman"/>
              </a:rPr>
              <a:t>sự</a:t>
            </a:r>
            <a:r>
              <a:rPr lang="en-US" dirty="0">
                <a:latin typeface="Times New Roman"/>
                <a:ea typeface="Calibri"/>
                <a:cs typeface="Times New Roman"/>
              </a:rPr>
              <a:t> </a:t>
            </a:r>
            <a:r>
              <a:rPr lang="en-US" dirty="0" err="1">
                <a:latin typeface="Times New Roman"/>
                <a:ea typeface="Calibri"/>
                <a:cs typeface="Times New Roman"/>
              </a:rPr>
              <a:t>sống</a:t>
            </a:r>
            <a:r>
              <a:rPr lang="en-US" dirty="0">
                <a:latin typeface="Times New Roman"/>
                <a:ea typeface="Calibri"/>
                <a:cs typeface="Times New Roman"/>
              </a:rPr>
              <a:t> </a:t>
            </a:r>
            <a:r>
              <a:rPr lang="en-US" dirty="0" err="1">
                <a:latin typeface="Times New Roman"/>
                <a:ea typeface="Calibri"/>
                <a:cs typeface="Times New Roman"/>
              </a:rPr>
              <a:t>trên</a:t>
            </a:r>
            <a:r>
              <a:rPr lang="en-US" dirty="0">
                <a:latin typeface="Times New Roman"/>
                <a:ea typeface="Calibri"/>
                <a:cs typeface="Times New Roman"/>
              </a:rPr>
              <a:t> </a:t>
            </a:r>
            <a:r>
              <a:rPr lang="en-US" dirty="0" err="1">
                <a:latin typeface="Times New Roman"/>
                <a:ea typeface="Calibri"/>
                <a:cs typeface="Times New Roman"/>
              </a:rPr>
              <a:t>trái</a:t>
            </a:r>
            <a:r>
              <a:rPr lang="en-US" dirty="0">
                <a:latin typeface="Times New Roman"/>
                <a:ea typeface="Calibri"/>
                <a:cs typeface="Times New Roman"/>
              </a:rPr>
              <a:t> </a:t>
            </a:r>
            <a:r>
              <a:rPr lang="en-US" dirty="0" err="1">
                <a:latin typeface="Times New Roman"/>
                <a:ea typeface="Calibri"/>
                <a:cs typeface="Times New Roman"/>
              </a:rPr>
              <a:t>đất</a:t>
            </a:r>
            <a:r>
              <a:rPr lang="en-US" dirty="0">
                <a:latin typeface="Times New Roman"/>
                <a:ea typeface="Calibri"/>
                <a:cs typeface="Times New Roman"/>
              </a:rPr>
              <a:t>” </a:t>
            </a:r>
            <a:r>
              <a:rPr lang="en-US" dirty="0" err="1">
                <a:latin typeface="Times New Roman"/>
                <a:ea typeface="Calibri"/>
                <a:cs typeface="Times New Roman"/>
              </a:rPr>
              <a:t>Vai</a:t>
            </a:r>
            <a:r>
              <a:rPr lang="en-US" dirty="0">
                <a:latin typeface="Times New Roman"/>
                <a:ea typeface="Calibri"/>
                <a:cs typeface="Times New Roman"/>
              </a:rPr>
              <a:t> </a:t>
            </a:r>
            <a:r>
              <a:rPr lang="en-US" dirty="0" err="1">
                <a:latin typeface="Times New Roman"/>
                <a:ea typeface="Calibri"/>
                <a:cs typeface="Times New Roman"/>
              </a:rPr>
              <a:t>trò</a:t>
            </a:r>
            <a:r>
              <a:rPr lang="en-US" dirty="0">
                <a:latin typeface="Times New Roman"/>
                <a:ea typeface="Calibri"/>
                <a:cs typeface="Times New Roman"/>
              </a:rPr>
              <a:t> </a:t>
            </a:r>
            <a:r>
              <a:rPr lang="en-US" dirty="0" err="1">
                <a:latin typeface="Times New Roman"/>
                <a:ea typeface="Calibri"/>
                <a:cs typeface="Times New Roman"/>
              </a:rPr>
              <a:t>của</a:t>
            </a:r>
            <a:r>
              <a:rPr lang="en-US" dirty="0">
                <a:latin typeface="Times New Roman"/>
                <a:ea typeface="Calibri"/>
                <a:cs typeface="Times New Roman"/>
              </a:rPr>
              <a:t> </a:t>
            </a:r>
            <a:r>
              <a:rPr lang="en-US" dirty="0" err="1">
                <a:latin typeface="Times New Roman"/>
                <a:ea typeface="Calibri"/>
                <a:cs typeface="Times New Roman"/>
              </a:rPr>
              <a:t>trái</a:t>
            </a:r>
            <a:r>
              <a:rPr lang="en-US" dirty="0">
                <a:latin typeface="Times New Roman"/>
                <a:ea typeface="Calibri"/>
                <a:cs typeface="Times New Roman"/>
              </a:rPr>
              <a:t> </a:t>
            </a:r>
            <a:r>
              <a:rPr lang="en-US" dirty="0" err="1">
                <a:latin typeface="Times New Roman"/>
                <a:ea typeface="Calibri"/>
                <a:cs typeface="Times New Roman"/>
              </a:rPr>
              <a:t>đất</a:t>
            </a:r>
            <a:r>
              <a:rPr lang="en-US" dirty="0">
                <a:latin typeface="Times New Roman"/>
                <a:ea typeface="Calibri"/>
                <a:cs typeface="Times New Roman"/>
              </a:rPr>
              <a:t>.</a:t>
            </a:r>
            <a:endParaRPr lang="en-US" sz="1400" dirty="0">
              <a:ea typeface="Calibri"/>
              <a:cs typeface="Times New Roman"/>
            </a:endParaRP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4074" y="5181600"/>
            <a:ext cx="2347192" cy="15430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6116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B6F1D5B2-FF90-427B-A69D-6166E923E06C}"/>
              </a:ext>
            </a:extLst>
          </p:cNvPr>
          <p:cNvSpPr txBox="1"/>
          <p:nvPr/>
        </p:nvSpPr>
        <p:spPr>
          <a:xfrm>
            <a:off x="310946" y="664195"/>
            <a:ext cx="8528254" cy="4401205"/>
          </a:xfrm>
          <a:prstGeom prst="rect">
            <a:avLst/>
          </a:prstGeom>
          <a:noFill/>
        </p:spPr>
        <p:txBody>
          <a:bodyPr wrap="square">
            <a:spAutoFit/>
          </a:bodyPr>
          <a:lstStyle/>
          <a:p>
            <a:pPr marL="30480" marR="30480" indent="426720" algn="just">
              <a:spcAft>
                <a:spcPts val="1200"/>
              </a:spcAft>
            </a:pP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ngôi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chung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chúng</a:t>
            </a:r>
            <a:r>
              <a:rPr lang="en-US" sz="2000" dirty="0">
                <a:solidFill>
                  <a:srgbClr val="000000"/>
                </a:solidFill>
                <a:latin typeface="Times New Roman" panose="02020603050405020304" pitchFamily="18" charset="0"/>
                <a:ea typeface="Times New Roman" panose="02020603050405020304" pitchFamily="18" charset="0"/>
              </a:rPr>
              <a:t> ta, </a:t>
            </a:r>
            <a:r>
              <a:rPr lang="en-US" sz="2000" dirty="0" err="1">
                <a:solidFill>
                  <a:srgbClr val="000000"/>
                </a:solidFill>
                <a:latin typeface="Times New Roman" panose="02020603050405020304" pitchFamily="18" charset="0"/>
                <a:ea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cả</a:t>
            </a:r>
            <a:r>
              <a:rPr lang="en-US" sz="2000" dirty="0">
                <a:solidFill>
                  <a:srgbClr val="000000"/>
                </a:solidFill>
                <a:latin typeface="Times New Roman" panose="02020603050405020304" pitchFamily="18" charset="0"/>
                <a:ea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loài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động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thực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phổi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xanh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a:t>
            </a:r>
            <a:r>
              <a:rPr lang="en-US" sz="2000" dirty="0" err="1" smtClean="0">
                <a:solidFill>
                  <a:srgbClr val="000000"/>
                </a:solidFill>
                <a:latin typeface="Times New Roman" panose="02020603050405020304" pitchFamily="18" charset="0"/>
                <a:ea typeface="Times New Roman" panose="02020603050405020304" pitchFamily="18" charset="0"/>
              </a:rPr>
              <a:t>rái</a:t>
            </a:r>
            <a:r>
              <a:rPr lang="en-US" sz="2000" dirty="0" smtClean="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a:t>
            </a:r>
            <a:r>
              <a:rPr lang="en-US" sz="2000" dirty="0" err="1" smtClean="0">
                <a:solidFill>
                  <a:srgbClr val="000000"/>
                </a:solidFill>
                <a:latin typeface="Times New Roman" panose="02020603050405020304" pitchFamily="18" charset="0"/>
                <a:ea typeface="Times New Roman" panose="02020603050405020304" pitchFamily="18" charset="0"/>
              </a:rPr>
              <a:t>ất</a:t>
            </a:r>
            <a:r>
              <a:rPr lang="en-US" sz="2000" dirty="0" smtClean="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còn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ngăn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nước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lũ</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chống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xói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mòn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điều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hòa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khí</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hậu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nhiều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loài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động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thực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hoang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giá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trị</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tế</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nghiên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cứu</a:t>
            </a:r>
            <a:r>
              <a:rPr lang="en-US" sz="2000" dirty="0">
                <a:solidFill>
                  <a:srgbClr val="000000"/>
                </a:solidFill>
                <a:latin typeface="Times New Roman" panose="02020603050405020304" pitchFamily="18" charset="0"/>
                <a:ea typeface="Times New Roman" panose="02020603050405020304" pitchFamily="18" charset="0"/>
              </a:rPr>
              <a:t> khoa </a:t>
            </a:r>
            <a:r>
              <a:rPr lang="en-US" sz="2000" dirty="0" err="1">
                <a:solidFill>
                  <a:srgbClr val="000000"/>
                </a:solidFill>
                <a:latin typeface="Times New Roman" panose="02020603050405020304" pitchFamily="18" charset="0"/>
                <a:ea typeface="Times New Roman" panose="02020603050405020304" pitchFamily="18" charset="0"/>
              </a:rPr>
              <a:t>học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cao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còn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địa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điểm</a:t>
            </a:r>
            <a:r>
              <a:rPr lang="en-US" sz="2000" dirty="0">
                <a:solidFill>
                  <a:srgbClr val="000000"/>
                </a:solidFill>
                <a:latin typeface="Times New Roman" panose="02020603050405020304" pitchFamily="18" charset="0"/>
                <a:ea typeface="Times New Roman" panose="02020603050405020304" pitchFamily="18" charset="0"/>
              </a:rPr>
              <a:t> du </a:t>
            </a:r>
            <a:r>
              <a:rPr lang="en-US" sz="2000" dirty="0" err="1">
                <a:solidFill>
                  <a:srgbClr val="000000"/>
                </a:solidFill>
                <a:latin typeface="Times New Roman" panose="02020603050405020304" pitchFamily="18" charset="0"/>
                <a:ea typeface="Times New Roman" panose="02020603050405020304" pitchFamily="18" charset="0"/>
              </a:rPr>
              <a:t>lịch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thú</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vị</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ưa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thích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khám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mạo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hiểm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Thế</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nhưng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hiện</a:t>
            </a:r>
            <a:r>
              <a:rPr lang="en-US" sz="2000" dirty="0">
                <a:solidFill>
                  <a:srgbClr val="000000"/>
                </a:solidFill>
                <a:latin typeface="Times New Roman" panose="02020603050405020304" pitchFamily="18" charset="0"/>
                <a:ea typeface="Times New Roman" panose="02020603050405020304" pitchFamily="18" charset="0"/>
              </a:rPr>
              <a:t> nay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đang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bị</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bạn</a:t>
            </a:r>
            <a:r>
              <a:rPr lang="en-US" sz="2000" dirty="0">
                <a:solidFill>
                  <a:srgbClr val="000000"/>
                </a:solidFill>
                <a:latin typeface="Times New Roman" panose="02020603050405020304" pitchFamily="18" charset="0"/>
                <a:ea typeface="Times New Roman" panose="02020603050405020304" pitchFamily="18" charset="0"/>
              </a:rPr>
              <a:t> kia </a:t>
            </a:r>
            <a:r>
              <a:rPr lang="en-US" sz="2000" dirty="0" err="1">
                <a:solidFill>
                  <a:srgbClr val="000000"/>
                </a:solidFill>
                <a:latin typeface="Times New Roman" panose="02020603050405020304" pitchFamily="18" charset="0"/>
                <a:ea typeface="Times New Roman" panose="02020603050405020304" pitchFamily="18" charset="0"/>
              </a:rPr>
              <a:t>phá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hủy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nghiêm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trọng</a:t>
            </a:r>
            <a:r>
              <a:rPr lang="en-US" sz="2000" dirty="0">
                <a:solidFill>
                  <a:srgbClr val="000000"/>
                </a:solidFill>
                <a:latin typeface="Times New Roman" panose="02020603050405020304" pitchFamily="18" charset="0"/>
                <a:ea typeface="Times New Roman" panose="02020603050405020304" pitchFamily="18" charset="0"/>
              </a:rPr>
              <a:t>. Con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vì</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lợi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ích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tế</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tàn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bừa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bãi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nghĩ</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đến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trồng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xanh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chỉ</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trong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chớp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mắt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biến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thành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vùng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đồi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núi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trọc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trơ</a:t>
            </a:r>
            <a:r>
              <a:rPr lang="en-US" sz="2000" dirty="0">
                <a:solidFill>
                  <a:srgbClr val="000000"/>
                </a:solidFill>
                <a:latin typeface="Times New Roman" panose="02020603050405020304" pitchFamily="18" charset="0"/>
                <a:ea typeface="Times New Roman" panose="02020603050405020304" pitchFamily="18" charset="0"/>
              </a:rPr>
              <a:t> ra </a:t>
            </a:r>
            <a:r>
              <a:rPr lang="en-US" sz="2000" dirty="0" err="1">
                <a:solidFill>
                  <a:srgbClr val="000000"/>
                </a:solidFill>
                <a:latin typeface="Times New Roman" panose="02020603050405020304" pitchFamily="18" charset="0"/>
                <a:ea typeface="Times New Roman" panose="02020603050405020304" pitchFamily="18" charset="0"/>
              </a:rPr>
              <a:t>những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gốc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cây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gỗ</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vì</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chặt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Động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chẳng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còn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trú</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ngụ</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thực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vật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chẳng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tồn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quan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trọng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cả</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hệ</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sinh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thái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bị</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mất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bằng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nghiêm</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trọng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Chúng</a:t>
            </a:r>
            <a:r>
              <a:rPr lang="en-US" sz="2000" dirty="0">
                <a:solidFill>
                  <a:srgbClr val="000000"/>
                </a:solidFill>
                <a:latin typeface="Times New Roman" panose="02020603050405020304" pitchFamily="18" charset="0"/>
                <a:ea typeface="Times New Roman" panose="02020603050405020304" pitchFamily="18" charset="0"/>
              </a:rPr>
              <a:t> ta </a:t>
            </a:r>
            <a:r>
              <a:rPr lang="en-US" sz="2000" dirty="0" err="1">
                <a:solidFill>
                  <a:srgbClr val="000000"/>
                </a:solidFill>
                <a:latin typeface="Times New Roman" panose="02020603050405020304" pitchFamily="18" charset="0"/>
                <a:ea typeface="Times New Roman" panose="02020603050405020304" pitchFamily="18" charset="0"/>
              </a:rPr>
              <a:t>tàn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không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hiểu</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rằng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đang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tàn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phá</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cuộc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sống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chúng</a:t>
            </a:r>
            <a:r>
              <a:rPr lang="en-US" sz="2000" dirty="0">
                <a:solidFill>
                  <a:srgbClr val="000000"/>
                </a:solidFill>
                <a:latin typeface="Times New Roman" panose="02020603050405020304" pitchFamily="18" charset="0"/>
                <a:ea typeface="Times New Roman" panose="02020603050405020304" pitchFamily="18" charset="0"/>
              </a:rPr>
              <a:t> ta. </a:t>
            </a:r>
            <a:r>
              <a:rPr lang="en-US" sz="2000" dirty="0" err="1">
                <a:solidFill>
                  <a:srgbClr val="000000"/>
                </a:solidFill>
                <a:latin typeface="Times New Roman" panose="02020603050405020304" pitchFamily="18" charset="0"/>
                <a:ea typeface="Times New Roman" panose="02020603050405020304" pitchFamily="18" charset="0"/>
              </a:rPr>
              <a:t>Việc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bảo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vệ</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đang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một</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bài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toán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cấp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bách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người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dân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cũng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như</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các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cấp</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quyền</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Chúng</a:t>
            </a:r>
            <a:r>
              <a:rPr lang="en-US" sz="2000" dirty="0">
                <a:solidFill>
                  <a:srgbClr val="000000"/>
                </a:solidFill>
                <a:latin typeface="Times New Roman" panose="02020603050405020304" pitchFamily="18" charset="0"/>
                <a:ea typeface="Times New Roman" panose="02020603050405020304" pitchFamily="18" charset="0"/>
              </a:rPr>
              <a:t> ta </a:t>
            </a:r>
            <a:r>
              <a:rPr lang="en-US" sz="2000" dirty="0" err="1">
                <a:solidFill>
                  <a:srgbClr val="000000"/>
                </a:solidFill>
                <a:latin typeface="Times New Roman" panose="02020603050405020304" pitchFamily="18" charset="0"/>
                <a:ea typeface="Times New Roman" panose="02020603050405020304" pitchFamily="18" charset="0"/>
              </a:rPr>
              <a:t>hãy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cùng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chung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tay</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để</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bảo</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vệ</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rừng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bởi</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đó</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chính</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là</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cuộc</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sống</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của</a:t>
            </a:r>
            <a:r>
              <a:rPr lang="en-US" sz="2000" dirty="0">
                <a:solidFill>
                  <a:srgbClr val="000000"/>
                </a:solidFill>
                <a:latin typeface="Times New Roman" panose="02020603050405020304" pitchFamily="18" charset="0"/>
                <a:ea typeface="Times New Roman" panose="02020603050405020304" pitchFamily="18" charset="0"/>
              </a:rPr>
              <a:t> </a:t>
            </a:r>
            <a:r>
              <a:rPr lang="en-US" sz="2000" dirty="0" err="1">
                <a:solidFill>
                  <a:srgbClr val="000000"/>
                </a:solidFill>
                <a:latin typeface="Times New Roman" panose="02020603050405020304" pitchFamily="18" charset="0"/>
                <a:ea typeface="Times New Roman" panose="02020603050405020304" pitchFamily="18" charset="0"/>
              </a:rPr>
              <a:t>chúng</a:t>
            </a:r>
            <a:r>
              <a:rPr lang="en-US" sz="2000" dirty="0">
                <a:solidFill>
                  <a:srgbClr val="000000"/>
                </a:solidFill>
                <a:latin typeface="Times New Roman" panose="02020603050405020304" pitchFamily="18" charset="0"/>
                <a:ea typeface="Times New Roman" panose="02020603050405020304" pitchFamily="18" charset="0"/>
              </a:rPr>
              <a:t> ta.</a:t>
            </a:r>
          </a:p>
        </p:txBody>
      </p:sp>
      <p:sp>
        <p:nvSpPr>
          <p:cNvPr id="7" name="TextBox 6">
            <a:extLst>
              <a:ext uri="{FF2B5EF4-FFF2-40B4-BE49-F238E27FC236}">
                <a16:creationId xmlns:a16="http://schemas.microsoft.com/office/drawing/2014/main" xmlns="" id="{37AD8B83-B06A-4BBD-9575-CBD74EB8F701}"/>
              </a:ext>
            </a:extLst>
          </p:cNvPr>
          <p:cNvSpPr txBox="1"/>
          <p:nvPr/>
        </p:nvSpPr>
        <p:spPr>
          <a:xfrm>
            <a:off x="1098995" y="202530"/>
            <a:ext cx="2374322" cy="461665"/>
          </a:xfrm>
          <a:prstGeom prst="rect">
            <a:avLst/>
          </a:prstGeom>
          <a:noFill/>
        </p:spPr>
        <p:txBody>
          <a:bodyPr wrap="square">
            <a:spAutoFit/>
          </a:bodyPr>
          <a:lstStyle/>
          <a:p>
            <a:pPr marL="30480" marR="30480" algn="ctr">
              <a:spcAft>
                <a:spcPts val="1200"/>
              </a:spcAft>
            </a:pPr>
            <a:r>
              <a:rPr lang="en-US" sz="2400" b="1" dirty="0" err="1">
                <a:solidFill>
                  <a:srgbClr val="FF0000"/>
                </a:solidFill>
                <a:latin typeface="Times New Roman" panose="02020603050405020304" pitchFamily="18" charset="0"/>
                <a:ea typeface="Times New Roman" panose="02020603050405020304" pitchFamily="18" charset="0"/>
              </a:rPr>
              <a:t>Trả</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lời</a:t>
            </a:r>
            <a:r>
              <a:rPr lang="en-US" sz="2400" b="1" dirty="0">
                <a:solidFill>
                  <a:srgbClr val="FF0000"/>
                </a:solidFill>
                <a:latin typeface="Times New Roman" panose="02020603050405020304" pitchFamily="18" charset="0"/>
                <a:ea typeface="Times New Roman" panose="02020603050405020304" pitchFamily="18" charset="0"/>
              </a:rPr>
              <a:t>:</a:t>
            </a:r>
            <a:endParaRPr lang="en-US" sz="2400"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46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6" y="152415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72"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1036656"/>
            <a:ext cx="4572000" cy="2308324"/>
          </a:xfrm>
          <a:prstGeom prst="rect">
            <a:avLst/>
          </a:prstGeom>
        </p:spPr>
        <p:txBody>
          <a:bodyPr>
            <a:spAutoFit/>
          </a:bodyPr>
          <a:lstStyle/>
          <a:p>
            <a:pPr>
              <a:lnSpc>
                <a:spcPct val="120000"/>
              </a:lnSpc>
            </a:pPr>
            <a:r>
              <a:rPr lang="vi-VN" sz="2400" b="1" dirty="0">
                <a:latin typeface="Times New Roman"/>
                <a:ea typeface="Times New Roman"/>
                <a:cs typeface="Times New Roman"/>
              </a:rPr>
              <a:t>Hướng dẫn học sinh học ở nhà:</a:t>
            </a:r>
            <a:endParaRPr lang="en-US" dirty="0">
              <a:ea typeface="Calibri"/>
              <a:cs typeface="Times New Roman"/>
            </a:endParaRPr>
          </a:p>
          <a:p>
            <a:pPr>
              <a:lnSpc>
                <a:spcPct val="120000"/>
              </a:lnSpc>
            </a:pPr>
            <a:r>
              <a:rPr lang="vi-VN" sz="2400" dirty="0">
                <a:latin typeface="Times New Roman"/>
                <a:ea typeface="Times New Roman"/>
                <a:cs typeface="Times New Roman"/>
              </a:rPr>
              <a:t>- Học bài</a:t>
            </a:r>
            <a:endParaRPr lang="en-US" dirty="0">
              <a:ea typeface="Calibri"/>
              <a:cs typeface="Times New Roman"/>
            </a:endParaRPr>
          </a:p>
          <a:p>
            <a:pPr>
              <a:lnSpc>
                <a:spcPct val="120000"/>
              </a:lnSpc>
            </a:pPr>
            <a:r>
              <a:rPr lang="vi-VN" sz="2400" dirty="0">
                <a:latin typeface="Times New Roman"/>
                <a:ea typeface="Times New Roman"/>
                <a:cs typeface="Times New Roman"/>
              </a:rPr>
              <a:t>- Hoàn thiện các bài tập</a:t>
            </a:r>
            <a:endParaRPr lang="en-US" dirty="0">
              <a:ea typeface="Calibri"/>
              <a:cs typeface="Times New Roman"/>
            </a:endParaRPr>
          </a:p>
          <a:p>
            <a:pPr>
              <a:lnSpc>
                <a:spcPct val="120000"/>
              </a:lnSpc>
            </a:pPr>
            <a:r>
              <a:rPr lang="vi-VN" sz="2400" dirty="0">
                <a:latin typeface="Times New Roman"/>
                <a:ea typeface="Times New Roman"/>
                <a:cs typeface="Times New Roman"/>
              </a:rPr>
              <a:t>- Chuẩn bị nội dung buổi học sau: Thực hành Tiếng Việt</a:t>
            </a:r>
            <a:endParaRPr lang="en-US" dirty="0">
              <a:ea typeface="Calibri"/>
              <a:cs typeface="Times New Roman"/>
            </a:endParaRPr>
          </a:p>
        </p:txBody>
      </p:sp>
    </p:spTree>
    <p:extLst>
      <p:ext uri="{BB962C8B-B14F-4D97-AF65-F5344CB8AC3E}">
        <p14:creationId xmlns:p14="http://schemas.microsoft.com/office/powerpoint/2010/main" val="21386956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6" y="152415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72"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 y="4953000"/>
            <a:ext cx="22098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61555" y="205239"/>
            <a:ext cx="8420100" cy="4901855"/>
          </a:xfrm>
          <a:prstGeom prst="rect">
            <a:avLst/>
          </a:prstGeom>
        </p:spPr>
        <p:txBody>
          <a:bodyPr wrap="square">
            <a:spAutoFit/>
          </a:bodyPr>
          <a:lstStyle/>
          <a:p>
            <a:pPr algn="ctr">
              <a:lnSpc>
                <a:spcPct val="120000"/>
              </a:lnSpc>
              <a:spcAft>
                <a:spcPts val="800"/>
              </a:spcAft>
            </a:pPr>
            <a:r>
              <a:rPr lang="en-US" sz="2400" b="1" dirty="0">
                <a:solidFill>
                  <a:srgbClr val="C00000"/>
                </a:solidFill>
                <a:latin typeface="Times New Roman"/>
                <a:ea typeface="Calibri"/>
                <a:cs typeface="Times New Roman"/>
              </a:rPr>
              <a:t>A. VĂN BẢN: TRÁI ĐẤT- CÁI NÔI CỦA SỰ SỐNG</a:t>
            </a:r>
            <a:endParaRPr lang="en-US" dirty="0">
              <a:solidFill>
                <a:srgbClr val="C00000"/>
              </a:solidFill>
              <a:ea typeface="Calibri"/>
              <a:cs typeface="Times New Roman"/>
            </a:endParaRPr>
          </a:p>
          <a:p>
            <a:pPr algn="just">
              <a:lnSpc>
                <a:spcPct val="120000"/>
              </a:lnSpc>
              <a:spcAft>
                <a:spcPts val="800"/>
              </a:spcAft>
            </a:pPr>
            <a:r>
              <a:rPr lang="en-US" sz="2400" dirty="0" smtClean="0">
                <a:solidFill>
                  <a:prstClr val="black"/>
                </a:solidFill>
                <a:latin typeface="Times New Roman"/>
                <a:ea typeface="Calibri"/>
                <a:cs typeface="Times New Roman"/>
              </a:rPr>
              <a:t>a</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Thể</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loại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Văn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bản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thông</a:t>
            </a:r>
            <a:r>
              <a:rPr lang="en-US" sz="2400" dirty="0">
                <a:solidFill>
                  <a:prstClr val="black"/>
                </a:solidFill>
                <a:latin typeface="Times New Roman"/>
                <a:ea typeface="Calibri"/>
                <a:cs typeface="Times New Roman"/>
              </a:rPr>
              <a:t> tin.</a:t>
            </a:r>
            <a:endParaRPr lang="en-US" dirty="0">
              <a:solidFill>
                <a:prstClr val="black"/>
              </a:solidFill>
              <a:ea typeface="Calibri"/>
              <a:cs typeface="Times New Roman"/>
            </a:endParaRPr>
          </a:p>
          <a:p>
            <a:pPr algn="just">
              <a:lnSpc>
                <a:spcPct val="120000"/>
              </a:lnSpc>
              <a:spcAft>
                <a:spcPts val="800"/>
              </a:spcAft>
            </a:pPr>
            <a:r>
              <a:rPr lang="en-US" sz="2400" b="1" dirty="0">
                <a:solidFill>
                  <a:prstClr val="black"/>
                </a:solidFill>
                <a:latin typeface="Times New Roman"/>
                <a:ea typeface="Calibri"/>
                <a:cs typeface="Times New Roman"/>
              </a:rPr>
              <a:t>b. </a:t>
            </a:r>
            <a:r>
              <a:rPr lang="en-US" sz="2400" b="1" dirty="0" err="1">
                <a:solidFill>
                  <a:prstClr val="black"/>
                </a:solidFill>
                <a:latin typeface="Times New Roman"/>
                <a:ea typeface="Calibri"/>
                <a:cs typeface="Times New Roman"/>
              </a:rPr>
              <a:t>Các</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thành</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phần</a:t>
            </a:r>
            <a:r>
              <a:rPr lang="en-US" sz="2400" b="1"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nhan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đề</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pô</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đề</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mục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tranh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ảnh</a:t>
            </a:r>
            <a:r>
              <a:rPr lang="en-US" sz="2400" dirty="0">
                <a:solidFill>
                  <a:prstClr val="black"/>
                </a:solidFill>
                <a:latin typeface="Times New Roman"/>
                <a:ea typeface="Calibri"/>
                <a:cs typeface="Times New Roman"/>
              </a:rPr>
              <a:t>.</a:t>
            </a:r>
            <a:endParaRPr lang="en-US" dirty="0">
              <a:solidFill>
                <a:prstClr val="black"/>
              </a:solidFill>
              <a:ea typeface="Calibri"/>
              <a:cs typeface="Times New Roman"/>
            </a:endParaRPr>
          </a:p>
          <a:p>
            <a:pPr algn="just">
              <a:lnSpc>
                <a:spcPct val="120000"/>
              </a:lnSpc>
              <a:spcAft>
                <a:spcPts val="800"/>
              </a:spcAft>
            </a:pPr>
            <a:r>
              <a:rPr lang="en-US" sz="2400" b="1" dirty="0">
                <a:solidFill>
                  <a:prstClr val="black"/>
                </a:solidFill>
                <a:latin typeface="Times New Roman"/>
                <a:ea typeface="Calibri"/>
                <a:cs typeface="Times New Roman"/>
              </a:rPr>
              <a:t>c. </a:t>
            </a:r>
            <a:r>
              <a:rPr lang="en-US" sz="2400" b="1" dirty="0" err="1">
                <a:solidFill>
                  <a:prstClr val="black"/>
                </a:solidFill>
                <a:latin typeface="Times New Roman"/>
                <a:ea typeface="Calibri"/>
                <a:cs typeface="Times New Roman"/>
              </a:rPr>
              <a:t>Yếu</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tố</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cấu</a:t>
            </a:r>
            <a:r>
              <a:rPr lang="en-US" sz="2400" b="1" dirty="0">
                <a:solidFill>
                  <a:prstClr val="black"/>
                </a:solidFill>
                <a:latin typeface="Times New Roman"/>
                <a:ea typeface="Calibri"/>
                <a:cs typeface="Times New Roman"/>
              </a:rPr>
              <a:t> </a:t>
            </a:r>
            <a:r>
              <a:rPr lang="en-US" sz="2400" b="1" dirty="0" err="1">
                <a:solidFill>
                  <a:prstClr val="black"/>
                </a:solidFill>
                <a:latin typeface="Times New Roman"/>
                <a:ea typeface="Calibri"/>
                <a:cs typeface="Times New Roman"/>
              </a:rPr>
              <a:t>thành</a:t>
            </a:r>
            <a:endParaRPr lang="en-US" b="1" dirty="0">
              <a:solidFill>
                <a:prstClr val="black"/>
              </a:solidFill>
              <a:ea typeface="Calibri"/>
              <a:cs typeface="Times New Roman"/>
            </a:endParaRPr>
          </a:p>
          <a:p>
            <a:pPr algn="just">
              <a:lnSpc>
                <a:spcPct val="120000"/>
              </a:lnSpc>
              <a:spcAft>
                <a:spcPts val="800"/>
              </a:spcAft>
            </a:pP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Trái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đất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một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trong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tám</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hành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tinh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của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hệ</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Mặt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Trời</a:t>
            </a:r>
            <a:r>
              <a:rPr lang="en-US" sz="2400" dirty="0">
                <a:solidFill>
                  <a:prstClr val="black"/>
                </a:solidFill>
                <a:latin typeface="Times New Roman"/>
                <a:ea typeface="Calibri"/>
                <a:cs typeface="Times New Roman"/>
              </a:rPr>
              <a:t>.</a:t>
            </a:r>
            <a:endParaRPr lang="en-US" dirty="0">
              <a:solidFill>
                <a:prstClr val="black"/>
              </a:solidFill>
              <a:ea typeface="Calibri"/>
              <a:cs typeface="Times New Roman"/>
            </a:endParaRPr>
          </a:p>
          <a:p>
            <a:pPr algn="just">
              <a:lnSpc>
                <a:spcPct val="120000"/>
              </a:lnSpc>
              <a:spcAft>
                <a:spcPts val="800"/>
              </a:spcAft>
            </a:pP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Nước</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chiếm</a:t>
            </a:r>
            <a:r>
              <a:rPr lang="en-US" sz="2400" dirty="0">
                <a:solidFill>
                  <a:prstClr val="black"/>
                </a:solidFill>
                <a:latin typeface="Times New Roman"/>
                <a:ea typeface="Calibri"/>
                <a:cs typeface="Times New Roman"/>
              </a:rPr>
              <a:t> 2/3 </a:t>
            </a:r>
            <a:r>
              <a:rPr lang="en-US" sz="2400" dirty="0" err="1">
                <a:solidFill>
                  <a:prstClr val="black"/>
                </a:solidFill>
                <a:latin typeface="Times New Roman"/>
                <a:ea typeface="Calibri"/>
                <a:cs typeface="Times New Roman"/>
              </a:rPr>
              <a:t>bề</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mặt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Trái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đất</a:t>
            </a:r>
            <a:r>
              <a:rPr lang="en-US" sz="2400" dirty="0">
                <a:solidFill>
                  <a:prstClr val="black"/>
                </a:solidFill>
                <a:latin typeface="Times New Roman"/>
                <a:ea typeface="Calibri"/>
                <a:cs typeface="Times New Roman"/>
              </a:rPr>
              <a:t>. </a:t>
            </a:r>
            <a:endParaRPr lang="en-US" dirty="0">
              <a:solidFill>
                <a:prstClr val="black"/>
              </a:solidFill>
              <a:ea typeface="Calibri"/>
              <a:cs typeface="Times New Roman"/>
            </a:endParaRPr>
          </a:p>
          <a:p>
            <a:pPr algn="just">
              <a:lnSpc>
                <a:spcPct val="120000"/>
              </a:lnSpc>
              <a:spcAft>
                <a:spcPts val="800"/>
              </a:spcAft>
            </a:pP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Trái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đất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nơi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cư</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ngụ</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của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muôn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loài</a:t>
            </a:r>
            <a:r>
              <a:rPr lang="en-US" sz="2400" dirty="0">
                <a:solidFill>
                  <a:prstClr val="black"/>
                </a:solidFill>
                <a:latin typeface="Times New Roman"/>
                <a:ea typeface="Calibri"/>
                <a:cs typeface="Times New Roman"/>
              </a:rPr>
              <a:t>. </a:t>
            </a:r>
            <a:endParaRPr lang="en-US" dirty="0">
              <a:solidFill>
                <a:prstClr val="black"/>
              </a:solidFill>
              <a:ea typeface="Calibri"/>
              <a:cs typeface="Times New Roman"/>
            </a:endParaRPr>
          </a:p>
          <a:p>
            <a:pPr algn="just">
              <a:lnSpc>
                <a:spcPct val="120000"/>
              </a:lnSpc>
              <a:spcAft>
                <a:spcPts val="800"/>
              </a:spcAft>
            </a:pPr>
            <a:r>
              <a:rPr lang="en-US" sz="2400" dirty="0">
                <a:solidFill>
                  <a:prstClr val="black"/>
                </a:solidFill>
                <a:latin typeface="Times New Roman"/>
                <a:ea typeface="Calibri"/>
                <a:cs typeface="Times New Roman"/>
              </a:rPr>
              <a:t>+ Con </a:t>
            </a:r>
            <a:r>
              <a:rPr lang="en-US" sz="2400" dirty="0" err="1">
                <a:solidFill>
                  <a:prstClr val="black"/>
                </a:solidFill>
                <a:latin typeface="Times New Roman"/>
                <a:ea typeface="Calibri"/>
                <a:cs typeface="Times New Roman"/>
              </a:rPr>
              <a:t>người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là</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đỉnh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cao</a:t>
            </a:r>
            <a:r>
              <a:rPr lang="en-US" sz="2400" dirty="0">
                <a:solidFill>
                  <a:prstClr val="black"/>
                </a:solidFill>
                <a:latin typeface="Times New Roman"/>
                <a:ea typeface="Calibri"/>
                <a:cs typeface="Times New Roman"/>
              </a:rPr>
              <a:t> ỳ </a:t>
            </a:r>
            <a:r>
              <a:rPr lang="en-US" sz="2400" dirty="0" err="1">
                <a:solidFill>
                  <a:prstClr val="black"/>
                </a:solidFill>
                <a:latin typeface="Times New Roman"/>
                <a:ea typeface="Calibri"/>
                <a:cs typeface="Times New Roman"/>
              </a:rPr>
              <a:t>diệu</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của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sự</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sống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trên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trái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đất</a:t>
            </a:r>
            <a:r>
              <a:rPr lang="en-US" sz="2400" dirty="0">
                <a:solidFill>
                  <a:prstClr val="black"/>
                </a:solidFill>
                <a:latin typeface="Times New Roman"/>
                <a:ea typeface="Calibri"/>
                <a:cs typeface="Times New Roman"/>
              </a:rPr>
              <a:t>. </a:t>
            </a:r>
            <a:endParaRPr lang="en-US" dirty="0">
              <a:solidFill>
                <a:prstClr val="black"/>
              </a:solidFill>
              <a:ea typeface="Calibri"/>
              <a:cs typeface="Times New Roman"/>
            </a:endParaRPr>
          </a:p>
          <a:p>
            <a:pPr algn="just">
              <a:lnSpc>
                <a:spcPct val="120000"/>
              </a:lnSpc>
              <a:spcAft>
                <a:spcPts val="800"/>
              </a:spcAft>
            </a:pP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Tình</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trạng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của</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Trái</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đất</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đang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từng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ngày</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từng</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giờ</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bị</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tổn</a:t>
            </a:r>
            <a:r>
              <a:rPr lang="en-US" sz="2400" dirty="0">
                <a:solidFill>
                  <a:prstClr val="black"/>
                </a:solidFill>
                <a:latin typeface="Times New Roman"/>
                <a:ea typeface="Calibri"/>
                <a:cs typeface="Times New Roman"/>
              </a:rPr>
              <a:t> </a:t>
            </a:r>
            <a:r>
              <a:rPr lang="en-US" sz="2400" dirty="0" err="1">
                <a:solidFill>
                  <a:prstClr val="black"/>
                </a:solidFill>
                <a:latin typeface="Times New Roman"/>
                <a:ea typeface="Calibri"/>
                <a:cs typeface="Times New Roman"/>
              </a:rPr>
              <a:t>thương</a:t>
            </a:r>
            <a:r>
              <a:rPr lang="en-US" sz="2400" dirty="0" smtClean="0">
                <a:solidFill>
                  <a:prstClr val="black"/>
                </a:solidFill>
                <a:latin typeface="Times New Roman"/>
                <a:ea typeface="Calibri"/>
                <a:cs typeface="Times New Roman"/>
              </a:rPr>
              <a:t>.</a:t>
            </a:r>
            <a:endParaRPr lang="en-US" dirty="0">
              <a:solidFill>
                <a:prstClr val="black"/>
              </a:solidFill>
              <a:ea typeface="Calibri"/>
              <a:cs typeface="Times New Roman"/>
            </a:endParaRPr>
          </a:p>
        </p:txBody>
      </p:sp>
      <p:pic>
        <p:nvPicPr>
          <p:cNvPr id="7" name="Picture 6"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7056354" y="533168"/>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0135" y="5134129"/>
            <a:ext cx="2343150" cy="172402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351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1000"/>
                                        <p:tgtEl>
                                          <p:spTgt spid="2">
                                            <p:txEl>
                                              <p:pRg st="4" end="4"/>
                                            </p:txEl>
                                          </p:spTgt>
                                        </p:tgtEl>
                                      </p:cBhvr>
                                    </p:animEffect>
                                    <p:anim calcmode="lin" valueType="num">
                                      <p:cBhvr>
                                        <p:cTn id="2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6" y="152415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72"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38824" y="16318"/>
            <a:ext cx="8276576" cy="5242461"/>
          </a:xfrm>
          <a:prstGeom prst="rect">
            <a:avLst/>
          </a:prstGeom>
        </p:spPr>
        <p:txBody>
          <a:bodyPr wrap="square">
            <a:spAutoFit/>
          </a:bodyPr>
          <a:lstStyle/>
          <a:p>
            <a:pPr algn="just">
              <a:lnSpc>
                <a:spcPct val="120000"/>
              </a:lnSpc>
              <a:spcAft>
                <a:spcPts val="800"/>
              </a:spcAft>
            </a:pPr>
            <a:r>
              <a:rPr lang="en-US" sz="2400" dirty="0" smtClean="0">
                <a:latin typeface="Times New Roman"/>
                <a:ea typeface="Calibri"/>
                <a:cs typeface="Times New Roman"/>
              </a:rPr>
              <a:t>   </a:t>
            </a:r>
            <a:r>
              <a:rPr lang="en-US" sz="2400" b="1" dirty="0" smtClean="0">
                <a:latin typeface="Times New Roman"/>
                <a:ea typeface="Calibri"/>
                <a:cs typeface="Times New Roman"/>
              </a:rPr>
              <a:t>d</a:t>
            </a:r>
            <a:r>
              <a:rPr lang="en-US" sz="2400" b="1" dirty="0">
                <a:latin typeface="Times New Roman"/>
                <a:ea typeface="Calibri"/>
                <a:cs typeface="Times New Roman"/>
              </a:rPr>
              <a:t>. </a:t>
            </a:r>
            <a:r>
              <a:rPr lang="en-US" sz="2400" b="1" dirty="0" err="1">
                <a:latin typeface="Times New Roman"/>
                <a:ea typeface="Calibri"/>
                <a:cs typeface="Times New Roman"/>
              </a:rPr>
              <a:t>Bố</a:t>
            </a:r>
            <a:r>
              <a:rPr lang="en-US" sz="2400" b="1" dirty="0">
                <a:latin typeface="Times New Roman"/>
                <a:ea typeface="Calibri"/>
                <a:cs typeface="Times New Roman"/>
              </a:rPr>
              <a:t> </a:t>
            </a:r>
            <a:r>
              <a:rPr lang="en-US" sz="2400" b="1" dirty="0" err="1">
                <a:latin typeface="Times New Roman"/>
                <a:ea typeface="Calibri"/>
                <a:cs typeface="Times New Roman"/>
              </a:rPr>
              <a:t>cục</a:t>
            </a:r>
            <a:r>
              <a:rPr lang="en-US" sz="2400" b="1" dirty="0">
                <a:latin typeface="Times New Roman"/>
                <a:ea typeface="Calibri"/>
                <a:cs typeface="Times New Roman"/>
              </a:rPr>
              <a:t>: </a:t>
            </a:r>
            <a:r>
              <a:rPr lang="en-US" sz="2400" dirty="0" err="1">
                <a:latin typeface="Times New Roman"/>
                <a:ea typeface="Calibri"/>
                <a:cs typeface="Times New Roman"/>
              </a:rPr>
              <a:t>Văn</a:t>
            </a:r>
            <a:r>
              <a:rPr lang="en-US" sz="2400" dirty="0">
                <a:latin typeface="Times New Roman"/>
                <a:ea typeface="Calibri"/>
                <a:cs typeface="Times New Roman"/>
              </a:rPr>
              <a:t> </a:t>
            </a:r>
            <a:r>
              <a:rPr lang="en-US" sz="2400" dirty="0" err="1">
                <a:latin typeface="Times New Roman"/>
                <a:ea typeface="Calibri"/>
                <a:cs typeface="Times New Roman"/>
              </a:rPr>
              <a:t>bản</a:t>
            </a:r>
            <a:r>
              <a:rPr lang="en-US" sz="2400" dirty="0">
                <a:latin typeface="Times New Roman"/>
                <a:ea typeface="Calibri"/>
                <a:cs typeface="Times New Roman"/>
              </a:rPr>
              <a:t> chia </a:t>
            </a:r>
            <a:r>
              <a:rPr lang="en-US" sz="2400" dirty="0" err="1">
                <a:latin typeface="Times New Roman"/>
                <a:ea typeface="Calibri"/>
                <a:cs typeface="Times New Roman"/>
              </a:rPr>
              <a:t>làm</a:t>
            </a:r>
            <a:r>
              <a:rPr lang="en-US" sz="2400" dirty="0">
                <a:latin typeface="Times New Roman"/>
                <a:ea typeface="Calibri"/>
                <a:cs typeface="Times New Roman"/>
              </a:rPr>
              <a:t> 3 </a:t>
            </a:r>
            <a:r>
              <a:rPr lang="en-US" sz="2400" dirty="0" err="1">
                <a:latin typeface="Times New Roman"/>
                <a:ea typeface="Calibri"/>
                <a:cs typeface="Times New Roman"/>
              </a:rPr>
              <a:t>phần</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Phần</a:t>
            </a:r>
            <a:r>
              <a:rPr lang="en-US" sz="2400" dirty="0">
                <a:latin typeface="Times New Roman"/>
                <a:ea typeface="Calibri"/>
                <a:cs typeface="Times New Roman"/>
              </a:rPr>
              <a:t> 1 </a:t>
            </a:r>
            <a:r>
              <a:rPr lang="en-US" sz="2400" dirty="0" err="1">
                <a:latin typeface="Times New Roman"/>
                <a:ea typeface="Calibri"/>
                <a:cs typeface="Times New Roman"/>
              </a:rPr>
              <a:t>từ</a:t>
            </a:r>
            <a:r>
              <a:rPr lang="en-US" sz="2400" dirty="0">
                <a:latin typeface="Times New Roman"/>
                <a:ea typeface="Calibri"/>
                <a:cs typeface="Times New Roman"/>
              </a:rPr>
              <a:t> </a:t>
            </a:r>
            <a:r>
              <a:rPr lang="en-US" sz="2400" dirty="0" err="1">
                <a:latin typeface="Times New Roman"/>
                <a:ea typeface="Calibri"/>
                <a:cs typeface="Times New Roman"/>
              </a:rPr>
              <a:t>đầu</a:t>
            </a:r>
            <a:r>
              <a:rPr lang="en-US" sz="2400" dirty="0">
                <a:latin typeface="Times New Roman"/>
                <a:ea typeface="Calibri"/>
                <a:cs typeface="Times New Roman"/>
              </a:rPr>
              <a:t> </a:t>
            </a:r>
            <a:r>
              <a:rPr lang="en-US" sz="2400" dirty="0" err="1">
                <a:latin typeface="Times New Roman"/>
                <a:ea typeface="Calibri"/>
                <a:cs typeface="Times New Roman"/>
              </a:rPr>
              <a:t>đến</a:t>
            </a:r>
            <a:r>
              <a:rPr lang="en-US" sz="2400" dirty="0">
                <a:latin typeface="Times New Roman"/>
                <a:ea typeface="Calibri"/>
                <a:cs typeface="Times New Roman"/>
              </a:rPr>
              <a:t> “365,25 </a:t>
            </a:r>
            <a:r>
              <a:rPr lang="en-US" sz="2400" dirty="0" err="1">
                <a:latin typeface="Times New Roman"/>
                <a:ea typeface="Calibri"/>
                <a:cs typeface="Times New Roman"/>
              </a:rPr>
              <a:t>ngày</a:t>
            </a:r>
            <a:r>
              <a:rPr lang="en-US" sz="2400" dirty="0">
                <a:latin typeface="Times New Roman"/>
                <a:ea typeface="Calibri"/>
                <a:cs typeface="Times New Roman"/>
              </a:rPr>
              <a:t>”, </a:t>
            </a:r>
            <a:r>
              <a:rPr lang="en-US" sz="2400" dirty="0" err="1">
                <a:latin typeface="Times New Roman"/>
                <a:ea typeface="Calibri"/>
                <a:cs typeface="Times New Roman"/>
              </a:rPr>
              <a:t>giới</a:t>
            </a:r>
            <a:r>
              <a:rPr lang="en-US" sz="2400" dirty="0">
                <a:latin typeface="Times New Roman"/>
                <a:ea typeface="Calibri"/>
                <a:cs typeface="Times New Roman"/>
              </a:rPr>
              <a:t> </a:t>
            </a:r>
            <a:r>
              <a:rPr lang="en-US" sz="2400" dirty="0" err="1">
                <a:latin typeface="Times New Roman"/>
                <a:ea typeface="Calibri"/>
                <a:cs typeface="Times New Roman"/>
              </a:rPr>
              <a:t>thiệu</a:t>
            </a:r>
            <a:r>
              <a:rPr lang="en-US" sz="2400" dirty="0">
                <a:latin typeface="Times New Roman"/>
                <a:ea typeface="Calibri"/>
                <a:cs typeface="Times New Roman"/>
              </a:rPr>
              <a:t> </a:t>
            </a:r>
            <a:r>
              <a:rPr lang="en-US" sz="2400" dirty="0" err="1">
                <a:latin typeface="Times New Roman"/>
                <a:ea typeface="Calibri"/>
                <a:cs typeface="Times New Roman"/>
              </a:rPr>
              <a:t>về</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Phần</a:t>
            </a:r>
            <a:r>
              <a:rPr lang="en-US" sz="2400" dirty="0">
                <a:latin typeface="Times New Roman"/>
                <a:ea typeface="Calibri"/>
                <a:cs typeface="Times New Roman"/>
              </a:rPr>
              <a:t> 2: </a:t>
            </a:r>
            <a:r>
              <a:rPr lang="en-US" sz="2400" dirty="0" err="1">
                <a:latin typeface="Times New Roman"/>
                <a:ea typeface="Calibri"/>
                <a:cs typeface="Times New Roman"/>
              </a:rPr>
              <a:t>Tiếp</a:t>
            </a:r>
            <a:r>
              <a:rPr lang="en-US" sz="2400" dirty="0">
                <a:latin typeface="Times New Roman"/>
                <a:ea typeface="Calibri"/>
                <a:cs typeface="Times New Roman"/>
              </a:rPr>
              <a:t> </a:t>
            </a:r>
            <a:r>
              <a:rPr lang="en-US" sz="2400" dirty="0" err="1">
                <a:latin typeface="Times New Roman"/>
                <a:ea typeface="Calibri"/>
                <a:cs typeface="Times New Roman"/>
              </a:rPr>
              <a:t>đến</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 </a:t>
            </a:r>
            <a:r>
              <a:rPr lang="en-US" sz="2400" dirty="0" err="1">
                <a:latin typeface="Times New Roman"/>
                <a:ea typeface="Calibri"/>
                <a:cs typeface="Times New Roman"/>
              </a:rPr>
              <a:t>sống</a:t>
            </a:r>
            <a:r>
              <a:rPr lang="en-US" sz="2400" dirty="0">
                <a:latin typeface="Times New Roman"/>
                <a:ea typeface="Calibri"/>
                <a:cs typeface="Times New Roman"/>
              </a:rPr>
              <a:t> </a:t>
            </a:r>
            <a:r>
              <a:rPr lang="en-US" sz="2400" dirty="0" err="1">
                <a:latin typeface="Times New Roman"/>
                <a:ea typeface="Calibri"/>
                <a:cs typeface="Times New Roman"/>
              </a:rPr>
              <a:t>trên</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r>
              <a:rPr lang="en-US" sz="2400" dirty="0" err="1">
                <a:latin typeface="Times New Roman"/>
                <a:ea typeface="Calibri"/>
                <a:cs typeface="Times New Roman"/>
              </a:rPr>
              <a:t>Vai</a:t>
            </a:r>
            <a:r>
              <a:rPr lang="en-US" sz="2400" dirty="0">
                <a:latin typeface="Times New Roman"/>
                <a:ea typeface="Calibri"/>
                <a:cs typeface="Times New Roman"/>
              </a:rPr>
              <a:t> </a:t>
            </a:r>
            <a:r>
              <a:rPr lang="en-US" sz="2400" dirty="0" err="1">
                <a:latin typeface="Times New Roman"/>
                <a:ea typeface="Calibri"/>
                <a:cs typeface="Times New Roman"/>
              </a:rPr>
              <a:t>trò</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Phần</a:t>
            </a:r>
            <a:r>
              <a:rPr lang="en-US" sz="2400" dirty="0">
                <a:latin typeface="Times New Roman"/>
                <a:ea typeface="Calibri"/>
                <a:cs typeface="Times New Roman"/>
              </a:rPr>
              <a:t> 3: </a:t>
            </a:r>
            <a:r>
              <a:rPr lang="en-US" sz="2400" dirty="0" err="1">
                <a:latin typeface="Times New Roman"/>
                <a:ea typeface="Calibri"/>
                <a:cs typeface="Times New Roman"/>
              </a:rPr>
              <a:t>còn</a:t>
            </a:r>
            <a:r>
              <a:rPr lang="en-US" sz="2400" dirty="0">
                <a:latin typeface="Times New Roman"/>
                <a:ea typeface="Calibri"/>
                <a:cs typeface="Times New Roman"/>
              </a:rPr>
              <a:t> </a:t>
            </a:r>
            <a:r>
              <a:rPr lang="en-US" sz="2400" dirty="0" err="1">
                <a:latin typeface="Times New Roman"/>
                <a:ea typeface="Calibri"/>
                <a:cs typeface="Times New Roman"/>
              </a:rPr>
              <a:t>lại</a:t>
            </a:r>
            <a:r>
              <a:rPr lang="en-US" sz="2400" dirty="0">
                <a:latin typeface="Times New Roman"/>
                <a:ea typeface="Calibri"/>
                <a:cs typeface="Times New Roman"/>
              </a:rPr>
              <a:t> </a:t>
            </a:r>
            <a:r>
              <a:rPr lang="en-US" sz="2400" dirty="0" err="1">
                <a:latin typeface="Times New Roman"/>
                <a:ea typeface="Calibri"/>
                <a:cs typeface="Times New Roman"/>
              </a:rPr>
              <a:t>Thực</a:t>
            </a:r>
            <a:r>
              <a:rPr lang="en-US" sz="2400" dirty="0">
                <a:latin typeface="Times New Roman"/>
                <a:ea typeface="Calibri"/>
                <a:cs typeface="Times New Roman"/>
              </a:rPr>
              <a:t> </a:t>
            </a:r>
            <a:r>
              <a:rPr lang="en-US" sz="2400" dirty="0" err="1">
                <a:latin typeface="Times New Roman"/>
                <a:ea typeface="Calibri"/>
                <a:cs typeface="Times New Roman"/>
              </a:rPr>
              <a:t>trạng</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b="1" dirty="0">
                <a:latin typeface="Times New Roman"/>
                <a:ea typeface="Calibri"/>
                <a:cs typeface="Times New Roman"/>
              </a:rPr>
              <a:t>e. </a:t>
            </a:r>
            <a:r>
              <a:rPr lang="en-US" sz="2400" b="1" dirty="0" err="1">
                <a:latin typeface="Times New Roman"/>
                <a:ea typeface="Calibri"/>
                <a:cs typeface="Times New Roman"/>
              </a:rPr>
              <a:t>Nghệ</a:t>
            </a:r>
            <a:r>
              <a:rPr lang="en-US" sz="2400" b="1" dirty="0">
                <a:latin typeface="Times New Roman"/>
                <a:ea typeface="Calibri"/>
                <a:cs typeface="Times New Roman"/>
              </a:rPr>
              <a:t> </a:t>
            </a:r>
            <a:r>
              <a:rPr lang="en-US" sz="2400" b="1" dirty="0" err="1">
                <a:latin typeface="Times New Roman"/>
                <a:ea typeface="Calibri"/>
                <a:cs typeface="Times New Roman"/>
              </a:rPr>
              <a:t>thuật</a:t>
            </a:r>
            <a:endParaRPr lang="en-US"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V</a:t>
            </a:r>
            <a:r>
              <a:rPr lang="en-US" sz="2400" dirty="0" err="1" smtClean="0">
                <a:latin typeface="Times New Roman"/>
                <a:ea typeface="Calibri"/>
                <a:cs typeface="Times New Roman"/>
              </a:rPr>
              <a:t>ừa</a:t>
            </a:r>
            <a:r>
              <a:rPr lang="en-US" sz="2400" dirty="0" smtClean="0">
                <a:latin typeface="Times New Roman"/>
                <a:ea typeface="Calibri"/>
                <a:cs typeface="Times New Roman"/>
              </a:rPr>
              <a:t> </a:t>
            </a:r>
            <a:r>
              <a:rPr lang="en-US" sz="2400" dirty="0" err="1">
                <a:latin typeface="Times New Roman"/>
                <a:ea typeface="Calibri"/>
                <a:cs typeface="Times New Roman"/>
              </a:rPr>
              <a:t>theo</a:t>
            </a:r>
            <a:r>
              <a:rPr lang="en-US" sz="2400" dirty="0">
                <a:latin typeface="Times New Roman"/>
                <a:ea typeface="Calibri"/>
                <a:cs typeface="Times New Roman"/>
              </a:rPr>
              <a:t> </a:t>
            </a:r>
            <a:r>
              <a:rPr lang="en-US" sz="2400" dirty="0" err="1">
                <a:latin typeface="Times New Roman"/>
                <a:ea typeface="Calibri"/>
                <a:cs typeface="Times New Roman"/>
              </a:rPr>
              <a:t>trình</a:t>
            </a:r>
            <a:r>
              <a:rPr lang="en-US" sz="2400" dirty="0">
                <a:latin typeface="Times New Roman"/>
                <a:ea typeface="Calibri"/>
                <a:cs typeface="Times New Roman"/>
              </a:rPr>
              <a:t> </a:t>
            </a:r>
            <a:r>
              <a:rPr lang="en-US" sz="2400" dirty="0" err="1">
                <a:latin typeface="Times New Roman"/>
                <a:ea typeface="Calibri"/>
                <a:cs typeface="Times New Roman"/>
              </a:rPr>
              <a:t>tự</a:t>
            </a:r>
            <a:r>
              <a:rPr lang="en-US" sz="2400" dirty="0">
                <a:latin typeface="Times New Roman"/>
                <a:ea typeface="Calibri"/>
                <a:cs typeface="Times New Roman"/>
              </a:rPr>
              <a:t> </a:t>
            </a:r>
            <a:r>
              <a:rPr lang="en-US" sz="2400" dirty="0" err="1">
                <a:latin typeface="Times New Roman"/>
                <a:ea typeface="Calibri"/>
                <a:cs typeface="Times New Roman"/>
              </a:rPr>
              <a:t>thời</a:t>
            </a:r>
            <a:r>
              <a:rPr lang="en-US" sz="2400" dirty="0">
                <a:latin typeface="Times New Roman"/>
                <a:ea typeface="Calibri"/>
                <a:cs typeface="Times New Roman"/>
              </a:rPr>
              <a:t> </a:t>
            </a:r>
            <a:r>
              <a:rPr lang="en-US" sz="2400" dirty="0" err="1">
                <a:latin typeface="Times New Roman"/>
                <a:ea typeface="Calibri"/>
                <a:cs typeface="Times New Roman"/>
              </a:rPr>
              <a:t>gian</a:t>
            </a:r>
            <a:r>
              <a:rPr lang="en-US" sz="2400" dirty="0">
                <a:latin typeface="Times New Roman"/>
                <a:ea typeface="Calibri"/>
                <a:cs typeface="Times New Roman"/>
              </a:rPr>
              <a:t> </a:t>
            </a:r>
            <a:r>
              <a:rPr lang="en-US" sz="2400" dirty="0" err="1">
                <a:latin typeface="Times New Roman"/>
                <a:ea typeface="Calibri"/>
                <a:cs typeface="Times New Roman"/>
              </a:rPr>
              <a:t>vừa</a:t>
            </a:r>
            <a:r>
              <a:rPr lang="en-US" sz="2400" dirty="0">
                <a:latin typeface="Times New Roman"/>
                <a:ea typeface="Calibri"/>
                <a:cs typeface="Times New Roman"/>
              </a:rPr>
              <a:t> </a:t>
            </a:r>
            <a:r>
              <a:rPr lang="en-US" sz="2400" dirty="0" err="1">
                <a:latin typeface="Times New Roman"/>
                <a:ea typeface="Calibri"/>
                <a:cs typeface="Times New Roman"/>
              </a:rPr>
              <a:t>theo</a:t>
            </a:r>
            <a:r>
              <a:rPr lang="en-US" sz="2400" dirty="0">
                <a:latin typeface="Times New Roman"/>
                <a:ea typeface="Calibri"/>
                <a:cs typeface="Times New Roman"/>
              </a:rPr>
              <a:t> </a:t>
            </a:r>
            <a:r>
              <a:rPr lang="en-US" sz="2400" dirty="0" err="1">
                <a:latin typeface="Times New Roman"/>
                <a:ea typeface="Calibri"/>
                <a:cs typeface="Times New Roman"/>
              </a:rPr>
              <a:t>trình</a:t>
            </a:r>
            <a:r>
              <a:rPr lang="en-US" sz="2400" dirty="0">
                <a:latin typeface="Times New Roman"/>
                <a:ea typeface="Calibri"/>
                <a:cs typeface="Times New Roman"/>
              </a:rPr>
              <a:t> </a:t>
            </a:r>
            <a:r>
              <a:rPr lang="en-US" sz="2400" dirty="0" err="1">
                <a:latin typeface="Times New Roman"/>
                <a:ea typeface="Calibri"/>
                <a:cs typeface="Times New Roman"/>
              </a:rPr>
              <a:t>tự</a:t>
            </a:r>
            <a:r>
              <a:rPr lang="en-US" sz="2400" dirty="0">
                <a:latin typeface="Times New Roman"/>
                <a:ea typeface="Calibri"/>
                <a:cs typeface="Times New Roman"/>
              </a:rPr>
              <a:t> </a:t>
            </a:r>
            <a:r>
              <a:rPr lang="en-US" sz="2400" dirty="0" err="1">
                <a:latin typeface="Times New Roman"/>
                <a:ea typeface="Calibri"/>
                <a:cs typeface="Times New Roman"/>
              </a:rPr>
              <a:t>nhân</a:t>
            </a:r>
            <a:r>
              <a:rPr lang="en-US" sz="2400" dirty="0">
                <a:latin typeface="Times New Roman"/>
                <a:ea typeface="Calibri"/>
                <a:cs typeface="Times New Roman"/>
              </a:rPr>
              <a:t> </a:t>
            </a:r>
            <a:r>
              <a:rPr lang="en-US" sz="2400" dirty="0" err="1">
                <a:latin typeface="Times New Roman"/>
                <a:ea typeface="Calibri"/>
                <a:cs typeface="Times New Roman"/>
              </a:rPr>
              <a:t>quả</a:t>
            </a:r>
            <a:r>
              <a:rPr lang="en-US" sz="2400" dirty="0">
                <a:latin typeface="Times New Roman"/>
                <a:ea typeface="Calibri"/>
                <a:cs typeface="Times New Roman"/>
              </a:rPr>
              <a:t> </a:t>
            </a:r>
            <a:r>
              <a:rPr lang="en-US" sz="2400" dirty="0" err="1">
                <a:latin typeface="Times New Roman"/>
                <a:ea typeface="Calibri"/>
                <a:cs typeface="Times New Roman"/>
              </a:rPr>
              <a:t>giữa</a:t>
            </a:r>
            <a:r>
              <a:rPr lang="en-US" sz="2400" dirty="0">
                <a:latin typeface="Times New Roman"/>
                <a:ea typeface="Calibri"/>
                <a:cs typeface="Times New Roman"/>
              </a:rPr>
              <a:t> </a:t>
            </a:r>
            <a:r>
              <a:rPr lang="en-US" sz="2400" dirty="0" err="1">
                <a:latin typeface="Times New Roman"/>
                <a:ea typeface="Calibri"/>
                <a:cs typeface="Times New Roman"/>
              </a:rPr>
              <a:t>các</a:t>
            </a:r>
            <a:r>
              <a:rPr lang="en-US" sz="2400" dirty="0">
                <a:latin typeface="Times New Roman"/>
                <a:ea typeface="Calibri"/>
                <a:cs typeface="Times New Roman"/>
              </a:rPr>
              <a:t> </a:t>
            </a:r>
            <a:r>
              <a:rPr lang="en-US" sz="2400" dirty="0" err="1">
                <a:latin typeface="Times New Roman"/>
                <a:ea typeface="Calibri"/>
                <a:cs typeface="Times New Roman"/>
              </a:rPr>
              <a:t>phần</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văn</a:t>
            </a:r>
            <a:r>
              <a:rPr lang="en-US" sz="2400" dirty="0">
                <a:latin typeface="Times New Roman"/>
                <a:ea typeface="Calibri"/>
                <a:cs typeface="Times New Roman"/>
              </a:rPr>
              <a:t> </a:t>
            </a:r>
            <a:r>
              <a:rPr lang="en-US" sz="2400" dirty="0" err="1">
                <a:latin typeface="Times New Roman"/>
                <a:ea typeface="Calibri"/>
                <a:cs typeface="Times New Roman"/>
              </a:rPr>
              <a:t>bản</a:t>
            </a:r>
            <a:r>
              <a:rPr lang="en-US" sz="2400" dirty="0">
                <a:latin typeface="Times New Roman"/>
                <a:ea typeface="Calibri"/>
                <a:cs typeface="Times New Roman"/>
              </a:rPr>
              <a:t>. </a:t>
            </a:r>
            <a:r>
              <a:rPr lang="en-US" sz="2400" dirty="0" smtClean="0">
                <a:latin typeface="Times New Roman"/>
                <a:ea typeface="Calibri"/>
                <a:cs typeface="Times New Roman"/>
              </a:rPr>
              <a:t> </a:t>
            </a:r>
            <a:endParaRPr lang="en-US" dirty="0">
              <a:ea typeface="Calibri"/>
              <a:cs typeface="Times New Roman"/>
            </a:endParaRPr>
          </a:p>
          <a:p>
            <a:pPr algn="just">
              <a:lnSpc>
                <a:spcPct val="120000"/>
              </a:lnSpc>
              <a:spcAft>
                <a:spcPts val="800"/>
              </a:spcAft>
            </a:pPr>
            <a:r>
              <a:rPr lang="en-US" sz="2400" b="1" dirty="0">
                <a:latin typeface="Times New Roman"/>
                <a:ea typeface="Calibri"/>
                <a:cs typeface="Times New Roman"/>
              </a:rPr>
              <a:t>f. </a:t>
            </a:r>
            <a:r>
              <a:rPr lang="en-US" sz="2400" b="1" dirty="0" err="1">
                <a:latin typeface="Times New Roman"/>
                <a:ea typeface="Calibri"/>
                <a:cs typeface="Times New Roman"/>
              </a:rPr>
              <a:t>Nội</a:t>
            </a:r>
            <a:r>
              <a:rPr lang="en-US" sz="2400" b="1" dirty="0">
                <a:latin typeface="Times New Roman"/>
                <a:ea typeface="Calibri"/>
                <a:cs typeface="Times New Roman"/>
              </a:rPr>
              <a:t> </a:t>
            </a:r>
            <a:r>
              <a:rPr lang="en-US" sz="2400" b="1" dirty="0" smtClean="0">
                <a:latin typeface="Times New Roman"/>
                <a:ea typeface="Calibri"/>
                <a:cs typeface="Times New Roman"/>
              </a:rPr>
              <a:t>dung</a:t>
            </a:r>
            <a:r>
              <a:rPr lang="en-US" dirty="0" smtClean="0">
                <a:ea typeface="Calibri"/>
                <a:cs typeface="Times New Roman"/>
              </a:rPr>
              <a:t>: </a:t>
            </a:r>
            <a:r>
              <a:rPr lang="en-US" sz="2400" dirty="0" smtClean="0">
                <a:latin typeface="Times New Roman"/>
                <a:ea typeface="Calibri"/>
                <a:cs typeface="Times New Roman"/>
              </a:rPr>
              <a:t>Con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phải</a:t>
            </a:r>
            <a:r>
              <a:rPr lang="en-US" sz="2400" dirty="0">
                <a:latin typeface="Times New Roman"/>
                <a:ea typeface="Calibri"/>
                <a:cs typeface="Times New Roman"/>
              </a:rPr>
              <a:t> </a:t>
            </a:r>
            <a:r>
              <a:rPr lang="en-US" sz="2400" dirty="0" err="1">
                <a:latin typeface="Times New Roman"/>
                <a:ea typeface="Calibri"/>
                <a:cs typeface="Times New Roman"/>
              </a:rPr>
              <a:t>biết</a:t>
            </a:r>
            <a:r>
              <a:rPr lang="en-US" sz="2400" dirty="0">
                <a:latin typeface="Times New Roman"/>
                <a:ea typeface="Calibri"/>
                <a:cs typeface="Times New Roman"/>
              </a:rPr>
              <a:t> </a:t>
            </a:r>
            <a:r>
              <a:rPr lang="en-US" sz="2400" dirty="0" err="1">
                <a:latin typeface="Times New Roman"/>
                <a:ea typeface="Calibri"/>
                <a:cs typeface="Times New Roman"/>
              </a:rPr>
              <a:t>bảo</a:t>
            </a:r>
            <a:r>
              <a:rPr lang="en-US" sz="2400" dirty="0">
                <a:latin typeface="Times New Roman"/>
                <a:ea typeface="Calibri"/>
                <a:cs typeface="Times New Roman"/>
              </a:rPr>
              <a:t> </a:t>
            </a:r>
            <a:r>
              <a:rPr lang="en-US" sz="2400" dirty="0" err="1">
                <a:latin typeface="Times New Roman"/>
                <a:ea typeface="Calibri"/>
                <a:cs typeface="Times New Roman"/>
              </a:rPr>
              <a:t>vệ</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r>
              <a:rPr lang="en-US" sz="2400" dirty="0" err="1">
                <a:latin typeface="Times New Roman"/>
                <a:ea typeface="Calibri"/>
                <a:cs typeface="Times New Roman"/>
              </a:rPr>
              <a:t>Bảo</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bảo</a:t>
            </a:r>
            <a:r>
              <a:rPr lang="en-US" sz="2400" dirty="0">
                <a:latin typeface="Times New Roman"/>
                <a:ea typeface="Calibri"/>
                <a:cs typeface="Times New Roman"/>
              </a:rPr>
              <a:t> </a:t>
            </a:r>
            <a:r>
              <a:rPr lang="en-US" sz="2400" dirty="0" err="1">
                <a:latin typeface="Times New Roman"/>
                <a:ea typeface="Calibri"/>
                <a:cs typeface="Times New Roman"/>
              </a:rPr>
              <a:t>vệ</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 </a:t>
            </a:r>
            <a:r>
              <a:rPr lang="en-US" sz="2400" dirty="0" err="1">
                <a:latin typeface="Times New Roman"/>
                <a:ea typeface="Calibri"/>
                <a:cs typeface="Times New Roman"/>
              </a:rPr>
              <a:t>sống</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chính</a:t>
            </a:r>
            <a:r>
              <a:rPr lang="en-US" sz="2400" dirty="0">
                <a:latin typeface="Times New Roman"/>
                <a:ea typeface="Calibri"/>
                <a:cs typeface="Times New Roman"/>
              </a:rPr>
              <a:t> </a:t>
            </a:r>
            <a:r>
              <a:rPr lang="en-US" sz="2400" dirty="0" err="1">
                <a:latin typeface="Times New Roman"/>
                <a:ea typeface="Calibri"/>
                <a:cs typeface="Times New Roman"/>
              </a:rPr>
              <a:t>mình</a:t>
            </a:r>
            <a:r>
              <a:rPr lang="en-US" sz="2400" dirty="0">
                <a:latin typeface="Times New Roman"/>
                <a:ea typeface="Calibri"/>
                <a:cs typeface="Times New Roman"/>
              </a:rPr>
              <a:t>.</a:t>
            </a:r>
            <a:endParaRPr lang="en-US" dirty="0">
              <a:ea typeface="Calibri"/>
              <a:cs typeface="Times New Roman"/>
            </a:endParaRPr>
          </a:p>
          <a:p>
            <a:pPr algn="just">
              <a:lnSpc>
                <a:spcPct val="120000"/>
              </a:lnSpc>
              <a:spcAft>
                <a:spcPts val="800"/>
              </a:spcAft>
            </a:pPr>
            <a:r>
              <a:rPr lang="en-US" sz="2400" b="1" dirty="0">
                <a:latin typeface="Times New Roman"/>
                <a:ea typeface="Calibri"/>
                <a:cs typeface="Times New Roman"/>
              </a:rPr>
              <a:t>g. Ý </a:t>
            </a:r>
            <a:r>
              <a:rPr lang="en-US" sz="2400" b="1" dirty="0" err="1" smtClean="0">
                <a:latin typeface="Times New Roman"/>
                <a:ea typeface="Calibri"/>
                <a:cs typeface="Times New Roman"/>
              </a:rPr>
              <a:t>nghĩa</a:t>
            </a:r>
            <a:r>
              <a:rPr lang="en-US" dirty="0" smtClean="0">
                <a:ea typeface="Calibri"/>
                <a:cs typeface="Times New Roman"/>
              </a:rPr>
              <a:t>: </a:t>
            </a:r>
            <a:r>
              <a:rPr lang="en-US" sz="2400" dirty="0" err="1" smtClean="0">
                <a:latin typeface="Times New Roman"/>
                <a:ea typeface="Calibri"/>
                <a:cs typeface="Times New Roman"/>
              </a:rPr>
              <a:t>Kêu</a:t>
            </a:r>
            <a:r>
              <a:rPr lang="en-US" sz="2400" dirty="0" smtClean="0">
                <a:latin typeface="Times New Roman"/>
                <a:ea typeface="Calibri"/>
                <a:cs typeface="Times New Roman"/>
              </a:rPr>
              <a:t> </a:t>
            </a:r>
            <a:r>
              <a:rPr lang="en-US" sz="2400" dirty="0" err="1">
                <a:latin typeface="Times New Roman"/>
                <a:ea typeface="Calibri"/>
                <a:cs typeface="Times New Roman"/>
              </a:rPr>
              <a:t>gọi</a:t>
            </a:r>
            <a:r>
              <a:rPr lang="en-US" sz="2400" dirty="0">
                <a:latin typeface="Times New Roman"/>
                <a:ea typeface="Calibri"/>
                <a:cs typeface="Times New Roman"/>
              </a:rPr>
              <a:t> </a:t>
            </a:r>
            <a:r>
              <a:rPr lang="en-US" sz="2400" dirty="0" err="1">
                <a:latin typeface="Times New Roman"/>
                <a:ea typeface="Calibri"/>
                <a:cs typeface="Times New Roman"/>
              </a:rPr>
              <a:t>mọi</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luôn</a:t>
            </a:r>
            <a:r>
              <a:rPr lang="en-US" sz="2400" dirty="0">
                <a:latin typeface="Times New Roman"/>
                <a:ea typeface="Calibri"/>
                <a:cs typeface="Times New Roman"/>
              </a:rPr>
              <a:t> </a:t>
            </a:r>
            <a:r>
              <a:rPr lang="en-US" sz="2400" dirty="0" err="1">
                <a:latin typeface="Times New Roman"/>
                <a:ea typeface="Calibri"/>
                <a:cs typeface="Times New Roman"/>
              </a:rPr>
              <a:t>phải</a:t>
            </a:r>
            <a:r>
              <a:rPr lang="en-US" sz="2400" dirty="0">
                <a:latin typeface="Times New Roman"/>
                <a:ea typeface="Calibri"/>
                <a:cs typeface="Times New Roman"/>
              </a:rPr>
              <a:t> </a:t>
            </a:r>
            <a:r>
              <a:rPr lang="en-US" sz="2400" dirty="0" err="1">
                <a:latin typeface="Times New Roman"/>
                <a:ea typeface="Calibri"/>
                <a:cs typeface="Times New Roman"/>
              </a:rPr>
              <a:t>có</a:t>
            </a:r>
            <a:r>
              <a:rPr lang="en-US" sz="2400" dirty="0">
                <a:latin typeface="Times New Roman"/>
                <a:ea typeface="Calibri"/>
                <a:cs typeface="Times New Roman"/>
              </a:rPr>
              <a:t> ý </a:t>
            </a:r>
            <a:r>
              <a:rPr lang="en-US" sz="2400" dirty="0" err="1">
                <a:latin typeface="Times New Roman"/>
                <a:ea typeface="Calibri"/>
                <a:cs typeface="Times New Roman"/>
              </a:rPr>
              <a:t>thức</a:t>
            </a:r>
            <a:r>
              <a:rPr lang="en-US" sz="2400" dirty="0">
                <a:latin typeface="Times New Roman"/>
                <a:ea typeface="Calibri"/>
                <a:cs typeface="Times New Roman"/>
              </a:rPr>
              <a:t> </a:t>
            </a:r>
            <a:r>
              <a:rPr lang="en-US" sz="2400" dirty="0" err="1">
                <a:latin typeface="Times New Roman"/>
                <a:ea typeface="Calibri"/>
                <a:cs typeface="Times New Roman"/>
              </a:rPr>
              <a:t>bảo</a:t>
            </a:r>
            <a:r>
              <a:rPr lang="en-US" sz="2400" dirty="0">
                <a:latin typeface="Times New Roman"/>
                <a:ea typeface="Calibri"/>
                <a:cs typeface="Times New Roman"/>
              </a:rPr>
              <a:t> </a:t>
            </a:r>
            <a:r>
              <a:rPr lang="en-US" sz="2400" dirty="0" err="1">
                <a:latin typeface="Times New Roman"/>
                <a:ea typeface="Calibri"/>
                <a:cs typeface="Times New Roman"/>
              </a:rPr>
              <a:t>vệ</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a:t>
            </a:r>
            <a:endParaRPr lang="en-US" dirty="0">
              <a:ea typeface="Calibri"/>
              <a:cs typeface="Times New Roman"/>
            </a:endParaRPr>
          </a:p>
        </p:txBody>
      </p:sp>
      <p:pic>
        <p:nvPicPr>
          <p:cNvPr id="8" name="Picture 7"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8171396">
            <a:off x="7334582" y="133913"/>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902" y="5105400"/>
            <a:ext cx="2038350" cy="1600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1" y="5258778"/>
            <a:ext cx="2209800" cy="159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112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
                                            <p:txEl>
                                              <p:pRg st="0" end="0"/>
                                            </p:txEl>
                                          </p:spTgt>
                                        </p:tgtEl>
                                      </p:cBhvr>
                                    </p:animEffect>
                                    <p:set>
                                      <p:cBhvr>
                                        <p:cTn id="30" dur="1" fill="hold">
                                          <p:stCondLst>
                                            <p:cond delay="499"/>
                                          </p:stCondLst>
                                        </p:cTn>
                                        <p:tgtEl>
                                          <p:spTgt spid="2">
                                            <p:txEl>
                                              <p:pRg st="0" end="0"/>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
                                            <p:txEl>
                                              <p:pRg st="1" end="1"/>
                                            </p:txEl>
                                          </p:spTgt>
                                        </p:tgtEl>
                                      </p:cBhvr>
                                    </p:animEffect>
                                    <p:set>
                                      <p:cBhvr>
                                        <p:cTn id="33" dur="1" fill="hold">
                                          <p:stCondLst>
                                            <p:cond delay="499"/>
                                          </p:stCondLst>
                                        </p:cTn>
                                        <p:tgtEl>
                                          <p:spTgt spid="2">
                                            <p:txEl>
                                              <p:pRg st="1" end="1"/>
                                            </p:txEl>
                                          </p:spTgt>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
                                            <p:txEl>
                                              <p:pRg st="2" end="2"/>
                                            </p:txEl>
                                          </p:spTgt>
                                        </p:tgtEl>
                                      </p:cBhvr>
                                    </p:animEffect>
                                    <p:set>
                                      <p:cBhvr>
                                        <p:cTn id="36" dur="1" fill="hold">
                                          <p:stCondLst>
                                            <p:cond delay="499"/>
                                          </p:stCondLst>
                                        </p:cTn>
                                        <p:tgtEl>
                                          <p:spTgt spid="2">
                                            <p:txEl>
                                              <p:pRg st="2" end="2"/>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
                                            <p:txEl>
                                              <p:pRg st="3" end="3"/>
                                            </p:txEl>
                                          </p:spTgt>
                                        </p:tgtEl>
                                      </p:cBhvr>
                                    </p:animEffect>
                                    <p:set>
                                      <p:cBhvr>
                                        <p:cTn id="39"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1000"/>
                                        <p:tgtEl>
                                          <p:spTgt spid="2">
                                            <p:txEl>
                                              <p:pRg st="4" end="4"/>
                                            </p:txEl>
                                          </p:spTgt>
                                        </p:tgtEl>
                                      </p:cBhvr>
                                    </p:animEffect>
                                    <p:anim calcmode="lin" valueType="num">
                                      <p:cBhvr>
                                        <p:cTn id="4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Effect transition="in" filter="barn(inVertical)">
                                      <p:cBhvr>
                                        <p:cTn id="51" dur="500"/>
                                        <p:tgtEl>
                                          <p:spTgt spid="2">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1000"/>
                                        <p:tgtEl>
                                          <p:spTgt spid="2">
                                            <p:txEl>
                                              <p:pRg st="6" end="6"/>
                                            </p:txEl>
                                          </p:spTgt>
                                        </p:tgtEl>
                                      </p:cBhvr>
                                    </p:animEffect>
                                    <p:anim calcmode="lin" valueType="num">
                                      <p:cBhvr>
                                        <p:cTn id="5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6" y="152415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72"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60"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667469"/>
            <a:ext cx="8382000" cy="3676199"/>
          </a:xfrm>
          <a:prstGeom prst="rect">
            <a:avLst/>
          </a:prstGeom>
        </p:spPr>
        <p:txBody>
          <a:bodyPr wrap="square">
            <a:spAutoFit/>
          </a:bodyPr>
          <a:lstStyle/>
          <a:p>
            <a:pPr algn="just">
              <a:lnSpc>
                <a:spcPct val="120000"/>
              </a:lnSpc>
              <a:spcAft>
                <a:spcPts val="800"/>
              </a:spcAft>
            </a:pPr>
            <a:r>
              <a:rPr lang="en-US" sz="2400" b="1" dirty="0">
                <a:solidFill>
                  <a:srgbClr val="C00000"/>
                </a:solidFill>
                <a:latin typeface="Times New Roman"/>
                <a:ea typeface="Calibri"/>
                <a:cs typeface="Times New Roman"/>
              </a:rPr>
              <a:t>B. CÁC LOÀI CHUNG SỐNG VỚI NHAU NHƯ THẾ NÀO?</a:t>
            </a:r>
            <a:endParaRPr lang="en-US" sz="2400" dirty="0">
              <a:solidFill>
                <a:srgbClr val="C00000"/>
              </a:solidFill>
              <a:ea typeface="Calibri"/>
              <a:cs typeface="Times New Roman"/>
            </a:endParaRPr>
          </a:p>
          <a:p>
            <a:pPr>
              <a:lnSpc>
                <a:spcPct val="120000"/>
              </a:lnSpc>
              <a:spcAft>
                <a:spcPts val="800"/>
              </a:spcAft>
              <a:tabLst>
                <a:tab pos="869315" algn="l"/>
              </a:tabLst>
            </a:pPr>
            <a:r>
              <a:rPr lang="en-US" sz="2400" b="1" dirty="0" smtClean="0">
                <a:latin typeface="Times New Roman"/>
                <a:ea typeface="Calibri"/>
                <a:cs typeface="Times New Roman"/>
              </a:rPr>
              <a:t>1</a:t>
            </a:r>
            <a:r>
              <a:rPr lang="en-US" sz="2400" b="1" dirty="0">
                <a:latin typeface="Times New Roman"/>
                <a:ea typeface="Calibri"/>
                <a:cs typeface="Times New Roman"/>
              </a:rPr>
              <a:t>. </a:t>
            </a:r>
            <a:r>
              <a:rPr lang="en-US" sz="2400" b="1" dirty="0" err="1">
                <a:latin typeface="Times New Roman"/>
                <a:ea typeface="Calibri"/>
                <a:cs typeface="Times New Roman"/>
              </a:rPr>
              <a:t>Tác</a:t>
            </a:r>
            <a:r>
              <a:rPr lang="en-US" sz="2400" b="1" dirty="0">
                <a:latin typeface="Times New Roman"/>
                <a:ea typeface="Calibri"/>
                <a:cs typeface="Times New Roman"/>
              </a:rPr>
              <a:t> </a:t>
            </a:r>
            <a:r>
              <a:rPr lang="en-US" sz="2400" b="1" dirty="0" err="1">
                <a:latin typeface="Times New Roman"/>
                <a:ea typeface="Calibri"/>
                <a:cs typeface="Times New Roman"/>
              </a:rPr>
              <a:t>giả</a:t>
            </a:r>
            <a:r>
              <a:rPr lang="en-US" sz="2400" b="1" dirty="0">
                <a:latin typeface="Times New Roman"/>
                <a:ea typeface="Calibri"/>
                <a:cs typeface="Times New Roman"/>
              </a:rPr>
              <a:t>:</a:t>
            </a:r>
            <a:r>
              <a:rPr lang="en-US" sz="2400" dirty="0">
                <a:latin typeface="Times New Roman"/>
                <a:ea typeface="Calibri"/>
                <a:cs typeface="Times New Roman"/>
              </a:rPr>
              <a:t> </a:t>
            </a:r>
            <a:r>
              <a:rPr lang="en-US" sz="2400" dirty="0" err="1">
                <a:latin typeface="Times New Roman"/>
                <a:ea typeface="Calibri"/>
                <a:cs typeface="Times New Roman"/>
              </a:rPr>
              <a:t>Ngọc</a:t>
            </a:r>
            <a:r>
              <a:rPr lang="en-US" sz="2400" spc="-30" dirty="0">
                <a:latin typeface="Times New Roman"/>
                <a:ea typeface="Calibri"/>
                <a:cs typeface="Times New Roman"/>
              </a:rPr>
              <a:t> </a:t>
            </a:r>
            <a:r>
              <a:rPr lang="en-US" sz="2400" dirty="0" err="1">
                <a:latin typeface="Times New Roman"/>
                <a:ea typeface="Calibri"/>
                <a:cs typeface="Times New Roman"/>
              </a:rPr>
              <a:t>Phú</a:t>
            </a:r>
            <a:r>
              <a:rPr lang="en-US" sz="2400" dirty="0">
                <a:latin typeface="Times New Roman"/>
                <a:ea typeface="Calibri"/>
                <a:cs typeface="Times New Roman"/>
              </a:rPr>
              <a:t>.</a:t>
            </a:r>
            <a:endParaRPr lang="en-US" sz="2400" dirty="0">
              <a:ea typeface="Calibri"/>
              <a:cs typeface="Times New Roman"/>
            </a:endParaRPr>
          </a:p>
          <a:p>
            <a:pPr marR="924560">
              <a:lnSpc>
                <a:spcPct val="120000"/>
              </a:lnSpc>
              <a:spcAft>
                <a:spcPts val="800"/>
              </a:spcAft>
              <a:tabLst>
                <a:tab pos="814705" algn="l"/>
              </a:tabLst>
            </a:pPr>
            <a:r>
              <a:rPr lang="en-US" sz="2400" b="1" dirty="0">
                <a:latin typeface="Times New Roman"/>
                <a:ea typeface="Calibri"/>
                <a:cs typeface="Times New Roman"/>
              </a:rPr>
              <a:t>2.Tác </a:t>
            </a:r>
            <a:r>
              <a:rPr lang="en-US" sz="2400" b="1" dirty="0" err="1">
                <a:latin typeface="Times New Roman"/>
                <a:ea typeface="Calibri"/>
                <a:cs typeface="Times New Roman"/>
              </a:rPr>
              <a:t>phẩm</a:t>
            </a:r>
            <a:r>
              <a:rPr lang="en-US" sz="2400" b="1" dirty="0">
                <a:latin typeface="Times New Roman"/>
                <a:ea typeface="Calibri"/>
                <a:cs typeface="Times New Roman"/>
              </a:rPr>
              <a:t>:</a:t>
            </a:r>
            <a:r>
              <a:rPr lang="en-US" sz="2400" dirty="0">
                <a:latin typeface="Times New Roman"/>
                <a:ea typeface="Calibri"/>
                <a:cs typeface="Times New Roman"/>
              </a:rPr>
              <a:t> </a:t>
            </a:r>
            <a:endParaRPr lang="en-US" sz="2400" dirty="0">
              <a:ea typeface="Calibri"/>
              <a:cs typeface="Times New Roman"/>
            </a:endParaRPr>
          </a:p>
          <a:p>
            <a:pPr marR="924560" algn="just">
              <a:lnSpc>
                <a:spcPct val="120000"/>
              </a:lnSpc>
              <a:spcAft>
                <a:spcPts val="800"/>
              </a:spcAft>
              <a:tabLst>
                <a:tab pos="814705" algn="l"/>
              </a:tabLst>
            </a:pPr>
            <a:r>
              <a:rPr lang="en-US" sz="2400" dirty="0">
                <a:latin typeface="Times New Roman"/>
                <a:ea typeface="Calibri"/>
                <a:cs typeface="Times New Roman"/>
              </a:rPr>
              <a:t>a. </a:t>
            </a:r>
            <a:r>
              <a:rPr lang="en-US" sz="2400" dirty="0" err="1">
                <a:latin typeface="Times New Roman"/>
                <a:ea typeface="Calibri"/>
                <a:cs typeface="Times New Roman"/>
              </a:rPr>
              <a:t>Xuất</a:t>
            </a:r>
            <a:r>
              <a:rPr lang="en-US" sz="2400" dirty="0">
                <a:latin typeface="Times New Roman"/>
                <a:ea typeface="Calibri"/>
                <a:cs typeface="Times New Roman"/>
              </a:rPr>
              <a:t> </a:t>
            </a:r>
            <a:r>
              <a:rPr lang="en-US" sz="2400" dirty="0" err="1">
                <a:latin typeface="Times New Roman"/>
                <a:ea typeface="Calibri"/>
                <a:cs typeface="Times New Roman"/>
              </a:rPr>
              <a:t>xứ</a:t>
            </a:r>
            <a:r>
              <a:rPr lang="en-US" sz="2400" dirty="0">
                <a:latin typeface="Times New Roman"/>
                <a:ea typeface="Calibri"/>
                <a:cs typeface="Times New Roman"/>
              </a:rPr>
              <a:t>: </a:t>
            </a:r>
            <a:r>
              <a:rPr lang="en-US" sz="2400" dirty="0" err="1">
                <a:latin typeface="Times New Roman"/>
                <a:ea typeface="Calibri"/>
                <a:cs typeface="Times New Roman"/>
              </a:rPr>
              <a:t>Báo</a:t>
            </a:r>
            <a:r>
              <a:rPr lang="en-US" sz="2400" dirty="0">
                <a:latin typeface="Times New Roman"/>
                <a:ea typeface="Calibri"/>
                <a:cs typeface="Times New Roman"/>
              </a:rPr>
              <a:t> </a:t>
            </a:r>
            <a:r>
              <a:rPr lang="en-US" sz="2400" dirty="0" err="1">
                <a:latin typeface="Times New Roman"/>
                <a:ea typeface="Calibri"/>
                <a:cs typeface="Times New Roman"/>
              </a:rPr>
              <a:t>điện</a:t>
            </a:r>
            <a:r>
              <a:rPr lang="en-US" sz="2400" dirty="0">
                <a:latin typeface="Times New Roman"/>
                <a:ea typeface="Calibri"/>
                <a:cs typeface="Times New Roman"/>
              </a:rPr>
              <a:t> </a:t>
            </a:r>
            <a:r>
              <a:rPr lang="en-US" sz="2400" dirty="0" err="1">
                <a:latin typeface="Times New Roman"/>
                <a:ea typeface="Calibri"/>
                <a:cs typeface="Times New Roman"/>
              </a:rPr>
              <a:t>tử</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r>
              <a:rPr lang="en-US" sz="2400" dirty="0" err="1">
                <a:latin typeface="Times New Roman"/>
                <a:ea typeface="Calibri"/>
                <a:cs typeface="Times New Roman"/>
              </a:rPr>
              <a:t>Việt</a:t>
            </a:r>
            <a:r>
              <a:rPr lang="en-US" sz="2400" dirty="0">
                <a:latin typeface="Times New Roman"/>
                <a:ea typeface="Calibri"/>
                <a:cs typeface="Times New Roman"/>
              </a:rPr>
              <a:t> - </a:t>
            </a:r>
            <a:r>
              <a:rPr lang="en-US" sz="2400" dirty="0" err="1">
                <a:latin typeface="Times New Roman"/>
                <a:ea typeface="Calibri"/>
                <a:cs typeface="Times New Roman"/>
              </a:rPr>
              <a:t>Diễn</a:t>
            </a:r>
            <a:r>
              <a:rPr lang="en-US" sz="2400" dirty="0">
                <a:latin typeface="Times New Roman"/>
                <a:ea typeface="Calibri"/>
                <a:cs typeface="Times New Roman"/>
              </a:rPr>
              <a:t> </a:t>
            </a:r>
            <a:r>
              <a:rPr lang="en-US" sz="2400" dirty="0" err="1">
                <a:latin typeface="Times New Roman"/>
                <a:ea typeface="Calibri"/>
                <a:cs typeface="Times New Roman"/>
              </a:rPr>
              <a:t>đàn</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Liên</a:t>
            </a:r>
            <a:r>
              <a:rPr lang="en-US" sz="2400" dirty="0">
                <a:latin typeface="Times New Roman"/>
                <a:ea typeface="Calibri"/>
                <a:cs typeface="Times New Roman"/>
              </a:rPr>
              <a:t> </a:t>
            </a:r>
            <a:r>
              <a:rPr lang="en-US" sz="2400" dirty="0" err="1" smtClean="0">
                <a:latin typeface="Times New Roman"/>
                <a:ea typeface="Calibri"/>
                <a:cs typeface="Times New Roman"/>
              </a:rPr>
              <a:t>hiệp</a:t>
            </a:r>
            <a:r>
              <a:rPr lang="en-US" sz="2400" dirty="0" smtClean="0">
                <a:latin typeface="Times New Roman"/>
                <a:ea typeface="Calibri"/>
                <a:cs typeface="Times New Roman"/>
              </a:rPr>
              <a:t> </a:t>
            </a:r>
            <a:r>
              <a:rPr lang="en-US" sz="2400" dirty="0" err="1" smtClean="0">
                <a:latin typeface="Times New Roman"/>
                <a:ea typeface="Calibri"/>
                <a:cs typeface="Times New Roman"/>
              </a:rPr>
              <a:t>các</a:t>
            </a:r>
            <a:r>
              <a:rPr lang="en-US" sz="2400" dirty="0" smtClean="0">
                <a:latin typeface="Times New Roman"/>
                <a:ea typeface="Calibri"/>
                <a:cs typeface="Times New Roman"/>
              </a:rPr>
              <a:t> </a:t>
            </a:r>
            <a:r>
              <a:rPr lang="en-US" sz="2400" dirty="0" err="1">
                <a:latin typeface="Times New Roman"/>
                <a:ea typeface="Calibri"/>
                <a:cs typeface="Times New Roman"/>
              </a:rPr>
              <a:t>Hội</a:t>
            </a:r>
            <a:r>
              <a:rPr lang="en-US" sz="2400" dirty="0">
                <a:latin typeface="Times New Roman"/>
                <a:ea typeface="Calibri"/>
                <a:cs typeface="Times New Roman"/>
              </a:rPr>
              <a:t> </a:t>
            </a:r>
            <a:r>
              <a:rPr lang="en-US" sz="2400" dirty="0" err="1">
                <a:latin typeface="Times New Roman"/>
                <a:ea typeface="Calibri"/>
                <a:cs typeface="Times New Roman"/>
              </a:rPr>
              <a:t>Khoa</a:t>
            </a:r>
            <a:r>
              <a:rPr lang="en-US" sz="2400" dirty="0">
                <a:latin typeface="Times New Roman"/>
                <a:ea typeface="Calibri"/>
                <a:cs typeface="Times New Roman"/>
              </a:rPr>
              <a:t> </a:t>
            </a:r>
            <a:r>
              <a:rPr lang="en-US" sz="2400" dirty="0" err="1">
                <a:latin typeface="Times New Roman"/>
                <a:ea typeface="Calibri"/>
                <a:cs typeface="Times New Roman"/>
              </a:rPr>
              <a:t>học</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spc="-145" dirty="0">
                <a:latin typeface="Times New Roman"/>
                <a:ea typeface="Calibri"/>
                <a:cs typeface="Times New Roman"/>
              </a:rPr>
              <a:t> </a:t>
            </a:r>
            <a:r>
              <a:rPr lang="en-US" sz="2400" dirty="0" err="1">
                <a:latin typeface="Times New Roman"/>
                <a:ea typeface="Calibri"/>
                <a:cs typeface="Times New Roman"/>
              </a:rPr>
              <a:t>Kĩ</a:t>
            </a:r>
            <a:r>
              <a:rPr lang="en-US" sz="2400" dirty="0">
                <a:latin typeface="Times New Roman"/>
                <a:ea typeface="Calibri"/>
                <a:cs typeface="Times New Roman"/>
              </a:rPr>
              <a:t> </a:t>
            </a:r>
            <a:r>
              <a:rPr lang="en-US" sz="2400" dirty="0" err="1">
                <a:latin typeface="Times New Roman"/>
                <a:ea typeface="Calibri"/>
                <a:cs typeface="Times New Roman"/>
              </a:rPr>
              <a:t>thuật</a:t>
            </a:r>
            <a:r>
              <a:rPr lang="en-US" sz="2400" dirty="0">
                <a:latin typeface="Times New Roman"/>
                <a:ea typeface="Calibri"/>
                <a:cs typeface="Times New Roman"/>
              </a:rPr>
              <a:t> </a:t>
            </a:r>
            <a:r>
              <a:rPr lang="en-US" sz="2400" dirty="0" err="1">
                <a:latin typeface="Times New Roman"/>
                <a:ea typeface="Calibri"/>
                <a:cs typeface="Times New Roman"/>
              </a:rPr>
              <a:t>Việt</a:t>
            </a:r>
            <a:r>
              <a:rPr lang="en-US" sz="2400" dirty="0">
                <a:latin typeface="Times New Roman"/>
                <a:ea typeface="Calibri"/>
                <a:cs typeface="Times New Roman"/>
              </a:rPr>
              <a:t> Nam, 9/2020.</a:t>
            </a:r>
            <a:endParaRPr lang="en-US" sz="2400" dirty="0">
              <a:ea typeface="Calibri"/>
              <a:cs typeface="Times New Roman"/>
            </a:endParaRPr>
          </a:p>
          <a:p>
            <a:pPr algn="just">
              <a:lnSpc>
                <a:spcPct val="120000"/>
              </a:lnSpc>
              <a:spcAft>
                <a:spcPts val="800"/>
              </a:spcAft>
            </a:pPr>
            <a:r>
              <a:rPr lang="en-US" sz="2400" b="1" dirty="0">
                <a:latin typeface="Times New Roman"/>
                <a:ea typeface="Calibri"/>
                <a:cs typeface="Times New Roman"/>
              </a:rPr>
              <a:t>b.  </a:t>
            </a:r>
            <a:r>
              <a:rPr lang="en-US" sz="2400" b="1" dirty="0" err="1">
                <a:latin typeface="Times New Roman"/>
                <a:ea typeface="Calibri"/>
                <a:cs typeface="Times New Roman"/>
              </a:rPr>
              <a:t>Thể</a:t>
            </a:r>
            <a:r>
              <a:rPr lang="en-US" sz="2400" b="1" dirty="0">
                <a:latin typeface="Times New Roman"/>
                <a:ea typeface="Calibri"/>
                <a:cs typeface="Times New Roman"/>
              </a:rPr>
              <a:t> </a:t>
            </a:r>
            <a:r>
              <a:rPr lang="en-US" sz="2400" b="1" dirty="0" err="1">
                <a:latin typeface="Times New Roman"/>
                <a:ea typeface="Calibri"/>
                <a:cs typeface="Times New Roman"/>
              </a:rPr>
              <a:t>loại</a:t>
            </a:r>
            <a:r>
              <a:rPr lang="en-US" sz="2400" b="1" dirty="0">
                <a:latin typeface="Times New Roman"/>
                <a:ea typeface="Calibri"/>
                <a:cs typeface="Times New Roman"/>
              </a:rPr>
              <a:t>:</a:t>
            </a:r>
            <a:r>
              <a:rPr lang="en-US" sz="2400" dirty="0">
                <a:latin typeface="Times New Roman"/>
                <a:ea typeface="Calibri"/>
                <a:cs typeface="Times New Roman"/>
              </a:rPr>
              <a:t> </a:t>
            </a:r>
            <a:r>
              <a:rPr lang="en-US" sz="2400" dirty="0" err="1">
                <a:latin typeface="Times New Roman"/>
                <a:ea typeface="Calibri"/>
                <a:cs typeface="Times New Roman"/>
              </a:rPr>
              <a:t>Văn</a:t>
            </a:r>
            <a:r>
              <a:rPr lang="en-US" sz="2400" dirty="0">
                <a:latin typeface="Times New Roman"/>
                <a:ea typeface="Calibri"/>
                <a:cs typeface="Times New Roman"/>
              </a:rPr>
              <a:t> </a:t>
            </a:r>
            <a:r>
              <a:rPr lang="en-US" sz="2400" dirty="0" err="1">
                <a:latin typeface="Times New Roman"/>
                <a:ea typeface="Calibri"/>
                <a:cs typeface="Times New Roman"/>
              </a:rPr>
              <a:t>bản</a:t>
            </a:r>
            <a:r>
              <a:rPr lang="en-US" sz="2400" dirty="0">
                <a:latin typeface="Times New Roman"/>
                <a:ea typeface="Calibri"/>
                <a:cs typeface="Times New Roman"/>
              </a:rPr>
              <a:t> </a:t>
            </a:r>
            <a:r>
              <a:rPr lang="en-US" sz="2400" dirty="0" err="1">
                <a:latin typeface="Times New Roman"/>
                <a:ea typeface="Calibri"/>
                <a:cs typeface="Times New Roman"/>
              </a:rPr>
              <a:t>thông</a:t>
            </a:r>
            <a:r>
              <a:rPr lang="en-US" sz="2400" dirty="0">
                <a:latin typeface="Times New Roman"/>
                <a:ea typeface="Calibri"/>
                <a:cs typeface="Times New Roman"/>
              </a:rPr>
              <a:t> tin.</a:t>
            </a:r>
            <a:endParaRPr lang="en-US" sz="2400" dirty="0">
              <a:ea typeface="Calibri"/>
              <a:cs typeface="Times New Roman"/>
            </a:endParaRPr>
          </a:p>
          <a:p>
            <a:pPr algn="just">
              <a:lnSpc>
                <a:spcPct val="120000"/>
              </a:lnSpc>
              <a:spcAft>
                <a:spcPts val="800"/>
              </a:spcAft>
            </a:pPr>
            <a:r>
              <a:rPr lang="en-US" sz="2400" b="1" dirty="0">
                <a:latin typeface="Times New Roman"/>
                <a:ea typeface="Calibri"/>
                <a:cs typeface="Times New Roman"/>
              </a:rPr>
              <a:t>c.  </a:t>
            </a:r>
            <a:r>
              <a:rPr lang="en-US" sz="2400" b="1" dirty="0" err="1">
                <a:latin typeface="Times New Roman"/>
                <a:ea typeface="Calibri"/>
                <a:cs typeface="Times New Roman"/>
              </a:rPr>
              <a:t>Các</a:t>
            </a:r>
            <a:r>
              <a:rPr lang="en-US" sz="2400" b="1" dirty="0">
                <a:latin typeface="Times New Roman"/>
                <a:ea typeface="Calibri"/>
                <a:cs typeface="Times New Roman"/>
              </a:rPr>
              <a:t> </a:t>
            </a:r>
            <a:r>
              <a:rPr lang="en-US" sz="2400" b="1" dirty="0" err="1">
                <a:latin typeface="Times New Roman"/>
                <a:ea typeface="Calibri"/>
                <a:cs typeface="Times New Roman"/>
              </a:rPr>
              <a:t>thành</a:t>
            </a:r>
            <a:r>
              <a:rPr lang="en-US" sz="2400" b="1" dirty="0">
                <a:latin typeface="Times New Roman"/>
                <a:ea typeface="Calibri"/>
                <a:cs typeface="Times New Roman"/>
              </a:rPr>
              <a:t> </a:t>
            </a:r>
            <a:r>
              <a:rPr lang="en-US" sz="2400" b="1" dirty="0" err="1">
                <a:latin typeface="Times New Roman"/>
                <a:ea typeface="Calibri"/>
                <a:cs typeface="Times New Roman"/>
              </a:rPr>
              <a:t>phần</a:t>
            </a:r>
            <a:r>
              <a:rPr lang="en-US" sz="2400" b="1" dirty="0">
                <a:latin typeface="Times New Roman"/>
                <a:ea typeface="Calibri"/>
                <a:cs typeface="Times New Roman"/>
              </a:rPr>
              <a:t>:</a:t>
            </a:r>
            <a:r>
              <a:rPr lang="en-US" sz="2400" dirty="0">
                <a:latin typeface="Times New Roman"/>
                <a:ea typeface="Calibri"/>
                <a:cs typeface="Times New Roman"/>
              </a:rPr>
              <a:t> </a:t>
            </a:r>
            <a:r>
              <a:rPr lang="en-US" sz="2400" dirty="0" err="1">
                <a:latin typeface="Times New Roman"/>
                <a:ea typeface="Calibri"/>
                <a:cs typeface="Times New Roman"/>
              </a:rPr>
              <a:t>nhan</a:t>
            </a:r>
            <a:r>
              <a:rPr lang="en-US" sz="2400" dirty="0">
                <a:latin typeface="Times New Roman"/>
                <a:ea typeface="Calibri"/>
                <a:cs typeface="Times New Roman"/>
              </a:rPr>
              <a:t> </a:t>
            </a:r>
            <a:r>
              <a:rPr lang="en-US" sz="2400" dirty="0" err="1">
                <a:latin typeface="Times New Roman"/>
                <a:ea typeface="Calibri"/>
                <a:cs typeface="Times New Roman"/>
              </a:rPr>
              <a:t>đề</a:t>
            </a:r>
            <a:r>
              <a:rPr lang="en-US" sz="2400" dirty="0">
                <a:latin typeface="Times New Roman"/>
                <a:ea typeface="Calibri"/>
                <a:cs typeface="Times New Roman"/>
              </a:rPr>
              <a:t>, </a:t>
            </a:r>
            <a:r>
              <a:rPr lang="en-US" sz="2400" dirty="0" err="1">
                <a:latin typeface="Times New Roman"/>
                <a:ea typeface="Calibri"/>
                <a:cs typeface="Times New Roman"/>
              </a:rPr>
              <a:t>sa</a:t>
            </a:r>
            <a:r>
              <a:rPr lang="en-US" sz="2400" dirty="0">
                <a:latin typeface="Times New Roman"/>
                <a:ea typeface="Calibri"/>
                <a:cs typeface="Times New Roman"/>
              </a:rPr>
              <a:t> </a:t>
            </a:r>
            <a:r>
              <a:rPr lang="en-US" sz="2400" dirty="0" err="1">
                <a:latin typeface="Times New Roman"/>
                <a:ea typeface="Calibri"/>
                <a:cs typeface="Times New Roman"/>
              </a:rPr>
              <a:t>pô</a:t>
            </a:r>
            <a:r>
              <a:rPr lang="en-US" sz="2400" dirty="0">
                <a:latin typeface="Times New Roman"/>
                <a:ea typeface="Calibri"/>
                <a:cs typeface="Times New Roman"/>
              </a:rPr>
              <a:t>, </a:t>
            </a:r>
            <a:r>
              <a:rPr lang="en-US" sz="2400" dirty="0" err="1">
                <a:latin typeface="Times New Roman"/>
                <a:ea typeface="Calibri"/>
                <a:cs typeface="Times New Roman"/>
              </a:rPr>
              <a:t>đề</a:t>
            </a:r>
            <a:r>
              <a:rPr lang="en-US" sz="2400" dirty="0">
                <a:latin typeface="Times New Roman"/>
                <a:ea typeface="Calibri"/>
                <a:cs typeface="Times New Roman"/>
              </a:rPr>
              <a:t> </a:t>
            </a:r>
            <a:r>
              <a:rPr lang="en-US" sz="2400" dirty="0" err="1">
                <a:latin typeface="Times New Roman"/>
                <a:ea typeface="Calibri"/>
                <a:cs typeface="Times New Roman"/>
              </a:rPr>
              <a:t>mục</a:t>
            </a:r>
            <a:r>
              <a:rPr lang="en-US" sz="2400" dirty="0">
                <a:latin typeface="Times New Roman"/>
                <a:ea typeface="Calibri"/>
                <a:cs typeface="Times New Roman"/>
              </a:rPr>
              <a:t>, </a:t>
            </a:r>
            <a:r>
              <a:rPr lang="en-US" sz="2400" dirty="0" err="1">
                <a:latin typeface="Times New Roman"/>
                <a:ea typeface="Calibri"/>
                <a:cs typeface="Times New Roman"/>
              </a:rPr>
              <a:t>tranh</a:t>
            </a:r>
            <a:r>
              <a:rPr lang="en-US" sz="2400" dirty="0">
                <a:latin typeface="Times New Roman"/>
                <a:ea typeface="Calibri"/>
                <a:cs typeface="Times New Roman"/>
              </a:rPr>
              <a:t> </a:t>
            </a:r>
            <a:r>
              <a:rPr lang="en-US" sz="2400" dirty="0" err="1">
                <a:latin typeface="Times New Roman"/>
                <a:ea typeface="Calibri"/>
                <a:cs typeface="Times New Roman"/>
              </a:rPr>
              <a:t>ảnh</a:t>
            </a:r>
            <a:r>
              <a:rPr lang="en-US" sz="2400" dirty="0" smtClean="0">
                <a:latin typeface="Times New Roman"/>
                <a:ea typeface="Calibri"/>
                <a:cs typeface="Times New Roman"/>
              </a:rPr>
              <a:t>.</a:t>
            </a:r>
            <a:endParaRPr lang="en-US" sz="2400" dirty="0">
              <a:ea typeface="Calibri"/>
              <a:cs typeface="Times New Roman"/>
            </a:endParaRPr>
          </a:p>
        </p:txBody>
      </p:sp>
      <p:pic>
        <p:nvPicPr>
          <p:cNvPr id="7" name="Picture 6"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577425" y="20393"/>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332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barn(inVertical)">
                                      <p:cBhvr>
                                        <p:cTn id="29" dur="500"/>
                                        <p:tgtEl>
                                          <p:spTgt spid="2">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6" y="152415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72"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60"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 y="152554"/>
            <a:ext cx="8648700" cy="5447645"/>
          </a:xfrm>
          <a:prstGeom prst="rect">
            <a:avLst/>
          </a:prstGeom>
        </p:spPr>
        <p:txBody>
          <a:bodyPr wrap="square">
            <a:spAutoFit/>
          </a:bodyPr>
          <a:lstStyle/>
          <a:p>
            <a:pPr algn="ctr">
              <a:lnSpc>
                <a:spcPct val="120000"/>
              </a:lnSpc>
              <a:spcAft>
                <a:spcPts val="800"/>
              </a:spcAft>
            </a:pPr>
            <a:r>
              <a:rPr lang="en-US" sz="2400" b="1" dirty="0">
                <a:solidFill>
                  <a:srgbClr val="C00000"/>
                </a:solidFill>
                <a:latin typeface="Times New Roman"/>
                <a:ea typeface="Calibri"/>
                <a:cs typeface="Times New Roman"/>
              </a:rPr>
              <a:t>d.  </a:t>
            </a:r>
            <a:r>
              <a:rPr lang="en-US" sz="2400" b="1" dirty="0" err="1">
                <a:solidFill>
                  <a:srgbClr val="C00000"/>
                </a:solidFill>
                <a:latin typeface="Times New Roman"/>
                <a:ea typeface="Calibri"/>
                <a:cs typeface="Times New Roman"/>
              </a:rPr>
              <a:t>Yếu</a:t>
            </a:r>
            <a:r>
              <a:rPr lang="en-US" sz="2400" b="1" dirty="0">
                <a:solidFill>
                  <a:srgbClr val="C00000"/>
                </a:solidFill>
                <a:latin typeface="Times New Roman"/>
                <a:ea typeface="Calibri"/>
                <a:cs typeface="Times New Roman"/>
              </a:rPr>
              <a:t> </a:t>
            </a:r>
            <a:r>
              <a:rPr lang="en-US" sz="2400" b="1" dirty="0" err="1">
                <a:solidFill>
                  <a:srgbClr val="C00000"/>
                </a:solidFill>
                <a:latin typeface="Times New Roman"/>
                <a:ea typeface="Calibri"/>
                <a:cs typeface="Times New Roman"/>
              </a:rPr>
              <a:t>tố</a:t>
            </a:r>
            <a:r>
              <a:rPr lang="en-US" sz="2400" b="1" dirty="0">
                <a:solidFill>
                  <a:srgbClr val="C00000"/>
                </a:solidFill>
                <a:latin typeface="Times New Roman"/>
                <a:ea typeface="Calibri"/>
                <a:cs typeface="Times New Roman"/>
              </a:rPr>
              <a:t> </a:t>
            </a:r>
            <a:r>
              <a:rPr lang="en-US" sz="2400" b="1" dirty="0" err="1">
                <a:solidFill>
                  <a:srgbClr val="C00000"/>
                </a:solidFill>
                <a:latin typeface="Times New Roman"/>
                <a:ea typeface="Calibri"/>
                <a:cs typeface="Times New Roman"/>
              </a:rPr>
              <a:t>cấu</a:t>
            </a:r>
            <a:r>
              <a:rPr lang="en-US" sz="2400" b="1" dirty="0">
                <a:solidFill>
                  <a:srgbClr val="C00000"/>
                </a:solidFill>
                <a:latin typeface="Times New Roman"/>
                <a:ea typeface="Calibri"/>
                <a:cs typeface="Times New Roman"/>
              </a:rPr>
              <a:t> </a:t>
            </a:r>
            <a:r>
              <a:rPr lang="en-US" sz="2400" b="1" dirty="0" err="1">
                <a:solidFill>
                  <a:srgbClr val="C00000"/>
                </a:solidFill>
                <a:latin typeface="Times New Roman"/>
                <a:ea typeface="Calibri"/>
                <a:cs typeface="Times New Roman"/>
              </a:rPr>
              <a:t>thành</a:t>
            </a:r>
            <a:endParaRPr lang="en-US" sz="2400" dirty="0">
              <a:solidFill>
                <a:srgbClr val="C00000"/>
              </a:solidFill>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một</a:t>
            </a:r>
            <a:r>
              <a:rPr lang="en-US" sz="2400" dirty="0">
                <a:latin typeface="Times New Roman"/>
                <a:ea typeface="Calibri"/>
                <a:cs typeface="Times New Roman"/>
              </a:rPr>
              <a:t> </a:t>
            </a:r>
            <a:r>
              <a:rPr lang="en-US" sz="2400" dirty="0" err="1">
                <a:latin typeface="Times New Roman"/>
                <a:ea typeface="Calibri"/>
                <a:cs typeface="Times New Roman"/>
              </a:rPr>
              <a:t>trong</a:t>
            </a:r>
            <a:r>
              <a:rPr lang="en-US" sz="2400" dirty="0">
                <a:latin typeface="Times New Roman"/>
                <a:ea typeface="Calibri"/>
                <a:cs typeface="Times New Roman"/>
              </a:rPr>
              <a:t> </a:t>
            </a:r>
            <a:r>
              <a:rPr lang="en-US" sz="2400" dirty="0" err="1">
                <a:latin typeface="Times New Roman"/>
                <a:ea typeface="Calibri"/>
                <a:cs typeface="Times New Roman"/>
              </a:rPr>
              <a:t>tám</a:t>
            </a:r>
            <a:r>
              <a:rPr lang="en-US" sz="2400" dirty="0">
                <a:latin typeface="Times New Roman"/>
                <a:ea typeface="Calibri"/>
                <a:cs typeface="Times New Roman"/>
              </a:rPr>
              <a:t> </a:t>
            </a:r>
            <a:r>
              <a:rPr lang="en-US" sz="2400" dirty="0" err="1">
                <a:latin typeface="Times New Roman"/>
                <a:ea typeface="Calibri"/>
                <a:cs typeface="Times New Roman"/>
              </a:rPr>
              <a:t>hành</a:t>
            </a:r>
            <a:r>
              <a:rPr lang="en-US" sz="2400" dirty="0">
                <a:latin typeface="Times New Roman"/>
                <a:ea typeface="Calibri"/>
                <a:cs typeface="Times New Roman"/>
              </a:rPr>
              <a:t> </a:t>
            </a:r>
            <a:r>
              <a:rPr lang="en-US" sz="2400" dirty="0" err="1">
                <a:latin typeface="Times New Roman"/>
                <a:ea typeface="Calibri"/>
                <a:cs typeface="Times New Roman"/>
              </a:rPr>
              <a:t>tinh</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hệ</a:t>
            </a:r>
            <a:r>
              <a:rPr lang="en-US" sz="2400" dirty="0">
                <a:latin typeface="Times New Roman"/>
                <a:ea typeface="Calibri"/>
                <a:cs typeface="Times New Roman"/>
              </a:rPr>
              <a:t> </a:t>
            </a:r>
            <a:r>
              <a:rPr lang="en-US" sz="2400" dirty="0" err="1">
                <a:latin typeface="Times New Roman"/>
                <a:ea typeface="Calibri"/>
                <a:cs typeface="Times New Roman"/>
              </a:rPr>
              <a:t>Mặt</a:t>
            </a:r>
            <a:r>
              <a:rPr lang="en-US" sz="2400" dirty="0">
                <a:latin typeface="Times New Roman"/>
                <a:ea typeface="Calibri"/>
                <a:cs typeface="Times New Roman"/>
              </a:rPr>
              <a:t> </a:t>
            </a:r>
            <a:r>
              <a:rPr lang="en-US" sz="2400" dirty="0" err="1">
                <a:latin typeface="Times New Roman"/>
                <a:ea typeface="Calibri"/>
                <a:cs typeface="Times New Roman"/>
              </a:rPr>
              <a:t>Trời</a:t>
            </a:r>
            <a:r>
              <a:rPr lang="en-US" sz="2400" dirty="0">
                <a:latin typeface="Times New Roman"/>
                <a:ea typeface="Calibri"/>
                <a:cs typeface="Times New Roman"/>
              </a:rPr>
              <a:t>.</a:t>
            </a:r>
            <a:endParaRPr lang="en-US" sz="2400"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Nước</a:t>
            </a:r>
            <a:r>
              <a:rPr lang="en-US" sz="2400" dirty="0">
                <a:latin typeface="Times New Roman"/>
                <a:ea typeface="Calibri"/>
                <a:cs typeface="Times New Roman"/>
              </a:rPr>
              <a:t> </a:t>
            </a:r>
            <a:r>
              <a:rPr lang="en-US" sz="2400" dirty="0" err="1">
                <a:latin typeface="Times New Roman"/>
                <a:ea typeface="Calibri"/>
                <a:cs typeface="Times New Roman"/>
              </a:rPr>
              <a:t>chiếm</a:t>
            </a:r>
            <a:r>
              <a:rPr lang="en-US" sz="2400" dirty="0">
                <a:latin typeface="Times New Roman"/>
                <a:ea typeface="Calibri"/>
                <a:cs typeface="Times New Roman"/>
              </a:rPr>
              <a:t> 2/3 </a:t>
            </a:r>
            <a:r>
              <a:rPr lang="en-US" sz="2400" dirty="0" err="1">
                <a:latin typeface="Times New Roman"/>
                <a:ea typeface="Calibri"/>
                <a:cs typeface="Times New Roman"/>
              </a:rPr>
              <a:t>bề</a:t>
            </a:r>
            <a:r>
              <a:rPr lang="en-US" sz="2400" dirty="0">
                <a:latin typeface="Times New Roman"/>
                <a:ea typeface="Calibri"/>
                <a:cs typeface="Times New Roman"/>
              </a:rPr>
              <a:t> </a:t>
            </a:r>
            <a:r>
              <a:rPr lang="en-US" sz="2400" dirty="0" err="1">
                <a:latin typeface="Times New Roman"/>
                <a:ea typeface="Calibri"/>
                <a:cs typeface="Times New Roman"/>
              </a:rPr>
              <a:t>mặt</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endParaRPr lang="en-US" sz="2400"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nơi</a:t>
            </a:r>
            <a:r>
              <a:rPr lang="en-US" sz="2400" dirty="0">
                <a:latin typeface="Times New Roman"/>
                <a:ea typeface="Calibri"/>
                <a:cs typeface="Times New Roman"/>
              </a:rPr>
              <a:t> </a:t>
            </a:r>
            <a:r>
              <a:rPr lang="en-US" sz="2400" dirty="0" err="1">
                <a:latin typeface="Times New Roman"/>
                <a:ea typeface="Calibri"/>
                <a:cs typeface="Times New Roman"/>
              </a:rPr>
              <a:t>cư</a:t>
            </a:r>
            <a:r>
              <a:rPr lang="en-US" sz="2400" dirty="0">
                <a:latin typeface="Times New Roman"/>
                <a:ea typeface="Calibri"/>
                <a:cs typeface="Times New Roman"/>
              </a:rPr>
              <a:t> </a:t>
            </a:r>
            <a:r>
              <a:rPr lang="en-US" sz="2400" dirty="0" err="1">
                <a:latin typeface="Times New Roman"/>
                <a:ea typeface="Calibri"/>
                <a:cs typeface="Times New Roman"/>
              </a:rPr>
              <a:t>ngụ</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muôn</a:t>
            </a:r>
            <a:r>
              <a:rPr lang="en-US" sz="2400" dirty="0">
                <a:latin typeface="Times New Roman"/>
                <a:ea typeface="Calibri"/>
                <a:cs typeface="Times New Roman"/>
              </a:rPr>
              <a:t> </a:t>
            </a:r>
            <a:r>
              <a:rPr lang="en-US" sz="2400" dirty="0" err="1">
                <a:latin typeface="Times New Roman"/>
                <a:ea typeface="Calibri"/>
                <a:cs typeface="Times New Roman"/>
              </a:rPr>
              <a:t>loài</a:t>
            </a:r>
            <a:r>
              <a:rPr lang="en-US" sz="2400" dirty="0">
                <a:latin typeface="Times New Roman"/>
                <a:ea typeface="Calibri"/>
                <a:cs typeface="Times New Roman"/>
              </a:rPr>
              <a:t>. </a:t>
            </a:r>
            <a:endParaRPr lang="en-US" sz="2400" dirty="0">
              <a:ea typeface="Calibri"/>
              <a:cs typeface="Times New Roman"/>
            </a:endParaRPr>
          </a:p>
          <a:p>
            <a:pPr algn="just">
              <a:lnSpc>
                <a:spcPct val="120000"/>
              </a:lnSpc>
              <a:spcAft>
                <a:spcPts val="800"/>
              </a:spcAft>
            </a:pPr>
            <a:r>
              <a:rPr lang="en-US" sz="2400" dirty="0">
                <a:latin typeface="Times New Roman"/>
                <a:ea typeface="Calibri"/>
                <a:cs typeface="Times New Roman"/>
              </a:rPr>
              <a:t>+ Con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đỉnh</a:t>
            </a:r>
            <a:r>
              <a:rPr lang="en-US" sz="2400" dirty="0">
                <a:latin typeface="Times New Roman"/>
                <a:ea typeface="Calibri"/>
                <a:cs typeface="Times New Roman"/>
              </a:rPr>
              <a:t> </a:t>
            </a:r>
            <a:r>
              <a:rPr lang="en-US" sz="2400" dirty="0" err="1">
                <a:latin typeface="Times New Roman"/>
                <a:ea typeface="Calibri"/>
                <a:cs typeface="Times New Roman"/>
              </a:rPr>
              <a:t>cao</a:t>
            </a:r>
            <a:r>
              <a:rPr lang="en-US" sz="2400" dirty="0">
                <a:latin typeface="Times New Roman"/>
                <a:ea typeface="Calibri"/>
                <a:cs typeface="Times New Roman"/>
              </a:rPr>
              <a:t> ỳ </a:t>
            </a:r>
            <a:r>
              <a:rPr lang="en-US" sz="2400" dirty="0" err="1">
                <a:latin typeface="Times New Roman"/>
                <a:ea typeface="Calibri"/>
                <a:cs typeface="Times New Roman"/>
              </a:rPr>
              <a:t>diệu</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 </a:t>
            </a:r>
            <a:r>
              <a:rPr lang="en-US" sz="2400" dirty="0" err="1">
                <a:latin typeface="Times New Roman"/>
                <a:ea typeface="Calibri"/>
                <a:cs typeface="Times New Roman"/>
              </a:rPr>
              <a:t>sống</a:t>
            </a:r>
            <a:r>
              <a:rPr lang="en-US" sz="2400" dirty="0">
                <a:latin typeface="Times New Roman"/>
                <a:ea typeface="Calibri"/>
                <a:cs typeface="Times New Roman"/>
              </a:rPr>
              <a:t> </a:t>
            </a:r>
            <a:r>
              <a:rPr lang="en-US" sz="2400" dirty="0" err="1">
                <a:latin typeface="Times New Roman"/>
                <a:ea typeface="Calibri"/>
                <a:cs typeface="Times New Roman"/>
              </a:rPr>
              <a:t>trên</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endParaRPr lang="en-US" sz="2400"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Tình</a:t>
            </a:r>
            <a:r>
              <a:rPr lang="en-US" sz="2400" dirty="0">
                <a:latin typeface="Times New Roman"/>
                <a:ea typeface="Calibri"/>
                <a:cs typeface="Times New Roman"/>
              </a:rPr>
              <a:t> </a:t>
            </a:r>
            <a:r>
              <a:rPr lang="en-US" sz="2400" dirty="0" err="1">
                <a:latin typeface="Times New Roman"/>
                <a:ea typeface="Calibri"/>
                <a:cs typeface="Times New Roman"/>
              </a:rPr>
              <a:t>trạng</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r>
              <a:rPr lang="en-US" sz="2400" dirty="0" err="1">
                <a:latin typeface="Times New Roman"/>
                <a:ea typeface="Calibri"/>
                <a:cs typeface="Times New Roman"/>
              </a:rPr>
              <a:t>đang</a:t>
            </a:r>
            <a:r>
              <a:rPr lang="en-US" sz="2400" dirty="0">
                <a:latin typeface="Times New Roman"/>
                <a:ea typeface="Calibri"/>
                <a:cs typeface="Times New Roman"/>
              </a:rPr>
              <a:t> </a:t>
            </a:r>
            <a:r>
              <a:rPr lang="en-US" sz="2400" dirty="0" err="1">
                <a:latin typeface="Times New Roman"/>
                <a:ea typeface="Calibri"/>
                <a:cs typeface="Times New Roman"/>
              </a:rPr>
              <a:t>từng</a:t>
            </a:r>
            <a:r>
              <a:rPr lang="en-US" sz="2400" dirty="0">
                <a:latin typeface="Times New Roman"/>
                <a:ea typeface="Calibri"/>
                <a:cs typeface="Times New Roman"/>
              </a:rPr>
              <a:t> </a:t>
            </a:r>
            <a:r>
              <a:rPr lang="en-US" sz="2400" dirty="0" err="1">
                <a:latin typeface="Times New Roman"/>
                <a:ea typeface="Calibri"/>
                <a:cs typeface="Times New Roman"/>
              </a:rPr>
              <a:t>ngày</a:t>
            </a:r>
            <a:r>
              <a:rPr lang="en-US" sz="2400" dirty="0">
                <a:latin typeface="Times New Roman"/>
                <a:ea typeface="Calibri"/>
                <a:cs typeface="Times New Roman"/>
              </a:rPr>
              <a:t> </a:t>
            </a:r>
            <a:r>
              <a:rPr lang="en-US" sz="2400" dirty="0" err="1">
                <a:latin typeface="Times New Roman"/>
                <a:ea typeface="Calibri"/>
                <a:cs typeface="Times New Roman"/>
              </a:rPr>
              <a:t>từng</a:t>
            </a:r>
            <a:r>
              <a:rPr lang="en-US" sz="2400" dirty="0">
                <a:latin typeface="Times New Roman"/>
                <a:ea typeface="Calibri"/>
                <a:cs typeface="Times New Roman"/>
              </a:rPr>
              <a:t> </a:t>
            </a:r>
            <a:r>
              <a:rPr lang="en-US" sz="2400" dirty="0" err="1">
                <a:latin typeface="Times New Roman"/>
                <a:ea typeface="Calibri"/>
                <a:cs typeface="Times New Roman"/>
              </a:rPr>
              <a:t>giờ</a:t>
            </a:r>
            <a:r>
              <a:rPr lang="en-US" sz="2400" dirty="0">
                <a:latin typeface="Times New Roman"/>
                <a:ea typeface="Calibri"/>
                <a:cs typeface="Times New Roman"/>
              </a:rPr>
              <a:t> </a:t>
            </a:r>
            <a:r>
              <a:rPr lang="en-US" sz="2400" dirty="0" err="1">
                <a:latin typeface="Times New Roman"/>
                <a:ea typeface="Calibri"/>
                <a:cs typeface="Times New Roman"/>
              </a:rPr>
              <a:t>bị</a:t>
            </a:r>
            <a:r>
              <a:rPr lang="en-US" sz="2400" dirty="0">
                <a:latin typeface="Times New Roman"/>
                <a:ea typeface="Calibri"/>
                <a:cs typeface="Times New Roman"/>
              </a:rPr>
              <a:t> </a:t>
            </a:r>
            <a:r>
              <a:rPr lang="en-US" sz="2400" dirty="0" err="1">
                <a:latin typeface="Times New Roman"/>
                <a:ea typeface="Calibri"/>
                <a:cs typeface="Times New Roman"/>
              </a:rPr>
              <a:t>tổn</a:t>
            </a:r>
            <a:r>
              <a:rPr lang="en-US" sz="2400" dirty="0">
                <a:latin typeface="Times New Roman"/>
                <a:ea typeface="Calibri"/>
                <a:cs typeface="Times New Roman"/>
              </a:rPr>
              <a:t> </a:t>
            </a:r>
            <a:r>
              <a:rPr lang="en-US" sz="2400" dirty="0" err="1">
                <a:latin typeface="Times New Roman"/>
                <a:ea typeface="Calibri"/>
                <a:cs typeface="Times New Roman"/>
              </a:rPr>
              <a:t>thương</a:t>
            </a:r>
            <a:r>
              <a:rPr lang="en-US" sz="2400" dirty="0">
                <a:latin typeface="Times New Roman"/>
                <a:ea typeface="Calibri"/>
                <a:cs typeface="Times New Roman"/>
              </a:rPr>
              <a:t>.</a:t>
            </a:r>
            <a:endParaRPr lang="en-US" sz="2400" dirty="0">
              <a:ea typeface="Calibri"/>
              <a:cs typeface="Times New Roman"/>
            </a:endParaRPr>
          </a:p>
          <a:p>
            <a:pPr algn="just">
              <a:lnSpc>
                <a:spcPct val="120000"/>
              </a:lnSpc>
              <a:spcAft>
                <a:spcPts val="800"/>
              </a:spcAft>
            </a:pPr>
            <a:r>
              <a:rPr lang="en-US" sz="2400" b="1" dirty="0">
                <a:latin typeface="Times New Roman"/>
                <a:ea typeface="Calibri"/>
                <a:cs typeface="Times New Roman"/>
              </a:rPr>
              <a:t> e. </a:t>
            </a:r>
            <a:r>
              <a:rPr lang="en-US" sz="2400" b="1" dirty="0" err="1">
                <a:latin typeface="Times New Roman"/>
                <a:ea typeface="Calibri"/>
                <a:cs typeface="Times New Roman"/>
              </a:rPr>
              <a:t>Bố</a:t>
            </a:r>
            <a:r>
              <a:rPr lang="en-US" sz="2400" b="1" dirty="0">
                <a:latin typeface="Times New Roman"/>
                <a:ea typeface="Calibri"/>
                <a:cs typeface="Times New Roman"/>
              </a:rPr>
              <a:t> </a:t>
            </a:r>
            <a:r>
              <a:rPr lang="en-US" sz="2400" b="1" dirty="0" err="1">
                <a:latin typeface="Times New Roman"/>
                <a:ea typeface="Calibri"/>
                <a:cs typeface="Times New Roman"/>
              </a:rPr>
              <a:t>cục</a:t>
            </a:r>
            <a:r>
              <a:rPr lang="en-US" sz="2400" b="1" dirty="0">
                <a:latin typeface="Times New Roman"/>
                <a:ea typeface="Calibri"/>
                <a:cs typeface="Times New Roman"/>
              </a:rPr>
              <a:t>:</a:t>
            </a:r>
            <a:r>
              <a:rPr lang="en-US" sz="2400" dirty="0">
                <a:latin typeface="Times New Roman"/>
                <a:ea typeface="Calibri"/>
                <a:cs typeface="Times New Roman"/>
              </a:rPr>
              <a:t> </a:t>
            </a:r>
            <a:r>
              <a:rPr lang="en-US" sz="2400" dirty="0" err="1">
                <a:latin typeface="Times New Roman"/>
                <a:ea typeface="Calibri"/>
                <a:cs typeface="Times New Roman"/>
              </a:rPr>
              <a:t>Văn</a:t>
            </a:r>
            <a:r>
              <a:rPr lang="en-US" sz="2400" dirty="0">
                <a:latin typeface="Times New Roman"/>
                <a:ea typeface="Calibri"/>
                <a:cs typeface="Times New Roman"/>
              </a:rPr>
              <a:t> </a:t>
            </a:r>
            <a:r>
              <a:rPr lang="en-US" sz="2400" dirty="0" err="1">
                <a:latin typeface="Times New Roman"/>
                <a:ea typeface="Calibri"/>
                <a:cs typeface="Times New Roman"/>
              </a:rPr>
              <a:t>bản</a:t>
            </a:r>
            <a:r>
              <a:rPr lang="en-US" sz="2400" dirty="0">
                <a:latin typeface="Times New Roman"/>
                <a:ea typeface="Calibri"/>
                <a:cs typeface="Times New Roman"/>
              </a:rPr>
              <a:t> chia </a:t>
            </a:r>
            <a:r>
              <a:rPr lang="en-US" sz="2400" dirty="0" err="1">
                <a:latin typeface="Times New Roman"/>
                <a:ea typeface="Calibri"/>
                <a:cs typeface="Times New Roman"/>
              </a:rPr>
              <a:t>làm</a:t>
            </a:r>
            <a:r>
              <a:rPr lang="en-US" sz="2400" dirty="0">
                <a:latin typeface="Times New Roman"/>
                <a:ea typeface="Calibri"/>
                <a:cs typeface="Times New Roman"/>
              </a:rPr>
              <a:t> 3 </a:t>
            </a:r>
            <a:r>
              <a:rPr lang="en-US" sz="2400" dirty="0" err="1">
                <a:latin typeface="Times New Roman"/>
                <a:ea typeface="Calibri"/>
                <a:cs typeface="Times New Roman"/>
              </a:rPr>
              <a:t>phần</a:t>
            </a:r>
            <a:endParaRPr lang="en-US" sz="2400"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Phần</a:t>
            </a:r>
            <a:r>
              <a:rPr lang="en-US" sz="2400" dirty="0">
                <a:latin typeface="Times New Roman"/>
                <a:ea typeface="Calibri"/>
                <a:cs typeface="Times New Roman"/>
              </a:rPr>
              <a:t> 1 </a:t>
            </a:r>
            <a:r>
              <a:rPr lang="en-US" sz="2400" dirty="0" err="1">
                <a:latin typeface="Times New Roman"/>
                <a:ea typeface="Calibri"/>
                <a:cs typeface="Times New Roman"/>
              </a:rPr>
              <a:t>từ</a:t>
            </a:r>
            <a:r>
              <a:rPr lang="en-US" sz="2400" dirty="0">
                <a:latin typeface="Times New Roman"/>
                <a:ea typeface="Calibri"/>
                <a:cs typeface="Times New Roman"/>
              </a:rPr>
              <a:t> </a:t>
            </a:r>
            <a:r>
              <a:rPr lang="en-US" sz="2400" dirty="0" err="1">
                <a:latin typeface="Times New Roman"/>
                <a:ea typeface="Calibri"/>
                <a:cs typeface="Times New Roman"/>
              </a:rPr>
              <a:t>đầu</a:t>
            </a:r>
            <a:r>
              <a:rPr lang="en-US" sz="2400" dirty="0">
                <a:latin typeface="Times New Roman"/>
                <a:ea typeface="Calibri"/>
                <a:cs typeface="Times New Roman"/>
              </a:rPr>
              <a:t> </a:t>
            </a:r>
            <a:r>
              <a:rPr lang="en-US" sz="2400" dirty="0" err="1">
                <a:latin typeface="Times New Roman"/>
                <a:ea typeface="Calibri"/>
                <a:cs typeface="Times New Roman"/>
              </a:rPr>
              <a:t>đến</a:t>
            </a:r>
            <a:r>
              <a:rPr lang="en-US" sz="2400" dirty="0">
                <a:latin typeface="Times New Roman"/>
                <a:ea typeface="Calibri"/>
                <a:cs typeface="Times New Roman"/>
              </a:rPr>
              <a:t> “365,25 </a:t>
            </a:r>
            <a:r>
              <a:rPr lang="en-US" sz="2400" dirty="0" err="1">
                <a:latin typeface="Times New Roman"/>
                <a:ea typeface="Calibri"/>
                <a:cs typeface="Times New Roman"/>
              </a:rPr>
              <a:t>ngày</a:t>
            </a:r>
            <a:r>
              <a:rPr lang="en-US" sz="2400" dirty="0">
                <a:latin typeface="Times New Roman"/>
                <a:ea typeface="Calibri"/>
                <a:cs typeface="Times New Roman"/>
              </a:rPr>
              <a:t>”, </a:t>
            </a:r>
            <a:r>
              <a:rPr lang="en-US" sz="2400" dirty="0" err="1">
                <a:latin typeface="Times New Roman"/>
                <a:ea typeface="Calibri"/>
                <a:cs typeface="Times New Roman"/>
              </a:rPr>
              <a:t>giới</a:t>
            </a:r>
            <a:r>
              <a:rPr lang="en-US" sz="2400" dirty="0">
                <a:latin typeface="Times New Roman"/>
                <a:ea typeface="Calibri"/>
                <a:cs typeface="Times New Roman"/>
              </a:rPr>
              <a:t> </a:t>
            </a:r>
            <a:r>
              <a:rPr lang="en-US" sz="2400" dirty="0" err="1">
                <a:latin typeface="Times New Roman"/>
                <a:ea typeface="Calibri"/>
                <a:cs typeface="Times New Roman"/>
              </a:rPr>
              <a:t>thiệu</a:t>
            </a:r>
            <a:r>
              <a:rPr lang="en-US" sz="2400" dirty="0">
                <a:latin typeface="Times New Roman"/>
                <a:ea typeface="Calibri"/>
                <a:cs typeface="Times New Roman"/>
              </a:rPr>
              <a:t> </a:t>
            </a:r>
            <a:r>
              <a:rPr lang="en-US" sz="2400" dirty="0" err="1">
                <a:latin typeface="Times New Roman"/>
                <a:ea typeface="Calibri"/>
                <a:cs typeface="Times New Roman"/>
              </a:rPr>
              <a:t>về</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a:t>
            </a:r>
            <a:endParaRPr lang="en-US" sz="2400"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Phần</a:t>
            </a:r>
            <a:r>
              <a:rPr lang="en-US" sz="2400" dirty="0">
                <a:latin typeface="Times New Roman"/>
                <a:ea typeface="Calibri"/>
                <a:cs typeface="Times New Roman"/>
              </a:rPr>
              <a:t> 2: </a:t>
            </a:r>
            <a:r>
              <a:rPr lang="en-US" sz="2400" dirty="0" err="1">
                <a:latin typeface="Times New Roman"/>
                <a:ea typeface="Calibri"/>
                <a:cs typeface="Times New Roman"/>
              </a:rPr>
              <a:t>Tiếp</a:t>
            </a:r>
            <a:r>
              <a:rPr lang="en-US" sz="2400" dirty="0">
                <a:latin typeface="Times New Roman"/>
                <a:ea typeface="Calibri"/>
                <a:cs typeface="Times New Roman"/>
              </a:rPr>
              <a:t> </a:t>
            </a:r>
            <a:r>
              <a:rPr lang="en-US" sz="2400" dirty="0" err="1">
                <a:latin typeface="Times New Roman"/>
                <a:ea typeface="Calibri"/>
                <a:cs typeface="Times New Roman"/>
              </a:rPr>
              <a:t>đến</a:t>
            </a:r>
            <a:r>
              <a:rPr lang="en-US" sz="2400" dirty="0">
                <a:latin typeface="Times New Roman"/>
                <a:ea typeface="Calibri"/>
                <a:cs typeface="Times New Roman"/>
              </a:rPr>
              <a:t> “</a:t>
            </a:r>
            <a:r>
              <a:rPr lang="en-US" sz="2400" dirty="0" err="1">
                <a:latin typeface="Times New Roman"/>
                <a:ea typeface="Calibri"/>
                <a:cs typeface="Times New Roman"/>
              </a:rPr>
              <a:t>sự</a:t>
            </a:r>
            <a:r>
              <a:rPr lang="en-US" sz="2400" dirty="0">
                <a:latin typeface="Times New Roman"/>
                <a:ea typeface="Calibri"/>
                <a:cs typeface="Times New Roman"/>
              </a:rPr>
              <a:t> </a:t>
            </a:r>
            <a:r>
              <a:rPr lang="en-US" sz="2400" dirty="0" err="1">
                <a:latin typeface="Times New Roman"/>
                <a:ea typeface="Calibri"/>
                <a:cs typeface="Times New Roman"/>
              </a:rPr>
              <a:t>sống</a:t>
            </a:r>
            <a:r>
              <a:rPr lang="en-US" sz="2400" dirty="0">
                <a:latin typeface="Times New Roman"/>
                <a:ea typeface="Calibri"/>
                <a:cs typeface="Times New Roman"/>
              </a:rPr>
              <a:t> </a:t>
            </a:r>
            <a:r>
              <a:rPr lang="en-US" sz="2400" dirty="0" err="1">
                <a:latin typeface="Times New Roman"/>
                <a:ea typeface="Calibri"/>
                <a:cs typeface="Times New Roman"/>
              </a:rPr>
              <a:t>trên</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 </a:t>
            </a:r>
            <a:r>
              <a:rPr lang="en-US" sz="2400" dirty="0" err="1">
                <a:latin typeface="Times New Roman"/>
                <a:ea typeface="Calibri"/>
                <a:cs typeface="Times New Roman"/>
              </a:rPr>
              <a:t>Vai</a:t>
            </a:r>
            <a:r>
              <a:rPr lang="en-US" sz="2400" dirty="0">
                <a:latin typeface="Times New Roman"/>
                <a:ea typeface="Calibri"/>
                <a:cs typeface="Times New Roman"/>
              </a:rPr>
              <a:t> </a:t>
            </a:r>
            <a:r>
              <a:rPr lang="en-US" sz="2400" dirty="0" err="1">
                <a:latin typeface="Times New Roman"/>
                <a:ea typeface="Calibri"/>
                <a:cs typeface="Times New Roman"/>
              </a:rPr>
              <a:t>trò</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a:t>
            </a:r>
            <a:endParaRPr lang="en-US" sz="2400" dirty="0">
              <a:ea typeface="Calibri"/>
              <a:cs typeface="Times New Roman"/>
            </a:endParaRPr>
          </a:p>
          <a:p>
            <a:pPr algn="just">
              <a:lnSpc>
                <a:spcPct val="120000"/>
              </a:lnSpc>
              <a:spcAft>
                <a:spcPts val="800"/>
              </a:spcAft>
            </a:pPr>
            <a:r>
              <a:rPr lang="en-US" sz="2400" dirty="0">
                <a:latin typeface="Times New Roman"/>
                <a:ea typeface="Calibri"/>
                <a:cs typeface="Times New Roman"/>
              </a:rPr>
              <a:t>+ </a:t>
            </a:r>
            <a:r>
              <a:rPr lang="en-US" sz="2400" dirty="0" err="1">
                <a:latin typeface="Times New Roman"/>
                <a:ea typeface="Calibri"/>
                <a:cs typeface="Times New Roman"/>
              </a:rPr>
              <a:t>Phần</a:t>
            </a:r>
            <a:r>
              <a:rPr lang="en-US" sz="2400" dirty="0">
                <a:latin typeface="Times New Roman"/>
                <a:ea typeface="Calibri"/>
                <a:cs typeface="Times New Roman"/>
              </a:rPr>
              <a:t> 3: </a:t>
            </a:r>
            <a:r>
              <a:rPr lang="en-US" sz="2400" dirty="0" err="1">
                <a:latin typeface="Times New Roman"/>
                <a:ea typeface="Calibri"/>
                <a:cs typeface="Times New Roman"/>
              </a:rPr>
              <a:t>còn</a:t>
            </a:r>
            <a:r>
              <a:rPr lang="en-US" sz="2400" dirty="0">
                <a:latin typeface="Times New Roman"/>
                <a:ea typeface="Calibri"/>
                <a:cs typeface="Times New Roman"/>
              </a:rPr>
              <a:t> </a:t>
            </a:r>
            <a:r>
              <a:rPr lang="en-US" sz="2400" dirty="0" err="1">
                <a:latin typeface="Times New Roman"/>
                <a:ea typeface="Calibri"/>
                <a:cs typeface="Times New Roman"/>
              </a:rPr>
              <a:t>lại</a:t>
            </a:r>
            <a:r>
              <a:rPr lang="en-US" sz="2400" dirty="0">
                <a:latin typeface="Times New Roman"/>
                <a:ea typeface="Calibri"/>
                <a:cs typeface="Times New Roman"/>
              </a:rPr>
              <a:t> </a:t>
            </a:r>
            <a:r>
              <a:rPr lang="en-US" sz="2400" dirty="0" err="1">
                <a:latin typeface="Times New Roman"/>
                <a:ea typeface="Calibri"/>
                <a:cs typeface="Times New Roman"/>
              </a:rPr>
              <a:t>Thực</a:t>
            </a:r>
            <a:r>
              <a:rPr lang="en-US" sz="2400" dirty="0">
                <a:latin typeface="Times New Roman"/>
                <a:ea typeface="Calibri"/>
                <a:cs typeface="Times New Roman"/>
              </a:rPr>
              <a:t> </a:t>
            </a:r>
            <a:r>
              <a:rPr lang="en-US" sz="2400" dirty="0" err="1">
                <a:latin typeface="Times New Roman"/>
                <a:ea typeface="Calibri"/>
                <a:cs typeface="Times New Roman"/>
              </a:rPr>
              <a:t>trạng</a:t>
            </a:r>
            <a:r>
              <a:rPr lang="en-US" sz="2400" dirty="0">
                <a:latin typeface="Times New Roman"/>
                <a:ea typeface="Calibri"/>
                <a:cs typeface="Times New Roman"/>
              </a:rPr>
              <a:t> </a:t>
            </a:r>
            <a:r>
              <a:rPr lang="en-US" sz="2400" dirty="0" err="1">
                <a:latin typeface="Times New Roman"/>
                <a:ea typeface="Calibri"/>
                <a:cs typeface="Times New Roman"/>
              </a:rPr>
              <a:t>của</a:t>
            </a:r>
            <a:r>
              <a:rPr lang="en-US" sz="2400" dirty="0">
                <a:latin typeface="Times New Roman"/>
                <a:ea typeface="Calibri"/>
                <a:cs typeface="Times New Roman"/>
              </a:rPr>
              <a:t> </a:t>
            </a:r>
            <a:r>
              <a:rPr lang="en-US" sz="2400" dirty="0" err="1">
                <a:latin typeface="Times New Roman"/>
                <a:ea typeface="Calibri"/>
                <a:cs typeface="Times New Roman"/>
              </a:rPr>
              <a:t>trái</a:t>
            </a:r>
            <a:r>
              <a:rPr lang="en-US" sz="2400" dirty="0">
                <a:latin typeface="Times New Roman"/>
                <a:ea typeface="Calibri"/>
                <a:cs typeface="Times New Roman"/>
              </a:rPr>
              <a:t> </a:t>
            </a:r>
            <a:r>
              <a:rPr lang="en-US" sz="2400" dirty="0" err="1">
                <a:latin typeface="Times New Roman"/>
                <a:ea typeface="Calibri"/>
                <a:cs typeface="Times New Roman"/>
              </a:rPr>
              <a:t>đất</a:t>
            </a:r>
            <a:r>
              <a:rPr lang="en-US" sz="2400" dirty="0">
                <a:latin typeface="Times New Roman"/>
                <a:ea typeface="Calibri"/>
                <a:cs typeface="Times New Roman"/>
              </a:rPr>
              <a:t>.</a:t>
            </a:r>
            <a:endParaRPr lang="en-US" sz="2400" dirty="0">
              <a:ea typeface="Calibri"/>
              <a:cs typeface="Times New Roman"/>
            </a:endParaRPr>
          </a:p>
        </p:txBody>
      </p:sp>
      <p:pic>
        <p:nvPicPr>
          <p:cNvPr id="7" name="Picture 6"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7074827" y="159311"/>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6550" y="4876800"/>
            <a:ext cx="2381250" cy="192405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332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1000"/>
                                        <p:tgtEl>
                                          <p:spTgt spid="2">
                                            <p:txEl>
                                              <p:pRg st="5" end="5"/>
                                            </p:txEl>
                                          </p:spTgt>
                                        </p:tgtEl>
                                      </p:cBhvr>
                                    </p:animEffect>
                                    <p:anim calcmode="lin" valueType="num">
                                      <p:cBhvr>
                                        <p:cTn id="3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down)">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wipe(down)">
                                      <p:cBhvr>
                                        <p:cTn id="43" dur="500"/>
                                        <p:tgtEl>
                                          <p:spTgt spid="2">
                                            <p:txEl>
                                              <p:pRg st="7" end="7"/>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8" end="8"/>
                                            </p:txEl>
                                          </p:spTgt>
                                        </p:tgtEl>
                                        <p:attrNameLst>
                                          <p:attrName>style.visibility</p:attrName>
                                        </p:attrNameLst>
                                      </p:cBhvr>
                                      <p:to>
                                        <p:strVal val="visible"/>
                                      </p:to>
                                    </p:set>
                                    <p:animEffect transition="in" filter="wipe(down)">
                                      <p:cBhvr>
                                        <p:cTn id="46" dur="500"/>
                                        <p:tgtEl>
                                          <p:spTgt spid="2">
                                            <p:txEl>
                                              <p:pRg st="8" end="8"/>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wipe(down)">
                                      <p:cBhvr>
                                        <p:cTn id="49" dur="500"/>
                                        <p:tgtEl>
                                          <p:spTgt spid="2">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
                                            <p:txEl>
                                              <p:pRg st="6" end="6"/>
                                            </p:txEl>
                                          </p:spTgt>
                                        </p:tgtEl>
                                      </p:cBhvr>
                                    </p:animEffect>
                                    <p:set>
                                      <p:cBhvr>
                                        <p:cTn id="54" dur="1" fill="hold">
                                          <p:stCondLst>
                                            <p:cond delay="499"/>
                                          </p:stCondLst>
                                        </p:cTn>
                                        <p:tgtEl>
                                          <p:spTgt spid="2">
                                            <p:txEl>
                                              <p:pRg st="6" end="6"/>
                                            </p:txEl>
                                          </p:spTgt>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2">
                                            <p:txEl>
                                              <p:pRg st="7" end="7"/>
                                            </p:txEl>
                                          </p:spTgt>
                                        </p:tgtEl>
                                      </p:cBhvr>
                                    </p:animEffect>
                                    <p:set>
                                      <p:cBhvr>
                                        <p:cTn id="57" dur="1" fill="hold">
                                          <p:stCondLst>
                                            <p:cond delay="499"/>
                                          </p:stCondLst>
                                        </p:cTn>
                                        <p:tgtEl>
                                          <p:spTgt spid="2">
                                            <p:txEl>
                                              <p:pRg st="7" end="7"/>
                                            </p:txEl>
                                          </p:spTgt>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
                                            <p:txEl>
                                              <p:pRg st="8" end="8"/>
                                            </p:txEl>
                                          </p:spTgt>
                                        </p:tgtEl>
                                      </p:cBhvr>
                                    </p:animEffect>
                                    <p:set>
                                      <p:cBhvr>
                                        <p:cTn id="60" dur="1" fill="hold">
                                          <p:stCondLst>
                                            <p:cond delay="499"/>
                                          </p:stCondLst>
                                        </p:cTn>
                                        <p:tgtEl>
                                          <p:spTgt spid="2">
                                            <p:txEl>
                                              <p:pRg st="8" end="8"/>
                                            </p:txEl>
                                          </p:spTgt>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
                                            <p:txEl>
                                              <p:pRg st="9" end="9"/>
                                            </p:txEl>
                                          </p:spTgt>
                                        </p:tgtEl>
                                      </p:cBhvr>
                                    </p:animEffect>
                                    <p:set>
                                      <p:cBhvr>
                                        <p:cTn id="63" dur="1" fill="hold">
                                          <p:stCondLst>
                                            <p:cond delay="499"/>
                                          </p:stCondLst>
                                        </p:cTn>
                                        <p:tgtEl>
                                          <p:spTgt spid="2">
                                            <p:txEl>
                                              <p:pRg st="9" end="9"/>
                                            </p:txEl>
                                          </p:spTgt>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1943166" y="1524157"/>
            <a:ext cx="1052513" cy="1266825"/>
          </a:xfrm>
          <a:prstGeom prst="rect">
            <a:avLst/>
          </a:prstGeom>
          <a:noFill/>
          <a:ln w="9525">
            <a:noFill/>
            <a:miter lim="800000"/>
            <a:headEnd/>
            <a:tailEnd/>
          </a:ln>
        </p:spPr>
        <p:txBody>
          <a:bodyPr/>
          <a:lstStyle/>
          <a:p>
            <a:pPr fontAlgn="base">
              <a:spcBef>
                <a:spcPct val="0"/>
              </a:spcBef>
              <a:spcAft>
                <a:spcPct val="0"/>
              </a:spcAft>
            </a:pPr>
            <a:endParaRPr lang="vi-VN">
              <a:solidFill>
                <a:prstClr val="black"/>
              </a:solidFill>
              <a:cs typeface="Arial" charset="0"/>
            </a:endParaRPr>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3472" y="76200"/>
            <a:ext cx="890587" cy="59531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4"/>
            <a:ext cx="838200" cy="74583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160" y="4876800"/>
            <a:ext cx="2162175" cy="1960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1" y="304953"/>
            <a:ext cx="7830488" cy="4745915"/>
          </a:xfrm>
          <a:prstGeom prst="rect">
            <a:avLst/>
          </a:prstGeom>
        </p:spPr>
        <p:txBody>
          <a:bodyPr wrap="square">
            <a:spAutoFit/>
          </a:bodyPr>
          <a:lstStyle/>
          <a:p>
            <a:pPr marL="1714500" marR="92710" lvl="3" indent="-342900">
              <a:lnSpc>
                <a:spcPct val="120000"/>
              </a:lnSpc>
              <a:buFont typeface="+mj-lt"/>
              <a:buAutoNum type="alphaLcPeriod" startAt="4"/>
              <a:tabLst>
                <a:tab pos="180340" algn="l"/>
                <a:tab pos="5850890" algn="l"/>
              </a:tabLst>
            </a:pPr>
            <a:r>
              <a:rPr lang="vi-VN" sz="2800" b="1" dirty="0">
                <a:solidFill>
                  <a:srgbClr val="C00000"/>
                </a:solidFill>
                <a:latin typeface="Times New Roman"/>
                <a:ea typeface="Times New Roman"/>
                <a:cs typeface="Times New Roman"/>
              </a:rPr>
              <a:t>Nội dung</a:t>
            </a:r>
            <a:endParaRPr lang="en-US" sz="2800" dirty="0">
              <a:solidFill>
                <a:srgbClr val="C00000"/>
              </a:solidFill>
              <a:latin typeface="VNI-Garam"/>
              <a:ea typeface="Times New Roman"/>
              <a:cs typeface="Times New Roman"/>
            </a:endParaRPr>
          </a:p>
          <a:p>
            <a:pPr marR="92710" indent="1270" algn="just">
              <a:lnSpc>
                <a:spcPct val="120000"/>
              </a:lnSpc>
              <a:tabLst>
                <a:tab pos="180340" algn="l"/>
                <a:tab pos="5850890" algn="l"/>
              </a:tabLst>
            </a:pPr>
            <a:r>
              <a:rPr lang="vi-VN" sz="2800" dirty="0">
                <a:latin typeface="Times New Roman"/>
                <a:ea typeface="Times New Roman"/>
                <a:cs typeface="Times New Roman"/>
              </a:rPr>
              <a:t>Văn bản nêu lên sự đa dạng của sinh vật cũng như cách các loài chung sống với nhau. Đồng thời nhắc đến con người với tư cách chủ thể tác động tới tự nhiên.</a:t>
            </a:r>
            <a:endParaRPr lang="en-US" sz="2800" dirty="0">
              <a:latin typeface="VNI-Times"/>
              <a:ea typeface="Times New Roman"/>
              <a:cs typeface="Times New Roman"/>
            </a:endParaRPr>
          </a:p>
          <a:p>
            <a:pPr marR="92710" lvl="0">
              <a:lnSpc>
                <a:spcPct val="120000"/>
              </a:lnSpc>
              <a:spcBef>
                <a:spcPts val="0"/>
              </a:spcBef>
              <a:spcAft>
                <a:spcPts val="0"/>
              </a:spcAft>
              <a:tabLst>
                <a:tab pos="180340" algn="l"/>
                <a:tab pos="5850890" algn="l"/>
              </a:tabLst>
            </a:pPr>
            <a:r>
              <a:rPr lang="en-US" sz="2800" b="1" kern="0" dirty="0" smtClean="0">
                <a:solidFill>
                  <a:srgbClr val="C00000"/>
                </a:solidFill>
                <a:latin typeface="Times New Roman"/>
                <a:ea typeface="Times New Roman"/>
                <a:cs typeface="Times New Roman"/>
              </a:rPr>
              <a:t>e. </a:t>
            </a:r>
            <a:r>
              <a:rPr lang="vi-VN" sz="2800" b="1" kern="0" dirty="0" smtClean="0">
                <a:solidFill>
                  <a:srgbClr val="C00000"/>
                </a:solidFill>
                <a:latin typeface="Times New Roman"/>
                <a:ea typeface="Times New Roman"/>
                <a:cs typeface="Times New Roman"/>
              </a:rPr>
              <a:t>Nghệ</a:t>
            </a:r>
            <a:r>
              <a:rPr lang="vi-VN" sz="2800" b="1" kern="0" spc="-5" dirty="0" smtClean="0">
                <a:solidFill>
                  <a:srgbClr val="C00000"/>
                </a:solidFill>
                <a:latin typeface="Times New Roman"/>
                <a:ea typeface="Times New Roman"/>
                <a:cs typeface="Times New Roman"/>
              </a:rPr>
              <a:t> </a:t>
            </a:r>
            <a:r>
              <a:rPr lang="vi-VN" sz="2800" b="1" kern="0" dirty="0">
                <a:solidFill>
                  <a:srgbClr val="C00000"/>
                </a:solidFill>
                <a:latin typeface="Times New Roman"/>
                <a:ea typeface="Times New Roman"/>
                <a:cs typeface="Times New Roman"/>
              </a:rPr>
              <a:t>thuật</a:t>
            </a:r>
            <a:endParaRPr lang="en-US" sz="2800" b="1" kern="0" dirty="0">
              <a:solidFill>
                <a:srgbClr val="C00000"/>
              </a:solidFill>
              <a:latin typeface="VNI-Garam"/>
              <a:ea typeface="Times New Roman"/>
              <a:cs typeface="Times New Roman"/>
            </a:endParaRPr>
          </a:p>
          <a:p>
            <a:pPr marR="92710" indent="1270" algn="just">
              <a:lnSpc>
                <a:spcPct val="120000"/>
              </a:lnSpc>
              <a:tabLst>
                <a:tab pos="180340" algn="l"/>
                <a:tab pos="5850890" algn="l"/>
              </a:tabLst>
            </a:pPr>
            <a:r>
              <a:rPr lang="vi-VN" sz="2800" dirty="0">
                <a:latin typeface="Times New Roman"/>
                <a:ea typeface="Times New Roman"/>
                <a:cs typeface="Times New Roman"/>
              </a:rPr>
              <a:t>Văn bản đa phương tiện, kết cấu đầu cuối tương ứng, đặt vấn đề trong tương quan với bộ phim Vua sư tử.</a:t>
            </a:r>
            <a:endParaRPr lang="en-US" sz="2800" dirty="0">
              <a:effectLst/>
              <a:latin typeface="VNI-Times"/>
              <a:ea typeface="Times New Roman"/>
              <a:cs typeface="Times New Roman"/>
            </a:endParaRPr>
          </a:p>
        </p:txBody>
      </p:sp>
      <p:pic>
        <p:nvPicPr>
          <p:cNvPr id="7" name="Picture 6" descr="Picture1">
            <a:extLst>
              <a:ext uri="{FF2B5EF4-FFF2-40B4-BE49-F238E27FC236}">
                <a16:creationId xmlns:lc="http://schemas.openxmlformats.org/drawingml/2006/lockedCanvas" xmlns:a16="http://schemas.microsoft.com/office/drawing/2014/main" xmlns="" id="{4C7A9805-4EEA-403B-BED7-9A9CC50D377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8171396">
            <a:off x="6218154" y="159311"/>
            <a:ext cx="764350" cy="70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870532" y="4724550"/>
            <a:ext cx="2250168" cy="461665"/>
          </a:xfrm>
          <a:prstGeom prst="rect">
            <a:avLst/>
          </a:prstGeom>
        </p:spPr>
        <p:txBody>
          <a:bodyPr wrap="none">
            <a:spAutoFit/>
          </a:bodyPr>
          <a:lstStyle/>
          <a:p>
            <a:r>
              <a:rPr lang="en-US" sz="2400" b="1" dirty="0">
                <a:solidFill>
                  <a:srgbClr val="C00000"/>
                </a:solidFill>
                <a:latin typeface="Times New Roman"/>
                <a:ea typeface="Calibri"/>
              </a:rPr>
              <a:t>C.LUYỆN TẬP</a:t>
            </a:r>
            <a:endParaRPr lang="en-US" sz="2400" dirty="0">
              <a:solidFill>
                <a:srgbClr val="C00000"/>
              </a:solidFill>
            </a:endParaRPr>
          </a:p>
        </p:txBody>
      </p:sp>
    </p:spTree>
    <p:extLst>
      <p:ext uri="{BB962C8B-B14F-4D97-AF65-F5344CB8AC3E}">
        <p14:creationId xmlns:p14="http://schemas.microsoft.com/office/powerpoint/2010/main" val="42613326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TextBox 4">
            <a:extLst>
              <a:ext uri="{FF2B5EF4-FFF2-40B4-BE49-F238E27FC236}">
                <a16:creationId xmlns:a16="http://schemas.microsoft.com/office/drawing/2014/main" xmlns="" id="{5C3F69C9-20D0-4021-8EE3-C9512FEF5B53}"/>
              </a:ext>
            </a:extLst>
          </p:cNvPr>
          <p:cNvSpPr txBox="1"/>
          <p:nvPr/>
        </p:nvSpPr>
        <p:spPr>
          <a:xfrm>
            <a:off x="403924" y="381008"/>
            <a:ext cx="8435276" cy="6104235"/>
          </a:xfrm>
          <a:prstGeom prst="rect">
            <a:avLst/>
          </a:prstGeom>
          <a:noFill/>
        </p:spPr>
        <p:txBody>
          <a:bodyPr wrap="square">
            <a:spAutoFit/>
          </a:bodyPr>
          <a:lstStyle/>
          <a:p>
            <a:pPr fontAlgn="base"/>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fontAlgn="base"/>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mệnh</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fontAlgn="base">
              <a:spcAft>
                <a:spcPts val="75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lỏng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fontAlgn="base"/>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3/4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dương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lồ</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ngự</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chóp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tuôn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ngừng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ngòi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lộng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lẫy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chụp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giọt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lồ</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thẳm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bao la.</a:t>
            </a:r>
          </a:p>
        </p:txBody>
      </p:sp>
    </p:spTree>
    <p:extLst>
      <p:ext uri="{BB962C8B-B14F-4D97-AF65-F5344CB8AC3E}">
        <p14:creationId xmlns:p14="http://schemas.microsoft.com/office/powerpoint/2010/main" val="15401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2782</Words>
  <PresentationFormat>On-screen Show (4:3)</PresentationFormat>
  <Paragraphs>168</Paragraphs>
  <Slides>31</Slides>
  <Notes>30</Notes>
  <HiddenSlides>0</HiddenSlides>
  <MMClips>0</MMClips>
  <ScaleCrop>false</ScaleCrop>
  <HeadingPairs>
    <vt:vector size="4" baseType="variant">
      <vt:variant>
        <vt:lpstr>Theme</vt:lpstr>
      </vt:variant>
      <vt:variant>
        <vt:i4>14</vt:i4>
      </vt:variant>
      <vt:variant>
        <vt:lpstr>Slide Titles</vt:lpstr>
      </vt:variant>
      <vt:variant>
        <vt:i4>31</vt:i4>
      </vt:variant>
    </vt:vector>
  </HeadingPairs>
  <TitlesOfParts>
    <vt:vector size="45" baseType="lpstr">
      <vt:lpstr>Office Theme</vt:lpstr>
      <vt:lpstr>1_Office Theme</vt:lpstr>
      <vt:lpstr>2_Office Theme</vt:lpstr>
      <vt:lpstr>Flow</vt:lpstr>
      <vt:lpstr>1_Flow</vt:lpstr>
      <vt:lpstr>2_Flow</vt:lpstr>
      <vt:lpstr>3_Flow</vt:lpstr>
      <vt:lpstr>4_Flow</vt:lpstr>
      <vt:lpstr>5_Flow</vt:lpstr>
      <vt:lpstr>6_Flow</vt:lpstr>
      <vt:lpstr>7_Flow</vt:lpstr>
      <vt:lpstr>8_Flow</vt:lpstr>
      <vt:lpstr>9_Flow</vt:lpstr>
      <vt:lpstr>10_Flow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2023-08-09T10:05:20Z</dcterms:modified>
</cp:coreProperties>
</file>