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8"/>
  </p:notesMasterIdLst>
  <p:sldIdLst>
    <p:sldId id="256" r:id="rId4"/>
    <p:sldId id="257" r:id="rId5"/>
    <p:sldId id="258" r:id="rId6"/>
    <p:sldId id="314" r:id="rId7"/>
    <p:sldId id="315" r:id="rId8"/>
    <p:sldId id="316" r:id="rId9"/>
    <p:sldId id="317" r:id="rId10"/>
    <p:sldId id="318" r:id="rId11"/>
    <p:sldId id="259" r:id="rId12"/>
    <p:sldId id="260" r:id="rId13"/>
    <p:sldId id="299" r:id="rId14"/>
    <p:sldId id="305" r:id="rId15"/>
    <p:sldId id="319" r:id="rId16"/>
    <p:sldId id="261" r:id="rId17"/>
    <p:sldId id="262" r:id="rId18"/>
    <p:sldId id="320" r:id="rId19"/>
    <p:sldId id="321" r:id="rId20"/>
    <p:sldId id="322" r:id="rId21"/>
    <p:sldId id="263" r:id="rId22"/>
    <p:sldId id="323" r:id="rId23"/>
    <p:sldId id="264" r:id="rId24"/>
    <p:sldId id="265" r:id="rId25"/>
    <p:sldId id="266" r:id="rId26"/>
    <p:sldId id="296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mbria Math" panose="02040503050406030204" pitchFamily="18" charset="0"/>
      <p:regular r:id="rId35"/>
    </p:embeddedFont>
    <p:embeddedFont>
      <p:font typeface="UTM Avo" panose="02040603050506020204" pitchFamily="18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956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8354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7986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3517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430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58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452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2410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66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72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15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9684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5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4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5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27107" y="1408393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22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62: So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sánh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hai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phân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khác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mẫu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-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F8CB3A-778E-C141-48C5-A8F017723357}"/>
                  </a:ext>
                </a:extLst>
              </p:cNvPr>
              <p:cNvSpPr txBox="1"/>
              <p:nvPr/>
            </p:nvSpPr>
            <p:spPr>
              <a:xfrm>
                <a:off x="713317" y="1680671"/>
                <a:ext cx="6652109" cy="833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Tô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băng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VN" sz="28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F8CB3A-778E-C141-48C5-A8F017723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17" y="1680671"/>
                <a:ext cx="6652109" cy="833113"/>
              </a:xfrm>
              <a:prstGeom prst="rect">
                <a:avLst/>
              </a:prstGeom>
              <a:blipFill>
                <a:blip r:embed="rId4"/>
                <a:stretch>
                  <a:fillRect l="-1833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127829-4956-624E-C01D-44CAE6066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79322"/>
              </p:ext>
            </p:extLst>
          </p:nvPr>
        </p:nvGraphicFramePr>
        <p:xfrm>
          <a:off x="812544" y="2608490"/>
          <a:ext cx="6401058" cy="769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86">
                  <a:extLst>
                    <a:ext uri="{9D8B030D-6E8A-4147-A177-3AD203B41FA5}">
                      <a16:colId xmlns:a16="http://schemas.microsoft.com/office/drawing/2014/main" val="175838320"/>
                    </a:ext>
                  </a:extLst>
                </a:gridCol>
                <a:gridCol w="2133686">
                  <a:extLst>
                    <a:ext uri="{9D8B030D-6E8A-4147-A177-3AD203B41FA5}">
                      <a16:colId xmlns:a16="http://schemas.microsoft.com/office/drawing/2014/main" val="222201912"/>
                    </a:ext>
                  </a:extLst>
                </a:gridCol>
                <a:gridCol w="2133686">
                  <a:extLst>
                    <a:ext uri="{9D8B030D-6E8A-4147-A177-3AD203B41FA5}">
                      <a16:colId xmlns:a16="http://schemas.microsoft.com/office/drawing/2014/main" val="983705179"/>
                    </a:ext>
                  </a:extLst>
                </a:gridCol>
              </a:tblGrid>
              <a:tr h="769572">
                <a:tc>
                  <a:txBody>
                    <a:bodyPr/>
                    <a:lstStyle/>
                    <a:p>
                      <a:endParaRPr lang="en-VN" sz="700" dirty="0"/>
                    </a:p>
                  </a:txBody>
                  <a:tcPr marL="51405" marR="51405" marT="25702" marB="25702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sz="700" dirty="0"/>
                    </a:p>
                  </a:txBody>
                  <a:tcPr marL="51405" marR="51405" marT="25702" marB="25702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700" dirty="0"/>
                    </a:p>
                  </a:txBody>
                  <a:tcPr marL="51405" marR="51405" marT="25702" marB="25702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760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DEB1C6-6437-AE15-F363-FFFD20E8F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86987"/>
              </p:ext>
            </p:extLst>
          </p:nvPr>
        </p:nvGraphicFramePr>
        <p:xfrm>
          <a:off x="812543" y="2613673"/>
          <a:ext cx="6401058" cy="769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86">
                  <a:extLst>
                    <a:ext uri="{9D8B030D-6E8A-4147-A177-3AD203B41FA5}">
                      <a16:colId xmlns:a16="http://schemas.microsoft.com/office/drawing/2014/main" val="175838320"/>
                    </a:ext>
                  </a:extLst>
                </a:gridCol>
                <a:gridCol w="2133686">
                  <a:extLst>
                    <a:ext uri="{9D8B030D-6E8A-4147-A177-3AD203B41FA5}">
                      <a16:colId xmlns:a16="http://schemas.microsoft.com/office/drawing/2014/main" val="222201912"/>
                    </a:ext>
                  </a:extLst>
                </a:gridCol>
                <a:gridCol w="2133686">
                  <a:extLst>
                    <a:ext uri="{9D8B030D-6E8A-4147-A177-3AD203B41FA5}">
                      <a16:colId xmlns:a16="http://schemas.microsoft.com/office/drawing/2014/main" val="983705179"/>
                    </a:ext>
                  </a:extLst>
                </a:gridCol>
              </a:tblGrid>
              <a:tr h="769572">
                <a:tc>
                  <a:txBody>
                    <a:bodyPr/>
                    <a:lstStyle/>
                    <a:p>
                      <a:endParaRPr lang="en-VN" sz="1000" dirty="0"/>
                    </a:p>
                  </a:txBody>
                  <a:tcPr marL="51405" marR="51405" marT="25702" marB="25702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000" dirty="0"/>
                    </a:p>
                  </a:txBody>
                  <a:tcPr marL="51405" marR="51405" marT="25702" marB="25702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000" dirty="0"/>
                    </a:p>
                  </a:txBody>
                  <a:tcPr marL="51405" marR="51405" marT="25702" marB="25702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76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6294A5-8A7A-2491-C43C-6DFB2E9E1609}"/>
                  </a:ext>
                </a:extLst>
              </p:cNvPr>
              <p:cNvSpPr txBox="1"/>
              <p:nvPr/>
            </p:nvSpPr>
            <p:spPr>
              <a:xfrm>
                <a:off x="713317" y="3577205"/>
                <a:ext cx="6652109" cy="819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Tô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băng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VN" sz="28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6294A5-8A7A-2491-C43C-6DFB2E9E1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17" y="3577205"/>
                <a:ext cx="6652109" cy="819263"/>
              </a:xfrm>
              <a:prstGeom prst="rect">
                <a:avLst/>
              </a:prstGeom>
              <a:blipFill>
                <a:blip r:embed="rId5"/>
                <a:stretch>
                  <a:fillRect l="-1833" b="-5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240FCA-D22C-0A00-8E5F-01248286C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08417"/>
              </p:ext>
            </p:extLst>
          </p:nvPr>
        </p:nvGraphicFramePr>
        <p:xfrm>
          <a:off x="881283" y="4546548"/>
          <a:ext cx="6315384" cy="845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564">
                  <a:extLst>
                    <a:ext uri="{9D8B030D-6E8A-4147-A177-3AD203B41FA5}">
                      <a16:colId xmlns:a16="http://schemas.microsoft.com/office/drawing/2014/main" val="175838320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1921079245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222201912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983705179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3013619276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2211823434"/>
                    </a:ext>
                  </a:extLst>
                </a:gridCol>
              </a:tblGrid>
              <a:tr h="845562">
                <a:tc>
                  <a:txBody>
                    <a:bodyPr/>
                    <a:lstStyle/>
                    <a:p>
                      <a:endParaRPr lang="en-VN" sz="8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sz="8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sz="8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8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8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8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76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42A356-D4FC-EAA1-0E5A-60FF25C49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351100"/>
              </p:ext>
            </p:extLst>
          </p:nvPr>
        </p:nvGraphicFramePr>
        <p:xfrm>
          <a:off x="881283" y="4539238"/>
          <a:ext cx="6315384" cy="845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564">
                  <a:extLst>
                    <a:ext uri="{9D8B030D-6E8A-4147-A177-3AD203B41FA5}">
                      <a16:colId xmlns:a16="http://schemas.microsoft.com/office/drawing/2014/main" val="175838320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1921079245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222201912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983705179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3013619276"/>
                    </a:ext>
                  </a:extLst>
                </a:gridCol>
                <a:gridCol w="1052564">
                  <a:extLst>
                    <a:ext uri="{9D8B030D-6E8A-4147-A177-3AD203B41FA5}">
                      <a16:colId xmlns:a16="http://schemas.microsoft.com/office/drawing/2014/main" val="2211823434"/>
                    </a:ext>
                  </a:extLst>
                </a:gridCol>
              </a:tblGrid>
              <a:tr h="845562">
                <a:tc>
                  <a:txBody>
                    <a:bodyPr/>
                    <a:lstStyle/>
                    <a:p>
                      <a:endParaRPr lang="en-VN" sz="12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2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2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2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2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200" dirty="0"/>
                    </a:p>
                  </a:txBody>
                  <a:tcPr marL="60960" marR="60960" marT="30480" marB="30480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76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4AF7C0-160D-D883-790D-563D260A2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750865"/>
              </p:ext>
            </p:extLst>
          </p:nvPr>
        </p:nvGraphicFramePr>
        <p:xfrm>
          <a:off x="880278" y="1897289"/>
          <a:ext cx="4586670" cy="617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890">
                  <a:extLst>
                    <a:ext uri="{9D8B030D-6E8A-4147-A177-3AD203B41FA5}">
                      <a16:colId xmlns:a16="http://schemas.microsoft.com/office/drawing/2014/main" val="175838320"/>
                    </a:ext>
                  </a:extLst>
                </a:gridCol>
                <a:gridCol w="1528890">
                  <a:extLst>
                    <a:ext uri="{9D8B030D-6E8A-4147-A177-3AD203B41FA5}">
                      <a16:colId xmlns:a16="http://schemas.microsoft.com/office/drawing/2014/main" val="222201912"/>
                    </a:ext>
                  </a:extLst>
                </a:gridCol>
                <a:gridCol w="1528890">
                  <a:extLst>
                    <a:ext uri="{9D8B030D-6E8A-4147-A177-3AD203B41FA5}">
                      <a16:colId xmlns:a16="http://schemas.microsoft.com/office/drawing/2014/main" val="983705179"/>
                    </a:ext>
                  </a:extLst>
                </a:gridCol>
              </a:tblGrid>
              <a:tr h="617972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34939" marR="34939" marT="17469" marB="1746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34939" marR="34939" marT="17469" marB="1746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34939" marR="34939" marT="17469" marB="17469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760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D9B88C-079A-14C0-BECC-CF55958C8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98620"/>
              </p:ext>
            </p:extLst>
          </p:nvPr>
        </p:nvGraphicFramePr>
        <p:xfrm>
          <a:off x="880276" y="1902472"/>
          <a:ext cx="4606122" cy="620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5374">
                  <a:extLst>
                    <a:ext uri="{9D8B030D-6E8A-4147-A177-3AD203B41FA5}">
                      <a16:colId xmlns:a16="http://schemas.microsoft.com/office/drawing/2014/main" val="175838320"/>
                    </a:ext>
                  </a:extLst>
                </a:gridCol>
                <a:gridCol w="1535374">
                  <a:extLst>
                    <a:ext uri="{9D8B030D-6E8A-4147-A177-3AD203B41FA5}">
                      <a16:colId xmlns:a16="http://schemas.microsoft.com/office/drawing/2014/main" val="222201912"/>
                    </a:ext>
                  </a:extLst>
                </a:gridCol>
                <a:gridCol w="1535374">
                  <a:extLst>
                    <a:ext uri="{9D8B030D-6E8A-4147-A177-3AD203B41FA5}">
                      <a16:colId xmlns:a16="http://schemas.microsoft.com/office/drawing/2014/main" val="983705179"/>
                    </a:ext>
                  </a:extLst>
                </a:gridCol>
              </a:tblGrid>
              <a:tr h="620594">
                <a:tc>
                  <a:txBody>
                    <a:bodyPr/>
                    <a:lstStyle/>
                    <a:p>
                      <a:endParaRPr lang="en-VN" sz="700" dirty="0"/>
                    </a:p>
                  </a:txBody>
                  <a:tcPr marL="35087" marR="35087" marT="17543" marB="1754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700" dirty="0"/>
                    </a:p>
                  </a:txBody>
                  <a:tcPr marL="35087" marR="35087" marT="17543" marB="1754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700" dirty="0"/>
                    </a:p>
                  </a:txBody>
                  <a:tcPr marL="35087" marR="35087" marT="17543" marB="1754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760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7868ED-D445-0A09-081E-497876C9D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90131"/>
              </p:ext>
            </p:extLst>
          </p:nvPr>
        </p:nvGraphicFramePr>
        <p:xfrm>
          <a:off x="6706350" y="1938814"/>
          <a:ext cx="4520448" cy="60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408">
                  <a:extLst>
                    <a:ext uri="{9D8B030D-6E8A-4147-A177-3AD203B41FA5}">
                      <a16:colId xmlns:a16="http://schemas.microsoft.com/office/drawing/2014/main" val="175838320"/>
                    </a:ext>
                  </a:extLst>
                </a:gridCol>
                <a:gridCol w="753408">
                  <a:extLst>
                    <a:ext uri="{9D8B030D-6E8A-4147-A177-3AD203B41FA5}">
                      <a16:colId xmlns:a16="http://schemas.microsoft.com/office/drawing/2014/main" val="1921079245"/>
                    </a:ext>
                  </a:extLst>
                </a:gridCol>
                <a:gridCol w="753408">
                  <a:extLst>
                    <a:ext uri="{9D8B030D-6E8A-4147-A177-3AD203B41FA5}">
                      <a16:colId xmlns:a16="http://schemas.microsoft.com/office/drawing/2014/main" val="222201912"/>
                    </a:ext>
                  </a:extLst>
                </a:gridCol>
                <a:gridCol w="753408">
                  <a:extLst>
                    <a:ext uri="{9D8B030D-6E8A-4147-A177-3AD203B41FA5}">
                      <a16:colId xmlns:a16="http://schemas.microsoft.com/office/drawing/2014/main" val="983705179"/>
                    </a:ext>
                  </a:extLst>
                </a:gridCol>
                <a:gridCol w="753408">
                  <a:extLst>
                    <a:ext uri="{9D8B030D-6E8A-4147-A177-3AD203B41FA5}">
                      <a16:colId xmlns:a16="http://schemas.microsoft.com/office/drawing/2014/main" val="3013619276"/>
                    </a:ext>
                  </a:extLst>
                </a:gridCol>
                <a:gridCol w="753408">
                  <a:extLst>
                    <a:ext uri="{9D8B030D-6E8A-4147-A177-3AD203B41FA5}">
                      <a16:colId xmlns:a16="http://schemas.microsoft.com/office/drawing/2014/main" val="2211823434"/>
                    </a:ext>
                  </a:extLst>
                </a:gridCol>
              </a:tblGrid>
              <a:tr h="605240"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43634" marR="43634" marT="21817" marB="2181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43634" marR="43634" marT="21817" marB="2181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43634" marR="43634" marT="21817" marB="2181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43634" marR="43634" marT="21817" marB="2181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43634" marR="43634" marT="21817" marB="2181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43634" marR="43634" marT="21817" marB="2181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76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C5865B-4CF5-4E59-EB2B-BEFA3878E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474627"/>
              </p:ext>
            </p:extLst>
          </p:nvPr>
        </p:nvGraphicFramePr>
        <p:xfrm>
          <a:off x="6706350" y="1931504"/>
          <a:ext cx="4520448" cy="60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408">
                  <a:extLst>
                    <a:ext uri="{9D8B030D-6E8A-4147-A177-3AD203B41FA5}">
                      <a16:colId xmlns:a16="http://schemas.microsoft.com/office/drawing/2014/main" val="175838320"/>
                    </a:ext>
                  </a:extLst>
                </a:gridCol>
                <a:gridCol w="753408">
                  <a:extLst>
                    <a:ext uri="{9D8B030D-6E8A-4147-A177-3AD203B41FA5}">
                      <a16:colId xmlns:a16="http://schemas.microsoft.com/office/drawing/2014/main" val="1921079245"/>
                    </a:ext>
                  </a:extLst>
                </a:gridCol>
                <a:gridCol w="753408">
                  <a:extLst>
                    <a:ext uri="{9D8B030D-6E8A-4147-A177-3AD203B41FA5}">
                      <a16:colId xmlns:a16="http://schemas.microsoft.com/office/drawing/2014/main" val="222201912"/>
                    </a:ext>
                  </a:extLst>
                </a:gridCol>
                <a:gridCol w="753408">
                  <a:extLst>
                    <a:ext uri="{9D8B030D-6E8A-4147-A177-3AD203B41FA5}">
                      <a16:colId xmlns:a16="http://schemas.microsoft.com/office/drawing/2014/main" val="983705179"/>
                    </a:ext>
                  </a:extLst>
                </a:gridCol>
                <a:gridCol w="753408">
                  <a:extLst>
                    <a:ext uri="{9D8B030D-6E8A-4147-A177-3AD203B41FA5}">
                      <a16:colId xmlns:a16="http://schemas.microsoft.com/office/drawing/2014/main" val="3013619276"/>
                    </a:ext>
                  </a:extLst>
                </a:gridCol>
                <a:gridCol w="753408">
                  <a:extLst>
                    <a:ext uri="{9D8B030D-6E8A-4147-A177-3AD203B41FA5}">
                      <a16:colId xmlns:a16="http://schemas.microsoft.com/office/drawing/2014/main" val="2211823434"/>
                    </a:ext>
                  </a:extLst>
                </a:gridCol>
              </a:tblGrid>
              <a:tr h="605240">
                <a:tc>
                  <a:txBody>
                    <a:bodyPr/>
                    <a:lstStyle/>
                    <a:p>
                      <a:endParaRPr lang="en-VN" sz="800" dirty="0"/>
                    </a:p>
                  </a:txBody>
                  <a:tcPr marL="43634" marR="43634" marT="21817" marB="2181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800" dirty="0"/>
                    </a:p>
                  </a:txBody>
                  <a:tcPr marL="43634" marR="43634" marT="21817" marB="2181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800" dirty="0"/>
                    </a:p>
                  </a:txBody>
                  <a:tcPr marL="43634" marR="43634" marT="21817" marB="2181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800" dirty="0"/>
                    </a:p>
                  </a:txBody>
                  <a:tcPr marL="43634" marR="43634" marT="21817" marB="2181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800" dirty="0"/>
                    </a:p>
                  </a:txBody>
                  <a:tcPr marL="43634" marR="43634" marT="21817" marB="2181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800" dirty="0"/>
                    </a:p>
                  </a:txBody>
                  <a:tcPr marL="43634" marR="43634" marT="21817" marB="2181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76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264EF6-3BD2-DE85-77D5-895ECFFE2475}"/>
                  </a:ext>
                </a:extLst>
              </p:cNvPr>
              <p:cNvSpPr txBox="1"/>
              <p:nvPr/>
            </p:nvSpPr>
            <p:spPr>
              <a:xfrm>
                <a:off x="781049" y="2713603"/>
                <a:ext cx="11410951" cy="2222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băng giấy thứ nhất ngắn hơn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băng giấy thứ hai.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 vậy: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&lt;</a:t>
                </a:r>
                <a:r>
                  <a:rPr lang="en-US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hay</a:t>
                </a: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&gt;</a:t>
                </a:r>
                <a:r>
                  <a:rPr lang="en-US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vi-VN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264EF6-3BD2-DE85-77D5-895ECFFE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2713603"/>
                <a:ext cx="11410951" cy="2222147"/>
              </a:xfrm>
              <a:prstGeom prst="rect">
                <a:avLst/>
              </a:prstGeom>
              <a:blipFill>
                <a:blip r:embed="rId4"/>
                <a:stretch>
                  <a:fillRect l="-1068" b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0A01EA7-48F6-9A0C-2C30-97AB94C5D097}"/>
              </a:ext>
            </a:extLst>
          </p:cNvPr>
          <p:cNvSpPr txBox="1"/>
          <p:nvPr/>
        </p:nvSpPr>
        <p:spPr>
          <a:xfrm>
            <a:off x="673078" y="5105299"/>
            <a:ext cx="5701089" cy="1293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67"/>
              </a:spcAft>
            </a:pPr>
            <a:r>
              <a:rPr lang="en-US" sz="2800" i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Vậy</a:t>
            </a:r>
            <a:r>
              <a:rPr lang="en-US" sz="2800" i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muốn</a:t>
            </a:r>
            <a:r>
              <a:rPr lang="en-US" sz="2800" i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so </a:t>
            </a:r>
            <a:r>
              <a:rPr lang="en-US" sz="2800" i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sánh</a:t>
            </a:r>
            <a:r>
              <a:rPr lang="en-US" sz="2800" i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hai</a:t>
            </a:r>
            <a:r>
              <a:rPr lang="en-US" sz="2800" i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phân</a:t>
            </a:r>
            <a:r>
              <a:rPr lang="en-US" sz="2800" i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800" i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khác</a:t>
            </a:r>
            <a:r>
              <a:rPr lang="en-US" sz="2800" i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mẫu</a:t>
            </a:r>
            <a:r>
              <a:rPr lang="en-US" sz="2800" i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800" i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ta </a:t>
            </a:r>
            <a:r>
              <a:rPr lang="en-US" sz="2800" i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làm</a:t>
            </a:r>
            <a:r>
              <a:rPr lang="en-US" sz="2800" i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thế</a:t>
            </a:r>
            <a:r>
              <a:rPr lang="en-US" sz="2800" i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nào</a:t>
            </a:r>
            <a:r>
              <a:rPr lang="en-US" sz="2800" i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VN" sz="2800" i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270FA-B8F0-7E23-0814-B772CCB17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818" y="3824676"/>
            <a:ext cx="3790476" cy="2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00BA7D-F1B3-F61C-8A3A-F0D131DFB2C8}"/>
                  </a:ext>
                </a:extLst>
              </p:cNvPr>
              <p:cNvSpPr txBox="1"/>
              <p:nvPr/>
            </p:nvSpPr>
            <p:spPr>
              <a:xfrm>
                <a:off x="634268" y="1565068"/>
                <a:ext cx="10490931" cy="3939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b="1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Ta </a:t>
                </a:r>
                <a:r>
                  <a:rPr lang="en-US" sz="2400" b="1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thực</a:t>
                </a:r>
                <a:r>
                  <a:rPr lang="en-US" sz="2400" b="1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hiện</a:t>
                </a:r>
                <a:r>
                  <a:rPr lang="en-US" sz="2400" b="1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hai</a:t>
                </a:r>
                <a:r>
                  <a:rPr lang="en-US" sz="2400" b="1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bước</a:t>
                </a:r>
                <a:r>
                  <a:rPr lang="en-US" sz="2400" b="1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:</a:t>
                </a:r>
                <a:endParaRPr lang="en-VN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667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Bước</a:t>
                </a:r>
                <a:r>
                  <a:rPr lang="en-US" sz="2400" b="1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1: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Quy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để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chúng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cùng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.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667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Bước</a:t>
                </a:r>
                <a:r>
                  <a:rPr lang="en-US" sz="2400" b="1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2: 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So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sánh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chúng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. 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		Ta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&lt;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VN" sz="2400" b="1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00BA7D-F1B3-F61C-8A3A-F0D131DFB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68" y="1565068"/>
                <a:ext cx="10490931" cy="3939155"/>
              </a:xfrm>
              <a:prstGeom prst="rect">
                <a:avLst/>
              </a:prstGeom>
              <a:blipFill>
                <a:blip r:embed="rId4"/>
                <a:stretch>
                  <a:fillRect l="-872" r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2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>
            <a:extLst>
              <a:ext uri="{FF2B5EF4-FFF2-40B4-BE49-F238E27FC236}">
                <a16:creationId xmlns:a16="http://schemas.microsoft.com/office/drawing/2014/main" id="{2D349097-DFEB-2EAB-25B6-66E7060718C0}"/>
              </a:ext>
            </a:extLst>
          </p:cNvPr>
          <p:cNvSpPr/>
          <p:nvPr/>
        </p:nvSpPr>
        <p:spPr>
          <a:xfrm>
            <a:off x="1006723" y="1944901"/>
            <a:ext cx="10180209" cy="3439900"/>
          </a:xfrm>
          <a:custGeom>
            <a:avLst/>
            <a:gdLst/>
            <a:ahLst/>
            <a:cxnLst/>
            <a:rect l="l" t="t" r="r" b="b"/>
            <a:pathLst>
              <a:path w="1796978" h="1030343">
                <a:moveTo>
                  <a:pt x="57869" y="0"/>
                </a:moveTo>
                <a:lnTo>
                  <a:pt x="1739109" y="0"/>
                </a:lnTo>
                <a:cubicBezTo>
                  <a:pt x="1771069" y="0"/>
                  <a:pt x="1796978" y="25909"/>
                  <a:pt x="1796978" y="57869"/>
                </a:cubicBezTo>
                <a:lnTo>
                  <a:pt x="1796978" y="972474"/>
                </a:lnTo>
                <a:cubicBezTo>
                  <a:pt x="1796978" y="1004434"/>
                  <a:pt x="1771069" y="1030343"/>
                  <a:pt x="1739109" y="1030343"/>
                </a:cubicBezTo>
                <a:lnTo>
                  <a:pt x="57869" y="1030343"/>
                </a:lnTo>
                <a:cubicBezTo>
                  <a:pt x="25909" y="1030343"/>
                  <a:pt x="0" y="1004434"/>
                  <a:pt x="0" y="972474"/>
                </a:cubicBezTo>
                <a:lnTo>
                  <a:pt x="0" y="57869"/>
                </a:lnTo>
                <a:cubicBezTo>
                  <a:pt x="0" y="25909"/>
                  <a:pt x="25909" y="0"/>
                  <a:pt x="57869" y="0"/>
                </a:cubicBezTo>
                <a:close/>
              </a:path>
            </a:pathLst>
          </a:custGeom>
          <a:solidFill>
            <a:srgbClr val="FFFFFF"/>
          </a:solidFill>
          <a:ln w="133350" cap="rnd">
            <a:solidFill>
              <a:srgbClr val="D34A24"/>
            </a:solidFill>
            <a:prstDash val="solid"/>
            <a:round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56AB6-6C8B-D7E9-FAA3-F18A4A6E6681}"/>
              </a:ext>
            </a:extLst>
          </p:cNvPr>
          <p:cNvSpPr txBox="1"/>
          <p:nvPr/>
        </p:nvSpPr>
        <p:spPr>
          <a:xfrm>
            <a:off x="1211772" y="2094068"/>
            <a:ext cx="9542355" cy="3141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Muốn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so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sánh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phân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khác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mẫu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như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en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Bước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1: Quy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đồng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mẫu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phân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chúng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cùng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mẫu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6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Bước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2: So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sánh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tử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của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phân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mới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cùng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mẫu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VN" sz="26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DB1C49FF-5CD0-B161-418F-61075C6570F6}"/>
              </a:ext>
            </a:extLst>
          </p:cNvPr>
          <p:cNvSpPr/>
          <p:nvPr/>
        </p:nvSpPr>
        <p:spPr>
          <a:xfrm>
            <a:off x="10287650" y="4815619"/>
            <a:ext cx="1229737" cy="1223029"/>
          </a:xfrm>
          <a:custGeom>
            <a:avLst/>
            <a:gdLst/>
            <a:ahLst/>
            <a:cxnLst/>
            <a:rect l="l" t="t" r="r" b="b"/>
            <a:pathLst>
              <a:path w="1599963" h="1591236">
                <a:moveTo>
                  <a:pt x="0" y="0"/>
                </a:moveTo>
                <a:lnTo>
                  <a:pt x="1599963" y="0"/>
                </a:lnTo>
                <a:lnTo>
                  <a:pt x="1599963" y="1591237"/>
                </a:lnTo>
                <a:lnTo>
                  <a:pt x="0" y="1591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06F69F-8514-384A-12DA-43EB5491D435}"/>
              </a:ext>
            </a:extLst>
          </p:cNvPr>
          <p:cNvGrpSpPr/>
          <p:nvPr/>
        </p:nvGrpSpPr>
        <p:grpSpPr>
          <a:xfrm>
            <a:off x="525865" y="1659437"/>
            <a:ext cx="947335" cy="947197"/>
            <a:chOff x="280795" y="617703"/>
            <a:chExt cx="2454404" cy="2454047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A8307F63-78DA-15CA-4501-636EA812B142}"/>
                </a:ext>
              </a:extLst>
            </p:cNvPr>
            <p:cNvSpPr/>
            <p:nvPr/>
          </p:nvSpPr>
          <p:spPr>
            <a:xfrm>
              <a:off x="280795" y="617703"/>
              <a:ext cx="2454404" cy="2454047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BF372A"/>
            </a:solidFill>
            <a:ln w="12700">
              <a:solidFill>
                <a:srgbClr val="000000"/>
              </a:solidFill>
            </a:ln>
          </p:spPr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697D53C7-5CF4-1E3D-CDFD-D71A74BB2418}"/>
                </a:ext>
              </a:extLst>
            </p:cNvPr>
            <p:cNvSpPr/>
            <p:nvPr/>
          </p:nvSpPr>
          <p:spPr>
            <a:xfrm>
              <a:off x="1161126" y="1038525"/>
              <a:ext cx="721061" cy="1612402"/>
            </a:xfrm>
            <a:custGeom>
              <a:avLst/>
              <a:gdLst/>
              <a:ahLst/>
              <a:cxnLst/>
              <a:rect l="l" t="t" r="r" b="b"/>
              <a:pathLst>
                <a:path w="1049193" h="2346154">
                  <a:moveTo>
                    <a:pt x="0" y="0"/>
                  </a:moveTo>
                  <a:lnTo>
                    <a:pt x="1049193" y="0"/>
                  </a:lnTo>
                  <a:lnTo>
                    <a:pt x="1049193" y="2346154"/>
                  </a:lnTo>
                  <a:lnTo>
                    <a:pt x="0" y="2346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4310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6F179E8F-E3A8-E04B-819F-F4FC13AC08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rồi so sánh hai phân số: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AC0F7-E07E-A8F3-566C-09763C612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66" y="2225642"/>
            <a:ext cx="10586803" cy="1188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63262A-3267-7425-A497-5B020CF6CC2E}"/>
                  </a:ext>
                </a:extLst>
              </p:cNvPr>
              <p:cNvSpPr txBox="1"/>
              <p:nvPr/>
            </p:nvSpPr>
            <p:spPr>
              <a:xfrm>
                <a:off x="846667" y="3689425"/>
                <a:ext cx="9729893" cy="96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Chọn mẫu số chung là 16,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63262A-3267-7425-A497-5B020CF6C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67" y="3689425"/>
                <a:ext cx="9729893" cy="965521"/>
              </a:xfrm>
              <a:prstGeom prst="rect">
                <a:avLst/>
              </a:prstGeom>
              <a:blipFill>
                <a:blip r:embed="rId5"/>
                <a:stretch>
                  <a:fillRect l="-1003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2235364-519A-8E9F-1CFF-1B43A570A33B}"/>
              </a:ext>
            </a:extLst>
          </p:cNvPr>
          <p:cNvSpPr txBox="1"/>
          <p:nvPr/>
        </p:nvSpPr>
        <p:spPr>
          <a:xfrm>
            <a:off x="4696460" y="3283116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EF46B2-3DC3-2677-0168-2CE4F8C6B613}"/>
                  </a:ext>
                </a:extLst>
              </p:cNvPr>
              <p:cNvSpPr txBox="1"/>
              <p:nvPr/>
            </p:nvSpPr>
            <p:spPr>
              <a:xfrm>
                <a:off x="846667" y="4404950"/>
                <a:ext cx="9729893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12 &gt; 5 nên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EF46B2-3DC3-2677-0168-2CE4F8C6B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67" y="4404950"/>
                <a:ext cx="9729893" cy="960199"/>
              </a:xfrm>
              <a:prstGeom prst="rect">
                <a:avLst/>
              </a:prstGeom>
              <a:blipFill>
                <a:blip r:embed="rId6"/>
                <a:stretch>
                  <a:fillRect l="-1003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rồi so sánh hai phân số: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AC0F7-E07E-A8F3-566C-09763C612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66" y="2225642"/>
            <a:ext cx="10586803" cy="1188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63262A-3267-7425-A497-5B020CF6CC2E}"/>
                  </a:ext>
                </a:extLst>
              </p:cNvPr>
              <p:cNvSpPr txBox="1"/>
              <p:nvPr/>
            </p:nvSpPr>
            <p:spPr>
              <a:xfrm>
                <a:off x="846667" y="3689425"/>
                <a:ext cx="9729893" cy="96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Chọn mẫu số chung là 9,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63262A-3267-7425-A497-5B020CF6C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67" y="3689425"/>
                <a:ext cx="9729893" cy="965521"/>
              </a:xfrm>
              <a:prstGeom prst="rect">
                <a:avLst/>
              </a:prstGeom>
              <a:blipFill>
                <a:blip r:embed="rId5"/>
                <a:stretch>
                  <a:fillRect l="-1003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2235364-519A-8E9F-1CFF-1B43A570A33B}"/>
              </a:ext>
            </a:extLst>
          </p:cNvPr>
          <p:cNvSpPr txBox="1"/>
          <p:nvPr/>
        </p:nvSpPr>
        <p:spPr>
          <a:xfrm>
            <a:off x="4696460" y="3283116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EF46B2-3DC3-2677-0168-2CE4F8C6B613}"/>
                  </a:ext>
                </a:extLst>
              </p:cNvPr>
              <p:cNvSpPr txBox="1"/>
              <p:nvPr/>
            </p:nvSpPr>
            <p:spPr>
              <a:xfrm>
                <a:off x="846667" y="4404950"/>
                <a:ext cx="9729893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3 &gt; 2 nên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EF46B2-3DC3-2677-0168-2CE4F8C6B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67" y="4404950"/>
                <a:ext cx="9729893" cy="960199"/>
              </a:xfrm>
              <a:prstGeom prst="rect">
                <a:avLst/>
              </a:prstGeom>
              <a:blipFill>
                <a:blip r:embed="rId6"/>
                <a:stretch>
                  <a:fillRect l="-1003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6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rồi so sánh hai phân số: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AC0F7-E07E-A8F3-566C-09763C612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66" y="2225642"/>
            <a:ext cx="10586803" cy="1188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63262A-3267-7425-A497-5B020CF6CC2E}"/>
                  </a:ext>
                </a:extLst>
              </p:cNvPr>
              <p:cNvSpPr txBox="1"/>
              <p:nvPr/>
            </p:nvSpPr>
            <p:spPr>
              <a:xfrm>
                <a:off x="846667" y="3689425"/>
                <a:ext cx="9729893" cy="96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Chọn mẫu số chung là 18,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63262A-3267-7425-A497-5B020CF6C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67" y="3689425"/>
                <a:ext cx="9729893" cy="965521"/>
              </a:xfrm>
              <a:prstGeom prst="rect">
                <a:avLst/>
              </a:prstGeom>
              <a:blipFill>
                <a:blip r:embed="rId5"/>
                <a:stretch>
                  <a:fillRect l="-1003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2235364-519A-8E9F-1CFF-1B43A570A33B}"/>
              </a:ext>
            </a:extLst>
          </p:cNvPr>
          <p:cNvSpPr txBox="1"/>
          <p:nvPr/>
        </p:nvSpPr>
        <p:spPr>
          <a:xfrm>
            <a:off x="4696460" y="3283116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EF46B2-3DC3-2677-0168-2CE4F8C6B613}"/>
                  </a:ext>
                </a:extLst>
              </p:cNvPr>
              <p:cNvSpPr txBox="1"/>
              <p:nvPr/>
            </p:nvSpPr>
            <p:spPr>
              <a:xfrm>
                <a:off x="846667" y="4468450"/>
                <a:ext cx="9729893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7 &lt; 18 nên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EF46B2-3DC3-2677-0168-2CE4F8C6B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67" y="4468450"/>
                <a:ext cx="9729893" cy="960199"/>
              </a:xfrm>
              <a:prstGeom prst="rect">
                <a:avLst/>
              </a:prstGeom>
              <a:blipFill>
                <a:blip r:embed="rId6"/>
                <a:stretch>
                  <a:fillRect l="-1003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 gọn rồi so sánh hai phân số: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63262A-3267-7425-A497-5B020CF6CC2E}"/>
                  </a:ext>
                </a:extLst>
              </p:cNvPr>
              <p:cNvSpPr txBox="1"/>
              <p:nvPr/>
            </p:nvSpPr>
            <p:spPr>
              <a:xfrm>
                <a:off x="745067" y="3373673"/>
                <a:ext cx="9729893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l-P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Rút gọn phân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l-P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có: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l-P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l-P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de-DE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63262A-3267-7425-A497-5B020CF6C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67" y="3373673"/>
                <a:ext cx="9729893" cy="960199"/>
              </a:xfrm>
              <a:prstGeom prst="rect">
                <a:avLst/>
              </a:prstGeom>
              <a:blipFill>
                <a:blip r:embed="rId4"/>
                <a:stretch>
                  <a:fillRect l="-940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2235364-519A-8E9F-1CFF-1B43A570A33B}"/>
              </a:ext>
            </a:extLst>
          </p:cNvPr>
          <p:cNvSpPr txBox="1"/>
          <p:nvPr/>
        </p:nvSpPr>
        <p:spPr>
          <a:xfrm>
            <a:off x="0" y="3080493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D66CCB-F419-F620-4D40-98DFA1D8B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66" y="2235170"/>
            <a:ext cx="10915108" cy="1117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D37F2E-9A06-EC46-7B97-36C7AE7DD67D}"/>
                  </a:ext>
                </a:extLst>
              </p:cNvPr>
              <p:cNvSpPr txBox="1"/>
              <p:nvPr/>
            </p:nvSpPr>
            <p:spPr>
              <a:xfrm>
                <a:off x="761999" y="4186314"/>
                <a:ext cx="9729893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pl-P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Rút gọn phân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có: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l-P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de-DE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D37F2E-9A06-EC46-7B97-36C7AE7DD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4186314"/>
                <a:ext cx="9729893" cy="960199"/>
              </a:xfrm>
              <a:prstGeom prst="rect">
                <a:avLst/>
              </a:prstGeom>
              <a:blipFill>
                <a:blip r:embed="rId6"/>
                <a:stretch>
                  <a:fillRect l="-940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E84168-B6F2-F3B8-7D1C-6B2129CA0B6C}"/>
                  </a:ext>
                </a:extLst>
              </p:cNvPr>
              <p:cNvSpPr txBox="1"/>
              <p:nvPr/>
            </p:nvSpPr>
            <p:spPr>
              <a:xfrm>
                <a:off x="761999" y="5057736"/>
                <a:ext cx="9729893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pl-P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Rút gọn phân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pl-P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có: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pl-P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l-P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de-DE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E84168-B6F2-F3B8-7D1C-6B2129CA0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5057736"/>
                <a:ext cx="9729893" cy="960199"/>
              </a:xfrm>
              <a:prstGeom prst="rect">
                <a:avLst/>
              </a:prstGeom>
              <a:blipFill>
                <a:blip r:embed="rId7"/>
                <a:stretch>
                  <a:fillRect l="-940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6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3ADB77DA-ACEC-5C5D-7257-C0B25BABB2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74799" y="167646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Muốn so sánh hai phân số khác mẫu số ta làm thế nào?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61F9C401-68BC-A277-5B17-72B28688C64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62: So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sánh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khác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-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CA7436C4-2EFE-3250-D4E8-B322163E4506}"/>
              </a:ext>
            </a:extLst>
          </p:cNvPr>
          <p:cNvSpPr txBox="1"/>
          <p:nvPr/>
        </p:nvSpPr>
        <p:spPr>
          <a:xfrm>
            <a:off x="2529840" y="1600201"/>
            <a:ext cx="7396480" cy="8483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 “Ai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03FC7D-1372-D797-DCC7-C3893AFA0008}"/>
              </a:ext>
            </a:extLst>
          </p:cNvPr>
          <p:cNvGrpSpPr/>
          <p:nvPr/>
        </p:nvGrpSpPr>
        <p:grpSpPr>
          <a:xfrm>
            <a:off x="4104407" y="2636520"/>
            <a:ext cx="3644053" cy="1785361"/>
            <a:chOff x="12244944" y="5143500"/>
            <a:chExt cx="5466080" cy="26780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32C31F-67B7-D21C-2F00-7BFB4D954F02}"/>
                </a:ext>
              </a:extLst>
            </p:cNvPr>
            <p:cNvGrpSpPr/>
            <p:nvPr/>
          </p:nvGrpSpPr>
          <p:grpSpPr>
            <a:xfrm>
              <a:off x="12244944" y="5143500"/>
              <a:ext cx="1873105" cy="2678041"/>
              <a:chOff x="12020975" y="4256917"/>
              <a:chExt cx="561678" cy="267804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D1677E-3739-9F8D-2D88-4397ACF59355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27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D4504CD-8A04-AFB0-31C8-4A8CA23D78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453" y="5565193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B19A53B-24D1-0146-12A1-178B038DA0E1}"/>
                </a:ext>
              </a:extLst>
            </p:cNvPr>
            <p:cNvGrpSpPr/>
            <p:nvPr/>
          </p:nvGrpSpPr>
          <p:grpSpPr>
            <a:xfrm>
              <a:off x="15939563" y="5143500"/>
              <a:ext cx="1771461" cy="2678041"/>
              <a:chOff x="12020975" y="4028840"/>
              <a:chExt cx="561678" cy="267804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526466-7D45-7AD7-DDA5-A43DD9406558}"/>
                  </a:ext>
                </a:extLst>
              </p:cNvPr>
              <p:cNvSpPr txBox="1"/>
              <p:nvPr/>
            </p:nvSpPr>
            <p:spPr>
              <a:xfrm>
                <a:off x="12020975" y="4028840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27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70FF001-40A2-BC68-D77E-36588CC368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0975" y="5337116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Rounded Rectangle 16">
              <a:extLst>
                <a:ext uri="{FF2B5EF4-FFF2-40B4-BE49-F238E27FC236}">
                  <a16:creationId xmlns:a16="http://schemas.microsoft.com/office/drawing/2014/main" id="{7B1CDBC1-9665-98AA-0572-31F76C50CD1F}"/>
                </a:ext>
              </a:extLst>
            </p:cNvPr>
            <p:cNvSpPr/>
            <p:nvPr/>
          </p:nvSpPr>
          <p:spPr>
            <a:xfrm>
              <a:off x="14331790" y="5787855"/>
              <a:ext cx="1394031" cy="1154641"/>
            </a:xfrm>
            <a:prstGeom prst="roundRect">
              <a:avLst>
                <a:gd name="adj" fmla="val 9740"/>
              </a:avLst>
            </a:prstGeom>
            <a:ln w="38100">
              <a:solidFill>
                <a:srgbClr val="F033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5334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r>
                <a:rPr lang="en-VN" sz="5334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" name="Rounded Rectangle 57">
            <a:extLst>
              <a:ext uri="{FF2B5EF4-FFF2-40B4-BE49-F238E27FC236}">
                <a16:creationId xmlns:a16="http://schemas.microsoft.com/office/drawing/2014/main" id="{902ACCC5-311F-C633-E64D-A1BBD9F7C712}"/>
              </a:ext>
            </a:extLst>
          </p:cNvPr>
          <p:cNvSpPr/>
          <p:nvPr/>
        </p:nvSpPr>
        <p:spPr>
          <a:xfrm>
            <a:off x="5691600" y="3153903"/>
            <a:ext cx="541345" cy="594135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5334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  <a:r>
              <a:rPr lang="en-VN" sz="5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CA7436C4-2EFE-3250-D4E8-B322163E4506}"/>
              </a:ext>
            </a:extLst>
          </p:cNvPr>
          <p:cNvSpPr txBox="1"/>
          <p:nvPr/>
        </p:nvSpPr>
        <p:spPr>
          <a:xfrm>
            <a:off x="2529840" y="1600201"/>
            <a:ext cx="7396480" cy="8483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 “Ai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8A188-E66C-A616-D070-28B701B7A5B5}"/>
              </a:ext>
            </a:extLst>
          </p:cNvPr>
          <p:cNvGrpSpPr/>
          <p:nvPr/>
        </p:nvGrpSpPr>
        <p:grpSpPr>
          <a:xfrm>
            <a:off x="4134887" y="2484120"/>
            <a:ext cx="3644053" cy="1785361"/>
            <a:chOff x="12244944" y="5143500"/>
            <a:chExt cx="5466080" cy="26780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12DE98C-8977-8DBC-3A2F-27E8FF1E8105}"/>
                </a:ext>
              </a:extLst>
            </p:cNvPr>
            <p:cNvGrpSpPr/>
            <p:nvPr/>
          </p:nvGrpSpPr>
          <p:grpSpPr>
            <a:xfrm>
              <a:off x="12244944" y="5143500"/>
              <a:ext cx="1873105" cy="2678041"/>
              <a:chOff x="12020975" y="4256917"/>
              <a:chExt cx="561678" cy="267804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DDCBB0-9E67-980D-D201-17647549F894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868335E-1640-AD99-5292-E99861AC58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3555" y="5565193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4E30468-10F2-F3DB-C4DB-ECE296A7A2B0}"/>
                </a:ext>
              </a:extLst>
            </p:cNvPr>
            <p:cNvGrpSpPr/>
            <p:nvPr/>
          </p:nvGrpSpPr>
          <p:grpSpPr>
            <a:xfrm>
              <a:off x="15939563" y="5143500"/>
              <a:ext cx="1771461" cy="2678041"/>
              <a:chOff x="12020975" y="4028840"/>
              <a:chExt cx="561678" cy="267804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CBA154-47D7-24C2-2A85-368F4E49BCA7}"/>
                  </a:ext>
                </a:extLst>
              </p:cNvPr>
              <p:cNvSpPr txBox="1"/>
              <p:nvPr/>
            </p:nvSpPr>
            <p:spPr>
              <a:xfrm>
                <a:off x="12020975" y="4028840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DAAAA6B-6AF4-8AD9-0165-7CE553B35F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3565" y="5337116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Rounded Rectangle 34">
              <a:extLst>
                <a:ext uri="{FF2B5EF4-FFF2-40B4-BE49-F238E27FC236}">
                  <a16:creationId xmlns:a16="http://schemas.microsoft.com/office/drawing/2014/main" id="{3F23E137-E3DB-F651-8DAC-A8F3563157CC}"/>
                </a:ext>
              </a:extLst>
            </p:cNvPr>
            <p:cNvSpPr/>
            <p:nvPr/>
          </p:nvSpPr>
          <p:spPr>
            <a:xfrm>
              <a:off x="14331790" y="5787855"/>
              <a:ext cx="1394031" cy="1154641"/>
            </a:xfrm>
            <a:prstGeom prst="roundRect">
              <a:avLst>
                <a:gd name="adj" fmla="val 9740"/>
              </a:avLst>
            </a:prstGeom>
            <a:ln w="38100">
              <a:solidFill>
                <a:srgbClr val="F033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5334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r>
                <a:rPr lang="en-VN" sz="5334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0" name="Rounded Rectangle 39">
            <a:extLst>
              <a:ext uri="{FF2B5EF4-FFF2-40B4-BE49-F238E27FC236}">
                <a16:creationId xmlns:a16="http://schemas.microsoft.com/office/drawing/2014/main" id="{B5A11368-18DA-418D-3E8F-AA5D40430EC9}"/>
              </a:ext>
            </a:extLst>
          </p:cNvPr>
          <p:cNvSpPr/>
          <p:nvPr/>
        </p:nvSpPr>
        <p:spPr>
          <a:xfrm>
            <a:off x="5700254" y="3001503"/>
            <a:ext cx="541345" cy="594135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5334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  <a:r>
              <a:rPr lang="en-VN" sz="5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0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CA7436C4-2EFE-3250-D4E8-B322163E4506}"/>
              </a:ext>
            </a:extLst>
          </p:cNvPr>
          <p:cNvSpPr txBox="1"/>
          <p:nvPr/>
        </p:nvSpPr>
        <p:spPr>
          <a:xfrm>
            <a:off x="2529840" y="1600201"/>
            <a:ext cx="7396480" cy="8483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 “Ai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01B681-71CD-B0C1-13C7-82E64D94D11E}"/>
              </a:ext>
            </a:extLst>
          </p:cNvPr>
          <p:cNvGrpSpPr/>
          <p:nvPr/>
        </p:nvGrpSpPr>
        <p:grpSpPr>
          <a:xfrm>
            <a:off x="4246880" y="2450980"/>
            <a:ext cx="3644053" cy="1785361"/>
            <a:chOff x="12244944" y="5143500"/>
            <a:chExt cx="5466080" cy="26780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C83BCF-FAFD-9A0E-15D3-D6F7480E9784}"/>
                </a:ext>
              </a:extLst>
            </p:cNvPr>
            <p:cNvGrpSpPr/>
            <p:nvPr/>
          </p:nvGrpSpPr>
          <p:grpSpPr>
            <a:xfrm>
              <a:off x="12244944" y="5143500"/>
              <a:ext cx="1873105" cy="2678041"/>
              <a:chOff x="12020975" y="4256917"/>
              <a:chExt cx="561678" cy="267804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7444AE-BDEA-DF20-3CA3-2869DE3CC8F7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68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7356007-42F0-FBBE-DD35-C618FDB003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7548" y="5565193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BA23B8-33C2-F814-767D-A4989769B6E0}"/>
                </a:ext>
              </a:extLst>
            </p:cNvPr>
            <p:cNvGrpSpPr/>
            <p:nvPr/>
          </p:nvGrpSpPr>
          <p:grpSpPr>
            <a:xfrm>
              <a:off x="15939563" y="5143500"/>
              <a:ext cx="1771461" cy="2678041"/>
              <a:chOff x="12020975" y="4028840"/>
              <a:chExt cx="561678" cy="267804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7C5562-8830-8DFE-8529-91D6800477F9}"/>
                  </a:ext>
                </a:extLst>
              </p:cNvPr>
              <p:cNvSpPr txBox="1"/>
              <p:nvPr/>
            </p:nvSpPr>
            <p:spPr>
              <a:xfrm>
                <a:off x="12020975" y="4028840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70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F3C8ADE-0672-8CE0-4585-4C97B40AF7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03916" y="5337116"/>
                <a:ext cx="39909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Rounded Rectangle 25">
              <a:extLst>
                <a:ext uri="{FF2B5EF4-FFF2-40B4-BE49-F238E27FC236}">
                  <a16:creationId xmlns:a16="http://schemas.microsoft.com/office/drawing/2014/main" id="{6EFED0B0-281D-2608-0ADC-08542DFC24FD}"/>
                </a:ext>
              </a:extLst>
            </p:cNvPr>
            <p:cNvSpPr/>
            <p:nvPr/>
          </p:nvSpPr>
          <p:spPr>
            <a:xfrm>
              <a:off x="14331790" y="5787855"/>
              <a:ext cx="1394031" cy="1154641"/>
            </a:xfrm>
            <a:prstGeom prst="roundRect">
              <a:avLst>
                <a:gd name="adj" fmla="val 9740"/>
              </a:avLst>
            </a:prstGeom>
            <a:ln w="38100">
              <a:solidFill>
                <a:srgbClr val="F033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5334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r>
                <a:rPr lang="en-VN" sz="5334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" name="Rounded Rectangle 39">
            <a:extLst>
              <a:ext uri="{FF2B5EF4-FFF2-40B4-BE49-F238E27FC236}">
                <a16:creationId xmlns:a16="http://schemas.microsoft.com/office/drawing/2014/main" id="{BBD19537-DB02-DF8E-6440-C8A46D962FC0}"/>
              </a:ext>
            </a:extLst>
          </p:cNvPr>
          <p:cNvSpPr/>
          <p:nvPr/>
        </p:nvSpPr>
        <p:spPr>
          <a:xfrm>
            <a:off x="5832116" y="2968363"/>
            <a:ext cx="541345" cy="594135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5334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  <a:r>
              <a:rPr lang="en-VN" sz="5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CA7436C4-2EFE-3250-D4E8-B322163E4506}"/>
              </a:ext>
            </a:extLst>
          </p:cNvPr>
          <p:cNvSpPr txBox="1"/>
          <p:nvPr/>
        </p:nvSpPr>
        <p:spPr>
          <a:xfrm>
            <a:off x="2529840" y="1600201"/>
            <a:ext cx="7396480" cy="8483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 “Ai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7DC400-7009-3A13-32B4-9877A567445A}"/>
              </a:ext>
            </a:extLst>
          </p:cNvPr>
          <p:cNvGrpSpPr/>
          <p:nvPr/>
        </p:nvGrpSpPr>
        <p:grpSpPr>
          <a:xfrm>
            <a:off x="4257040" y="2430660"/>
            <a:ext cx="3644053" cy="1785361"/>
            <a:chOff x="12244944" y="5143500"/>
            <a:chExt cx="5466080" cy="26780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0DE189-0115-8FE8-2814-726F5FC0CAD1}"/>
                </a:ext>
              </a:extLst>
            </p:cNvPr>
            <p:cNvGrpSpPr/>
            <p:nvPr/>
          </p:nvGrpSpPr>
          <p:grpSpPr>
            <a:xfrm>
              <a:off x="12244944" y="5143500"/>
              <a:ext cx="1873105" cy="2678041"/>
              <a:chOff x="12020975" y="4256917"/>
              <a:chExt cx="561678" cy="267804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1965F2-07BF-BDD8-9A3F-842E050C99CE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24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6179282-6037-44DA-DC5A-6234AEA2D8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7548" y="5565193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465C2C-1F00-038D-C604-767C133CE592}"/>
                </a:ext>
              </a:extLst>
            </p:cNvPr>
            <p:cNvGrpSpPr/>
            <p:nvPr/>
          </p:nvGrpSpPr>
          <p:grpSpPr>
            <a:xfrm>
              <a:off x="15939563" y="5143500"/>
              <a:ext cx="1771461" cy="2678041"/>
              <a:chOff x="12020975" y="4028840"/>
              <a:chExt cx="561678" cy="267804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904545-F3F0-B191-BE7A-2EB48EA3A6E8}"/>
                  </a:ext>
                </a:extLst>
              </p:cNvPr>
              <p:cNvSpPr txBox="1"/>
              <p:nvPr/>
            </p:nvSpPr>
            <p:spPr>
              <a:xfrm>
                <a:off x="12020975" y="4028840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790D79-58AB-0383-6B00-563C8DF8CE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88183" y="5337116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Rounded Rectangle 25">
              <a:extLst>
                <a:ext uri="{FF2B5EF4-FFF2-40B4-BE49-F238E27FC236}">
                  <a16:creationId xmlns:a16="http://schemas.microsoft.com/office/drawing/2014/main" id="{0E2378D2-6C55-AC82-D659-DFE2577CF9BB}"/>
                </a:ext>
              </a:extLst>
            </p:cNvPr>
            <p:cNvSpPr/>
            <p:nvPr/>
          </p:nvSpPr>
          <p:spPr>
            <a:xfrm>
              <a:off x="14331790" y="5787855"/>
              <a:ext cx="1394031" cy="1154641"/>
            </a:xfrm>
            <a:prstGeom prst="roundRect">
              <a:avLst>
                <a:gd name="adj" fmla="val 9740"/>
              </a:avLst>
            </a:prstGeom>
            <a:ln w="38100">
              <a:solidFill>
                <a:srgbClr val="F033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5334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r>
                <a:rPr lang="en-VN" sz="5334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0" name="Rounded Rectangle 39">
            <a:extLst>
              <a:ext uri="{FF2B5EF4-FFF2-40B4-BE49-F238E27FC236}">
                <a16:creationId xmlns:a16="http://schemas.microsoft.com/office/drawing/2014/main" id="{5AB3A42B-9ABB-21E4-D9AC-95DB4CE1129F}"/>
              </a:ext>
            </a:extLst>
          </p:cNvPr>
          <p:cNvSpPr/>
          <p:nvPr/>
        </p:nvSpPr>
        <p:spPr>
          <a:xfrm>
            <a:off x="5842276" y="2948043"/>
            <a:ext cx="541345" cy="594135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34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  <a:r>
              <a:rPr lang="en-VN" sz="5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9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CA7436C4-2EFE-3250-D4E8-B322163E4506}"/>
              </a:ext>
            </a:extLst>
          </p:cNvPr>
          <p:cNvSpPr txBox="1"/>
          <p:nvPr/>
        </p:nvSpPr>
        <p:spPr>
          <a:xfrm>
            <a:off x="2529840" y="1600201"/>
            <a:ext cx="7396480" cy="8483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 “Ai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ACBC6B-6232-5350-FA9B-D03BC9A898FE}"/>
              </a:ext>
            </a:extLst>
          </p:cNvPr>
          <p:cNvGrpSpPr/>
          <p:nvPr/>
        </p:nvGrpSpPr>
        <p:grpSpPr>
          <a:xfrm>
            <a:off x="4124963" y="2501780"/>
            <a:ext cx="3617422" cy="1785361"/>
            <a:chOff x="12244944" y="5143500"/>
            <a:chExt cx="5426132" cy="26780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5A5803-F589-EC70-D585-74BA464CFADD}"/>
                </a:ext>
              </a:extLst>
            </p:cNvPr>
            <p:cNvGrpSpPr/>
            <p:nvPr/>
          </p:nvGrpSpPr>
          <p:grpSpPr>
            <a:xfrm>
              <a:off x="12244944" y="5143500"/>
              <a:ext cx="1873105" cy="2678041"/>
              <a:chOff x="12020975" y="4256917"/>
              <a:chExt cx="561678" cy="267804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86ACB8-4BF1-6DAD-7339-F9F1FDE29CD0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199D0B2-8329-69E2-FF6F-2A4966B680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7548" y="5565193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6F49C6-5E55-FEAF-F7C1-87C308D9F5E1}"/>
                </a:ext>
              </a:extLst>
            </p:cNvPr>
            <p:cNvGrpSpPr/>
            <p:nvPr/>
          </p:nvGrpSpPr>
          <p:grpSpPr>
            <a:xfrm>
              <a:off x="15899615" y="5143500"/>
              <a:ext cx="1771461" cy="2678041"/>
              <a:chOff x="12008309" y="4028840"/>
              <a:chExt cx="561678" cy="267804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F1894F-06EF-B6D5-58DB-AB03F2B15659}"/>
                  </a:ext>
                </a:extLst>
              </p:cNvPr>
              <p:cNvSpPr txBox="1"/>
              <p:nvPr/>
            </p:nvSpPr>
            <p:spPr>
              <a:xfrm>
                <a:off x="12008309" y="4028840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1735852-59AB-EF8C-63BD-C20F414E96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03916" y="5337116"/>
                <a:ext cx="39909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Rounded Rectangle 25">
              <a:extLst>
                <a:ext uri="{FF2B5EF4-FFF2-40B4-BE49-F238E27FC236}">
                  <a16:creationId xmlns:a16="http://schemas.microsoft.com/office/drawing/2014/main" id="{FB544342-F547-BF74-3E90-2254D758579A}"/>
                </a:ext>
              </a:extLst>
            </p:cNvPr>
            <p:cNvSpPr/>
            <p:nvPr/>
          </p:nvSpPr>
          <p:spPr>
            <a:xfrm>
              <a:off x="14331790" y="5787855"/>
              <a:ext cx="1394031" cy="1154641"/>
            </a:xfrm>
            <a:prstGeom prst="roundRect">
              <a:avLst>
                <a:gd name="adj" fmla="val 9740"/>
              </a:avLst>
            </a:prstGeom>
            <a:ln w="38100">
              <a:solidFill>
                <a:srgbClr val="F033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5334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r>
                <a:rPr lang="en-VN" sz="5334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" name="Rounded Rectangle 39">
            <a:extLst>
              <a:ext uri="{FF2B5EF4-FFF2-40B4-BE49-F238E27FC236}">
                <a16:creationId xmlns:a16="http://schemas.microsoft.com/office/drawing/2014/main" id="{4CA0C6D5-33CC-4CA2-8761-44C238A47135}"/>
              </a:ext>
            </a:extLst>
          </p:cNvPr>
          <p:cNvSpPr/>
          <p:nvPr/>
        </p:nvSpPr>
        <p:spPr>
          <a:xfrm>
            <a:off x="5710196" y="3019163"/>
            <a:ext cx="541345" cy="594135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34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  <a:r>
              <a:rPr lang="en-VN" sz="5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6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B2BD9-4C20-A01F-64C8-A81A4F92D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56" y="1716506"/>
            <a:ext cx="11177178" cy="381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6EC8254E-F56E-6659-7203-999327D48AA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588</Words>
  <PresentationFormat>Widescreen</PresentationFormat>
  <Paragraphs>84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Cambria Math</vt:lpstr>
      <vt:lpstr>UTM Avo</vt:lpstr>
      <vt:lpstr>Calibri Light</vt:lpstr>
      <vt:lpstr>Arial</vt:lpstr>
      <vt:lpstr>Calibri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2023-12-21T01:55:24Z</dcterms:modified>
</cp:coreProperties>
</file>