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1" r:id="rId2"/>
  </p:sldMasterIdLst>
  <p:notesMasterIdLst>
    <p:notesMasterId r:id="rId26"/>
  </p:notesMasterIdLst>
  <p:handoutMasterIdLst>
    <p:handoutMasterId r:id="rId27"/>
  </p:handoutMasterIdLst>
  <p:sldIdLst>
    <p:sldId id="256" r:id="rId3"/>
    <p:sldId id="319" r:id="rId4"/>
    <p:sldId id="257" r:id="rId5"/>
    <p:sldId id="312" r:id="rId6"/>
    <p:sldId id="313" r:id="rId7"/>
    <p:sldId id="329" r:id="rId8"/>
    <p:sldId id="330" r:id="rId9"/>
    <p:sldId id="328" r:id="rId10"/>
    <p:sldId id="259" r:id="rId11"/>
    <p:sldId id="315" r:id="rId12"/>
    <p:sldId id="316" r:id="rId13"/>
    <p:sldId id="318" r:id="rId14"/>
    <p:sldId id="321" r:id="rId15"/>
    <p:sldId id="322" r:id="rId16"/>
    <p:sldId id="320" r:id="rId17"/>
    <p:sldId id="317" r:id="rId18"/>
    <p:sldId id="323" r:id="rId19"/>
    <p:sldId id="324" r:id="rId20"/>
    <p:sldId id="325" r:id="rId21"/>
    <p:sldId id="326" r:id="rId22"/>
    <p:sldId id="327" r:id="rId23"/>
    <p:sldId id="292" r:id="rId24"/>
    <p:sldId id="289" r:id="rId2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Patrick Hand" panose="020B0604020202020204" charset="0"/>
      <p:regular r:id="rId32"/>
    </p:embeddedFont>
    <p:embeddedFont>
      <p:font typeface="Poppins" panose="020B0502040204020203" pitchFamily="2" charset="0"/>
      <p:regular r:id="rId33"/>
      <p:bold r:id="rId34"/>
      <p:italic r:id="rId35"/>
      <p:boldItalic r:id="rId36"/>
    </p:embeddedFont>
    <p:embeddedFont>
      <p:font typeface="Raleway" pitchFamily="2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1FD"/>
    <a:srgbClr val="E3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E57890-9C2B-4879-9E98-9353BBBBD31E}">
  <a:tblStyle styleId="{81E57890-9C2B-4879-9E98-9353BBBBD3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748" y="72"/>
      </p:cViewPr>
      <p:guideLst/>
    </p:cSldViewPr>
  </p:slideViewPr>
  <p:notesTextViewPr>
    <p:cViewPr>
      <p:scale>
        <a:sx n="1" d="1"/>
        <a:sy n="1" d="1"/>
      </p:scale>
      <p:origin x="0" y="-4"/>
    </p:cViewPr>
  </p:notesTextViewPr>
  <p:notesViewPr>
    <p:cSldViewPr snapToGrid="0">
      <p:cViewPr varScale="1">
        <p:scale>
          <a:sx n="82" d="100"/>
          <a:sy n="82" d="100"/>
        </p:scale>
        <p:origin x="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2-4678-A194-49B10F4301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2-4678-A194-49B10F4301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462285CD-6D86-4FA2-A342-3EE6CEFD3401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AAE68130-6E17-4335-9F84-DF430A146588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4ACB2F47-63F1-41A0-90C3-751FD461566A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C6E17F5D-C88B-47B1-A2C8-D22ECB8C4034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5E09A48F-3455-404A-BB00-AA4089D6E6DB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57B37198-E36F-49BC-AF22-4ADA34110317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FE0C896D-8490-4810-BECC-452DB73305A9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1CABDF41-5054-45BC-A6F0-ED71A4E62666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D4E176C4-17DF-49C1-A50C-EE6F2C912DD7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83D86AE3-B32B-4B3B-9408-13987CF6BB0D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63F4D174-B959-45BD-9527-9C475CA26B81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EFAD49D7-DCD6-4A66-BA20-04958D93A6E1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C5707-D7FD-434B-95C9-595B594EC08E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34ED5-198F-4550-A29D-C5F5FB750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276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82736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e4bf680e4c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e4bf680e4c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e405d58ca9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e405d58ca9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e3c1f8bf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e3c1f8bf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26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0436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3c1f8bf3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3c1f8bf3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60561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50281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48149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986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6"/>
          <p:cNvSpPr txBox="1">
            <a:spLocks noGrp="1"/>
          </p:cNvSpPr>
          <p:nvPr>
            <p:ph type="title" hasCustomPrompt="1"/>
          </p:nvPr>
        </p:nvSpPr>
        <p:spPr>
          <a:xfrm>
            <a:off x="1301836" y="219418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17" name="Google Shape;717;p36"/>
          <p:cNvSpPr txBox="1">
            <a:spLocks noGrp="1"/>
          </p:cNvSpPr>
          <p:nvPr>
            <p:ph type="subTitle" idx="1"/>
          </p:nvPr>
        </p:nvSpPr>
        <p:spPr>
          <a:xfrm>
            <a:off x="8299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36"/>
          <p:cNvSpPr txBox="1">
            <a:spLocks noGrp="1"/>
          </p:cNvSpPr>
          <p:nvPr>
            <p:ph type="title" idx="2"/>
          </p:nvPr>
        </p:nvSpPr>
        <p:spPr>
          <a:xfrm>
            <a:off x="3243150" y="537875"/>
            <a:ext cx="2657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719" name="Google Shape;719;p36"/>
          <p:cNvSpPr txBox="1">
            <a:spLocks noGrp="1"/>
          </p:cNvSpPr>
          <p:nvPr>
            <p:ph type="title" idx="3"/>
          </p:nvPr>
        </p:nvSpPr>
        <p:spPr>
          <a:xfrm>
            <a:off x="8299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0" name="Google Shape;720;p36"/>
          <p:cNvSpPr txBox="1">
            <a:spLocks noGrp="1"/>
          </p:cNvSpPr>
          <p:nvPr>
            <p:ph type="title" idx="4" hasCustomPrompt="1"/>
          </p:nvPr>
        </p:nvSpPr>
        <p:spPr>
          <a:xfrm>
            <a:off x="3991137" y="219413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1" name="Google Shape;721;p36"/>
          <p:cNvSpPr txBox="1">
            <a:spLocks noGrp="1"/>
          </p:cNvSpPr>
          <p:nvPr>
            <p:ph type="subTitle" idx="5"/>
          </p:nvPr>
        </p:nvSpPr>
        <p:spPr>
          <a:xfrm>
            <a:off x="3514200" y="37751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36"/>
          <p:cNvSpPr txBox="1">
            <a:spLocks noGrp="1"/>
          </p:cNvSpPr>
          <p:nvPr>
            <p:ph type="title" idx="6"/>
          </p:nvPr>
        </p:nvSpPr>
        <p:spPr>
          <a:xfrm>
            <a:off x="3514200" y="33680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3" name="Google Shape;723;p36"/>
          <p:cNvSpPr txBox="1">
            <a:spLocks noGrp="1"/>
          </p:cNvSpPr>
          <p:nvPr>
            <p:ph type="title" idx="7" hasCustomPrompt="1"/>
          </p:nvPr>
        </p:nvSpPr>
        <p:spPr>
          <a:xfrm>
            <a:off x="6759025" y="2194063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4" name="Google Shape;724;p36"/>
          <p:cNvSpPr txBox="1">
            <a:spLocks noGrp="1"/>
          </p:cNvSpPr>
          <p:nvPr>
            <p:ph type="subTitle" idx="8"/>
          </p:nvPr>
        </p:nvSpPr>
        <p:spPr>
          <a:xfrm>
            <a:off x="61983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36"/>
          <p:cNvSpPr txBox="1">
            <a:spLocks noGrp="1"/>
          </p:cNvSpPr>
          <p:nvPr>
            <p:ph type="title" idx="9"/>
          </p:nvPr>
        </p:nvSpPr>
        <p:spPr>
          <a:xfrm>
            <a:off x="61983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6" name="Google Shape;726;p36"/>
          <p:cNvSpPr/>
          <p:nvPr/>
        </p:nvSpPr>
        <p:spPr>
          <a:xfrm rot="5040597">
            <a:off x="-543164" y="-24185"/>
            <a:ext cx="1667755" cy="1435640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7" name="Google Shape;727;p36"/>
          <p:cNvGrpSpPr/>
          <p:nvPr/>
        </p:nvGrpSpPr>
        <p:grpSpPr>
          <a:xfrm rot="-3881806">
            <a:off x="8076925" y="4223661"/>
            <a:ext cx="820017" cy="1171577"/>
            <a:chOff x="429300" y="4096370"/>
            <a:chExt cx="412866" cy="589872"/>
          </a:xfrm>
        </p:grpSpPr>
        <p:sp>
          <p:nvSpPr>
            <p:cNvPr id="728" name="Google Shape;728;p36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222F530-1A73-4B3F-A4E8-BEA2C778E2A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2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BA0BCD5-B848-49DF-980A-C2A92B9B1D4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206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9D1F64A1-D62B-4ADC-8B25-2BBDB2AFAE9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1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64E8C14-2747-4A81-9734-2957C797C002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15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5978586-3CB2-4B53-B65C-9D1386571526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84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n-lt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>
                <a:latin typeface="+mn-l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 dirty="0"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A47EDCC-0EF4-44FA-B890-33A19FC2B274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45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8CD185D-50CE-48D2-884C-43EA7FB60FD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55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311101E-4487-460F-95AD-FDF0B1AA704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5253D5E-D502-409E-AC19-1692BD11AD98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981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0D2BBB0-4CBE-486E-B755-E3C92B113F4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39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6208A26A-53E7-47B0-9085-335C71C2A5D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84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2286900" y="1382100"/>
            <a:ext cx="4570200" cy="23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  <p:grpSp>
        <p:nvGrpSpPr>
          <p:cNvPr id="158" name="Google Shape;158;p8"/>
          <p:cNvGrpSpPr/>
          <p:nvPr/>
        </p:nvGrpSpPr>
        <p:grpSpPr>
          <a:xfrm>
            <a:off x="78863" y="4198450"/>
            <a:ext cx="1290421" cy="820102"/>
            <a:chOff x="7685850" y="32550"/>
            <a:chExt cx="1290421" cy="820102"/>
          </a:xfrm>
        </p:grpSpPr>
        <p:sp>
          <p:nvSpPr>
            <p:cNvPr id="159" name="Google Shape;159;p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8"/>
          <p:cNvGrpSpPr/>
          <p:nvPr/>
        </p:nvGrpSpPr>
        <p:grpSpPr>
          <a:xfrm rot="1250769">
            <a:off x="8336597" y="499826"/>
            <a:ext cx="393581" cy="383430"/>
            <a:chOff x="397551" y="281000"/>
            <a:chExt cx="457711" cy="445973"/>
          </a:xfrm>
        </p:grpSpPr>
        <p:sp>
          <p:nvSpPr>
            <p:cNvPr id="177" name="Google Shape;177;p8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 txBox="1">
            <a:spLocks noGrp="1"/>
          </p:cNvSpPr>
          <p:nvPr>
            <p:ph type="title"/>
          </p:nvPr>
        </p:nvSpPr>
        <p:spPr>
          <a:xfrm>
            <a:off x="724075" y="1482375"/>
            <a:ext cx="33885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 dirty="0"/>
          </a:p>
        </p:txBody>
      </p:sp>
      <p:sp>
        <p:nvSpPr>
          <p:cNvPr id="314" name="Google Shape;314;p16"/>
          <p:cNvSpPr txBox="1">
            <a:spLocks noGrp="1"/>
          </p:cNvSpPr>
          <p:nvPr>
            <p:ph type="subTitle" idx="1"/>
          </p:nvPr>
        </p:nvSpPr>
        <p:spPr>
          <a:xfrm>
            <a:off x="724075" y="2506713"/>
            <a:ext cx="32628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5" name="Google Shape;315;p16"/>
          <p:cNvGrpSpPr/>
          <p:nvPr/>
        </p:nvGrpSpPr>
        <p:grpSpPr>
          <a:xfrm rot="-166182" flipH="1">
            <a:off x="147952" y="3525771"/>
            <a:ext cx="677478" cy="1602296"/>
            <a:chOff x="7964289" y="3664682"/>
            <a:chExt cx="630767" cy="1491820"/>
          </a:xfrm>
        </p:grpSpPr>
        <p:sp>
          <p:nvSpPr>
            <p:cNvPr id="316" name="Google Shape;316;p16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6"/>
          <p:cNvGrpSpPr/>
          <p:nvPr/>
        </p:nvGrpSpPr>
        <p:grpSpPr>
          <a:xfrm rot="-8100000">
            <a:off x="8320142" y="4357145"/>
            <a:ext cx="776456" cy="837330"/>
            <a:chOff x="429300" y="4110609"/>
            <a:chExt cx="390941" cy="421591"/>
          </a:xfrm>
        </p:grpSpPr>
        <p:sp>
          <p:nvSpPr>
            <p:cNvPr id="320" name="Google Shape;320;p16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691316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652441" y="4110609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6"/>
          <p:cNvSpPr/>
          <p:nvPr/>
        </p:nvSpPr>
        <p:spPr>
          <a:xfrm rot="10800000">
            <a:off x="3912825" y="412723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21"/>
          <p:cNvGrpSpPr/>
          <p:nvPr/>
        </p:nvGrpSpPr>
        <p:grpSpPr>
          <a:xfrm rot="1874853">
            <a:off x="7563952" y="3306354"/>
            <a:ext cx="2218115" cy="2814999"/>
            <a:chOff x="1154976" y="632775"/>
            <a:chExt cx="2502430" cy="3877954"/>
          </a:xfrm>
        </p:grpSpPr>
        <p:sp>
          <p:nvSpPr>
            <p:cNvPr id="413" name="Google Shape;413;p2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rgbClr val="F9D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21"/>
          <p:cNvSpPr/>
          <p:nvPr/>
        </p:nvSpPr>
        <p:spPr>
          <a:xfrm>
            <a:off x="548100" y="537875"/>
            <a:ext cx="8057499" cy="4315639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417" name="Google Shape;417;p21"/>
          <p:cNvSpPr/>
          <p:nvPr/>
        </p:nvSpPr>
        <p:spPr>
          <a:xfrm rot="-5677653" flipH="1">
            <a:off x="7826032" y="-179908"/>
            <a:ext cx="1667715" cy="1435586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 txBox="1">
            <a:spLocks noGrp="1"/>
          </p:cNvSpPr>
          <p:nvPr>
            <p:ph type="body" idx="1"/>
          </p:nvPr>
        </p:nvSpPr>
        <p:spPr>
          <a:xfrm>
            <a:off x="724175" y="1234850"/>
            <a:ext cx="35280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21"/>
          <p:cNvSpPr txBox="1">
            <a:spLocks noGrp="1"/>
          </p:cNvSpPr>
          <p:nvPr>
            <p:ph type="body" idx="2"/>
          </p:nvPr>
        </p:nvSpPr>
        <p:spPr>
          <a:xfrm>
            <a:off x="4338150" y="1234875"/>
            <a:ext cx="40818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3"/>
          <p:cNvSpPr txBox="1">
            <a:spLocks noGrp="1"/>
          </p:cNvSpPr>
          <p:nvPr>
            <p:ph type="title"/>
          </p:nvPr>
        </p:nvSpPr>
        <p:spPr>
          <a:xfrm>
            <a:off x="7200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5" name="Google Shape;445;p23"/>
          <p:cNvSpPr txBox="1">
            <a:spLocks noGrp="1"/>
          </p:cNvSpPr>
          <p:nvPr>
            <p:ph type="subTitle" idx="1"/>
          </p:nvPr>
        </p:nvSpPr>
        <p:spPr>
          <a:xfrm>
            <a:off x="7200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3"/>
          <p:cNvSpPr txBox="1">
            <a:spLocks noGrp="1"/>
          </p:cNvSpPr>
          <p:nvPr>
            <p:ph type="title" idx="2"/>
          </p:nvPr>
        </p:nvSpPr>
        <p:spPr>
          <a:xfrm>
            <a:off x="3445050" y="3366505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7" name="Google Shape;447;p23"/>
          <p:cNvSpPr txBox="1">
            <a:spLocks noGrp="1"/>
          </p:cNvSpPr>
          <p:nvPr>
            <p:ph type="subTitle" idx="3"/>
          </p:nvPr>
        </p:nvSpPr>
        <p:spPr>
          <a:xfrm>
            <a:off x="3445050" y="3854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3"/>
          <p:cNvSpPr txBox="1">
            <a:spLocks noGrp="1"/>
          </p:cNvSpPr>
          <p:nvPr>
            <p:ph type="title" idx="4"/>
          </p:nvPr>
        </p:nvSpPr>
        <p:spPr>
          <a:xfrm>
            <a:off x="61701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9" name="Google Shape;449;p23"/>
          <p:cNvSpPr txBox="1">
            <a:spLocks noGrp="1"/>
          </p:cNvSpPr>
          <p:nvPr>
            <p:ph type="subTitle" idx="5"/>
          </p:nvPr>
        </p:nvSpPr>
        <p:spPr>
          <a:xfrm>
            <a:off x="61701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3"/>
          <p:cNvSpPr txBox="1">
            <a:spLocks noGrp="1"/>
          </p:cNvSpPr>
          <p:nvPr>
            <p:ph type="title" idx="6"/>
          </p:nvPr>
        </p:nvSpPr>
        <p:spPr>
          <a:xfrm>
            <a:off x="2774400" y="537875"/>
            <a:ext cx="3595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grpSp>
        <p:nvGrpSpPr>
          <p:cNvPr id="451" name="Google Shape;451;p23"/>
          <p:cNvGrpSpPr/>
          <p:nvPr/>
        </p:nvGrpSpPr>
        <p:grpSpPr>
          <a:xfrm rot="-6331164">
            <a:off x="7356075" y="3549939"/>
            <a:ext cx="1109612" cy="2575911"/>
            <a:chOff x="-751900" y="2850775"/>
            <a:chExt cx="516875" cy="1199900"/>
          </a:xfrm>
        </p:grpSpPr>
        <p:sp>
          <p:nvSpPr>
            <p:cNvPr id="452" name="Google Shape;452;p23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23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454" name="Google Shape;454;p23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3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7" name="Google Shape;477;p23"/>
          <p:cNvSpPr/>
          <p:nvPr/>
        </p:nvSpPr>
        <p:spPr>
          <a:xfrm>
            <a:off x="308075" y="2558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23"/>
          <p:cNvGrpSpPr/>
          <p:nvPr/>
        </p:nvGrpSpPr>
        <p:grpSpPr>
          <a:xfrm rot="5400000" flipH="1">
            <a:off x="509714" y="4111296"/>
            <a:ext cx="762041" cy="814504"/>
            <a:chOff x="429300" y="4124275"/>
            <a:chExt cx="381650" cy="407925"/>
          </a:xfrm>
        </p:grpSpPr>
        <p:sp>
          <p:nvSpPr>
            <p:cNvPr id="479" name="Google Shape;479;p23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23"/>
          <p:cNvGrpSpPr/>
          <p:nvPr/>
        </p:nvGrpSpPr>
        <p:grpSpPr>
          <a:xfrm>
            <a:off x="8187601" y="162050"/>
            <a:ext cx="457711" cy="445973"/>
            <a:chOff x="397551" y="281000"/>
            <a:chExt cx="457711" cy="445973"/>
          </a:xfrm>
        </p:grpSpPr>
        <p:sp>
          <p:nvSpPr>
            <p:cNvPr id="486" name="Google Shape;486;p2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30"/>
          <p:cNvSpPr txBox="1">
            <a:spLocks noGrp="1"/>
          </p:cNvSpPr>
          <p:nvPr>
            <p:ph type="title"/>
          </p:nvPr>
        </p:nvSpPr>
        <p:spPr>
          <a:xfrm>
            <a:off x="2581500" y="537875"/>
            <a:ext cx="3981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19" name="Google Shape;619;p30"/>
          <p:cNvSpPr/>
          <p:nvPr/>
        </p:nvSpPr>
        <p:spPr>
          <a:xfrm rot="-9315574">
            <a:off x="129602" y="-37179"/>
            <a:ext cx="754812" cy="784828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 rot="-6718864" flipH="1">
            <a:off x="8261435" y="4312693"/>
            <a:ext cx="754819" cy="784834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" name="Google Shape;621;p30"/>
          <p:cNvGrpSpPr/>
          <p:nvPr/>
        </p:nvGrpSpPr>
        <p:grpSpPr>
          <a:xfrm>
            <a:off x="7834425" y="91738"/>
            <a:ext cx="585510" cy="526987"/>
            <a:chOff x="566725" y="4222438"/>
            <a:chExt cx="585510" cy="526987"/>
          </a:xfrm>
        </p:grpSpPr>
        <p:sp>
          <p:nvSpPr>
            <p:cNvPr id="622" name="Google Shape;622;p30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30"/>
          <p:cNvSpPr/>
          <p:nvPr/>
        </p:nvSpPr>
        <p:spPr>
          <a:xfrm rot="962720">
            <a:off x="100756" y="4415567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 rot="962720">
            <a:off x="959956" y="4681829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_1_1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1"/>
          <p:cNvSpPr txBox="1">
            <a:spLocks noGrp="1"/>
          </p:cNvSpPr>
          <p:nvPr>
            <p:ph type="title"/>
          </p:nvPr>
        </p:nvSpPr>
        <p:spPr>
          <a:xfrm>
            <a:off x="2422500" y="537875"/>
            <a:ext cx="4299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30" name="Google Shape;630;p31"/>
          <p:cNvSpPr/>
          <p:nvPr/>
        </p:nvSpPr>
        <p:spPr>
          <a:xfrm rot="8999989" flipH="1">
            <a:off x="8145617" y="38415"/>
            <a:ext cx="754817" cy="784835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1"/>
          <p:cNvSpPr/>
          <p:nvPr/>
        </p:nvSpPr>
        <p:spPr>
          <a:xfrm rot="962796">
            <a:off x="95746" y="172519"/>
            <a:ext cx="564909" cy="37263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 rot="962720">
            <a:off x="805556" y="237904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60" r:id="rId4"/>
    <p:sldLayoutId id="2147483662" r:id="rId5"/>
    <p:sldLayoutId id="2147483667" r:id="rId6"/>
    <p:sldLayoutId id="2147483669" r:id="rId7"/>
    <p:sldLayoutId id="2147483676" r:id="rId8"/>
    <p:sldLayoutId id="2147483677" r:id="rId9"/>
    <p:sldLayoutId id="2147483682" r:id="rId10"/>
    <p:sldLayoutId id="2147483684" r:id="rId11"/>
    <p:sldLayoutId id="2147483685" r:id="rId12"/>
    <p:sldLayoutId id="2147483686" r:id="rId13"/>
    <p:sldLayoutId id="214748368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4CD55BB0-CFC0-4301-AEDF-EF5ADE3F0FA1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26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44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844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847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44"/>
          <p:cNvSpPr/>
          <p:nvPr/>
        </p:nvSpPr>
        <p:spPr>
          <a:xfrm rot="199701">
            <a:off x="1204013" y="742873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1641641" y="1246504"/>
            <a:ext cx="5621847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F4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000" b="1" dirty="0">
              <a:solidFill>
                <a:srgbClr val="0F4F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1573062" y="2842823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44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86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031" y="546213"/>
            <a:ext cx="778827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1. </a:t>
            </a:r>
            <a:r>
              <a:rPr lang="en-US" sz="1600" dirty="0" err="1"/>
              <a:t>Cuối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kì</a:t>
            </a:r>
            <a:r>
              <a:rPr lang="en-US" sz="1600" dirty="0"/>
              <a:t> I, </a:t>
            </a:r>
            <a:r>
              <a:rPr lang="en-US" sz="1600" dirty="0" err="1"/>
              <a:t>nhà</a:t>
            </a:r>
            <a:r>
              <a:rPr lang="en-US" sz="1600" dirty="0"/>
              <a:t> </a:t>
            </a:r>
            <a:r>
              <a:rPr lang="en-US" sz="1600" dirty="0" err="1"/>
              <a:t>trường</a:t>
            </a:r>
            <a:r>
              <a:rPr lang="en-US" sz="1600" dirty="0"/>
              <a:t> </a:t>
            </a:r>
            <a:r>
              <a:rPr lang="en-US" sz="1600" dirty="0" err="1"/>
              <a:t>khen</a:t>
            </a:r>
            <a:r>
              <a:rPr lang="en-US" sz="1600" dirty="0"/>
              <a:t> </a:t>
            </a:r>
            <a:r>
              <a:rPr lang="en-US" sz="1600" dirty="0" err="1"/>
              <a:t>thưởng</a:t>
            </a:r>
            <a:r>
              <a:rPr lang="en-US" sz="1600" dirty="0"/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</a:t>
            </a:r>
            <a:r>
              <a:rPr lang="en-US" sz="1600" dirty="0" err="1"/>
              <a:t>ba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sinh</a:t>
            </a:r>
            <a:r>
              <a:rPr lang="en-US" sz="1600" dirty="0"/>
              <a:t> </a:t>
            </a:r>
            <a:r>
              <a:rPr lang="en-US" sz="1600" dirty="0" err="1"/>
              <a:t>tiêu</a:t>
            </a:r>
            <a:r>
              <a:rPr lang="en-US" sz="1600" dirty="0"/>
              <a:t> </a:t>
            </a:r>
            <a:r>
              <a:rPr lang="en-US" sz="1600" dirty="0" err="1"/>
              <a:t>biểu</a:t>
            </a:r>
            <a:r>
              <a:rPr lang="en-US" sz="1600" dirty="0"/>
              <a:t>. </a:t>
            </a:r>
            <a:r>
              <a:rPr lang="en-US" sz="1600" dirty="0" err="1"/>
              <a:t>Lớp</a:t>
            </a:r>
            <a:r>
              <a:rPr lang="en-US" sz="1600" dirty="0"/>
              <a:t> 6A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nhiều</a:t>
            </a:r>
            <a:r>
              <a:rPr lang="en-US" sz="1600" dirty="0"/>
              <a:t> </a:t>
            </a:r>
            <a:r>
              <a:rPr lang="en-US" sz="1600" dirty="0" err="1"/>
              <a:t>bạn</a:t>
            </a:r>
            <a:r>
              <a:rPr lang="en-US" sz="1600" dirty="0"/>
              <a:t> </a:t>
            </a:r>
            <a:r>
              <a:rPr lang="en-US" sz="1600" dirty="0" err="1"/>
              <a:t>vừa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giỏi</a:t>
            </a:r>
            <a:r>
              <a:rPr lang="en-US" sz="1600" dirty="0"/>
              <a:t> </a:t>
            </a:r>
            <a:r>
              <a:rPr lang="en-US" sz="1600" dirty="0" err="1"/>
              <a:t>vừa</a:t>
            </a:r>
            <a:r>
              <a:rPr lang="en-US" sz="1600" dirty="0"/>
              <a:t> </a:t>
            </a:r>
            <a:r>
              <a:rPr lang="en-US" sz="1600" dirty="0" err="1"/>
              <a:t>tích</a:t>
            </a:r>
            <a:r>
              <a:rPr lang="en-US" sz="1600" dirty="0"/>
              <a:t> </a:t>
            </a:r>
            <a:r>
              <a:rPr lang="en-US" sz="1600" dirty="0" err="1"/>
              <a:t>cực</a:t>
            </a:r>
            <a:r>
              <a:rPr lang="en-US" sz="1600" dirty="0"/>
              <a:t> </a:t>
            </a:r>
            <a:r>
              <a:rPr lang="en-US" sz="1600" dirty="0" err="1"/>
              <a:t>tham</a:t>
            </a:r>
            <a:r>
              <a:rPr lang="en-US" sz="1600" dirty="0"/>
              <a:t> </a:t>
            </a:r>
            <a:r>
              <a:rPr lang="en-US" sz="1600" dirty="0" err="1"/>
              <a:t>gia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động</a:t>
            </a:r>
            <a:r>
              <a:rPr lang="en-US" sz="1600" dirty="0"/>
              <a:t>. </a:t>
            </a:r>
            <a:r>
              <a:rPr lang="en-US" sz="1600" dirty="0" err="1"/>
              <a:t>Cô</a:t>
            </a:r>
            <a:r>
              <a:rPr lang="en-US" sz="1600" dirty="0"/>
              <a:t>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chủ</a:t>
            </a:r>
            <a:r>
              <a:rPr lang="en-US" sz="1600" dirty="0"/>
              <a:t> </a:t>
            </a:r>
            <a:r>
              <a:rPr lang="en-US" sz="1600" dirty="0" err="1"/>
              <a:t>nhiệm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 </a:t>
            </a:r>
            <a:r>
              <a:rPr lang="en-US" sz="1600" dirty="0" err="1"/>
              <a:t>năm</a:t>
            </a:r>
            <a:r>
              <a:rPr lang="en-US" sz="1600" dirty="0"/>
              <a:t> </a:t>
            </a:r>
            <a:r>
              <a:rPr lang="en-US" sz="1600" dirty="0" err="1"/>
              <a:t>bạn</a:t>
            </a:r>
            <a:r>
              <a:rPr lang="en-US" sz="1600" dirty="0"/>
              <a:t> </a:t>
            </a:r>
            <a:r>
              <a:rPr lang="en-US" sz="1600" dirty="0" err="1"/>
              <a:t>xứng</a:t>
            </a:r>
            <a:r>
              <a:rPr lang="en-US" sz="1600" dirty="0"/>
              <a:t> </a:t>
            </a:r>
            <a:r>
              <a:rPr lang="en-US" sz="1600" dirty="0" err="1"/>
              <a:t>đáng</a:t>
            </a:r>
            <a:r>
              <a:rPr lang="en-US" sz="1600" dirty="0"/>
              <a:t> </a:t>
            </a:r>
            <a:r>
              <a:rPr lang="en-US" sz="1600" dirty="0" err="1"/>
              <a:t>để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</a:t>
            </a:r>
            <a:r>
              <a:rPr lang="en-US" sz="1600" dirty="0" err="1"/>
              <a:t>bình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. </a:t>
            </a:r>
            <a:r>
              <a:rPr lang="en-US" sz="1600" dirty="0" err="1"/>
              <a:t>Cô</a:t>
            </a:r>
            <a:r>
              <a:rPr lang="en-US" sz="1600" dirty="0"/>
              <a:t>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lập</a:t>
            </a:r>
            <a:r>
              <a:rPr lang="en-US" sz="1600" dirty="0"/>
              <a:t> </a:t>
            </a:r>
            <a:r>
              <a:rPr lang="en-US" sz="1600" dirty="0" err="1"/>
              <a:t>phiếu</a:t>
            </a:r>
            <a:r>
              <a:rPr lang="en-US" sz="1600" dirty="0"/>
              <a:t> </a:t>
            </a:r>
            <a:r>
              <a:rPr lang="en-US" sz="1600" dirty="0" err="1"/>
              <a:t>bầu</a:t>
            </a:r>
            <a:r>
              <a:rPr lang="en-US" sz="1600" dirty="0"/>
              <a:t> </a:t>
            </a:r>
            <a:r>
              <a:rPr lang="en-US" sz="1600" dirty="0" err="1"/>
              <a:t>theo</a:t>
            </a:r>
            <a:r>
              <a:rPr lang="en-US" sz="1600" dirty="0"/>
              <a:t>  </a:t>
            </a:r>
            <a:r>
              <a:rPr lang="en-US" sz="1600" dirty="0" err="1"/>
              <a:t>mẫu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ở </a:t>
            </a:r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1</a:t>
            </a:r>
            <a:r>
              <a:rPr lang="en-US" sz="1600" u="sng" dirty="0">
                <a:solidFill>
                  <a:srgbClr val="FF0000"/>
                </a:solidFill>
              </a:rPr>
              <a:t>.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sinh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nhận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 </a:t>
            </a:r>
            <a:r>
              <a:rPr lang="en-US" sz="1600" dirty="0" err="1"/>
              <a:t>phiếu</a:t>
            </a:r>
            <a:r>
              <a:rPr lang="en-US" sz="1600" dirty="0"/>
              <a:t>,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dòng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phiếu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 </a:t>
            </a:r>
            <a:r>
              <a:rPr lang="en-US" sz="1600" dirty="0" err="1"/>
              <a:t>đúng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 ô “</a:t>
            </a:r>
            <a:r>
              <a:rPr lang="en-US" sz="1600" dirty="0" err="1">
                <a:solidFill>
                  <a:srgbClr val="0070C0"/>
                </a:solidFill>
              </a:rPr>
              <a:t>Đồng</a:t>
            </a:r>
            <a:r>
              <a:rPr lang="en-US" sz="1600" dirty="0">
                <a:solidFill>
                  <a:srgbClr val="0070C0"/>
                </a:solidFill>
              </a:rPr>
              <a:t> ý</a:t>
            </a:r>
            <a:r>
              <a:rPr lang="en-US" sz="1600" dirty="0"/>
              <a:t>”  </a:t>
            </a:r>
            <a:r>
              <a:rPr lang="en-US" sz="1600" dirty="0" err="1"/>
              <a:t>hoặc</a:t>
            </a:r>
            <a:r>
              <a:rPr lang="en-US" sz="1600" dirty="0"/>
              <a:t> “</a:t>
            </a:r>
            <a:r>
              <a:rPr lang="en-US" sz="1600" dirty="0" err="1">
                <a:solidFill>
                  <a:srgbClr val="0070C0"/>
                </a:solidFill>
              </a:rPr>
              <a:t>Không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đồng</a:t>
            </a:r>
            <a:r>
              <a:rPr lang="en-US" sz="1600" dirty="0">
                <a:solidFill>
                  <a:srgbClr val="0070C0"/>
                </a:solidFill>
              </a:rPr>
              <a:t> ý</a:t>
            </a:r>
            <a:r>
              <a:rPr lang="en-US" sz="1600" dirty="0"/>
              <a:t>”.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/>
              <a:t>Kết</a:t>
            </a:r>
            <a:r>
              <a:rPr lang="en-US" sz="1600" dirty="0"/>
              <a:t> </a:t>
            </a:r>
            <a:r>
              <a:rPr lang="en-US" sz="1600" dirty="0" err="1"/>
              <a:t>quả</a:t>
            </a:r>
            <a:r>
              <a:rPr lang="en-US" sz="1600" dirty="0"/>
              <a:t> </a:t>
            </a:r>
            <a:r>
              <a:rPr lang="en-US" sz="1600" dirty="0" err="1"/>
              <a:t>bình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cả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cô</a:t>
            </a:r>
            <a:r>
              <a:rPr lang="en-US" sz="1600" dirty="0"/>
              <a:t>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kê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2.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lập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danh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sách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ba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bạn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của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lớp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6A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được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khen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thưởng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vi-VN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61660"/>
              </p:ext>
            </p:extLst>
          </p:nvPr>
        </p:nvGraphicFramePr>
        <p:xfrm>
          <a:off x="1285984" y="2593153"/>
          <a:ext cx="6170883" cy="235670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782792">
                  <a:extLst>
                    <a:ext uri="{9D8B030D-6E8A-4147-A177-3AD203B41FA5}">
                      <a16:colId xmlns:a16="http://schemas.microsoft.com/office/drawing/2014/main" val="611961717"/>
                    </a:ext>
                  </a:extLst>
                </a:gridCol>
                <a:gridCol w="2198181">
                  <a:extLst>
                    <a:ext uri="{9D8B030D-6E8A-4147-A177-3AD203B41FA5}">
                      <a16:colId xmlns:a16="http://schemas.microsoft.com/office/drawing/2014/main" val="1700041217"/>
                    </a:ext>
                  </a:extLst>
                </a:gridCol>
                <a:gridCol w="1490486">
                  <a:extLst>
                    <a:ext uri="{9D8B030D-6E8A-4147-A177-3AD203B41FA5}">
                      <a16:colId xmlns:a16="http://schemas.microsoft.com/office/drawing/2014/main" val="2983871124"/>
                    </a:ext>
                  </a:extLst>
                </a:gridCol>
                <a:gridCol w="1699424">
                  <a:extLst>
                    <a:ext uri="{9D8B030D-6E8A-4147-A177-3AD203B41FA5}">
                      <a16:colId xmlns:a16="http://schemas.microsoft.com/office/drawing/2014/main" val="2078797452"/>
                    </a:ext>
                  </a:extLst>
                </a:gridCol>
              </a:tblGrid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STT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Họ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70C0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70C0"/>
                          </a:solidFill>
                        </a:rPr>
                        <a:t>tên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Không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912445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Nguyễn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Thị</a:t>
                      </a:r>
                      <a:r>
                        <a:rPr lang="en-US" sz="1600" baseline="0" dirty="0"/>
                        <a:t> An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37834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Vũ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Văn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Cường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776058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Phạm</a:t>
                      </a:r>
                      <a:r>
                        <a:rPr lang="en-US" sz="1600" baseline="0" dirty="0"/>
                        <a:t> Thu </a:t>
                      </a:r>
                      <a:r>
                        <a:rPr lang="en-US" sz="1600" baseline="0" dirty="0" err="1"/>
                        <a:t>Hoài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2633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Bùi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Bình</a:t>
                      </a:r>
                      <a:r>
                        <a:rPr lang="en-US" sz="1600" baseline="0" dirty="0"/>
                        <a:t> Minh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149473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Nguyễn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Văn</a:t>
                      </a:r>
                      <a:r>
                        <a:rPr lang="en-US" sz="1600" baseline="0" dirty="0"/>
                        <a:t> Nam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667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1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924" y="2911285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31</a:t>
            </a:r>
            <a:endParaRPr lang="vi-V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41912" y="2906562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5</a:t>
            </a:r>
            <a:endParaRPr lang="vi-VN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18501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20</a:t>
            </a:r>
            <a:endParaRPr lang="vi-VN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25249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  <a:endParaRPr lang="vi-VN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18924" y="3680653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33</a:t>
            </a:r>
            <a:endParaRPr lang="vi-VN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41912" y="3675930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</a:t>
            </a:r>
            <a:endParaRPr lang="vi-VN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18501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27</a:t>
            </a:r>
            <a:endParaRPr lang="vi-VN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5249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  <a:endParaRPr lang="vi-VN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18501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18</a:t>
            </a:r>
            <a:endParaRPr lang="vi-VN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5249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18</a:t>
            </a:r>
            <a:endParaRPr lang="vi-VN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2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17" name="Google Shape;1234;p55"/>
          <p:cNvSpPr/>
          <p:nvPr/>
        </p:nvSpPr>
        <p:spPr>
          <a:xfrm>
            <a:off x="982110" y="62421"/>
            <a:ext cx="7199555" cy="45148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545465" y="114838"/>
            <a:ext cx="60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xử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dữ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liệu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6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9126" y="404349"/>
            <a:ext cx="6909264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Danh sách 3 bạn được thưởng của lớp 6A là: 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28324"/>
              </p:ext>
            </p:extLst>
          </p:nvPr>
        </p:nvGraphicFramePr>
        <p:xfrm>
          <a:off x="376699" y="1256060"/>
          <a:ext cx="8574118" cy="2713384"/>
        </p:xfrm>
        <a:graphic>
          <a:graphicData uri="http://schemas.openxmlformats.org/drawingml/2006/table">
            <a:tbl>
              <a:tblPr firstRow="1" firstCol="1" bandRow="1">
                <a:tableStyleId>{81E57890-9C2B-4879-9E98-9353BBBBD31E}</a:tableStyleId>
              </a:tblPr>
              <a:tblGrid>
                <a:gridCol w="1208482">
                  <a:extLst>
                    <a:ext uri="{9D8B030D-6E8A-4147-A177-3AD203B41FA5}">
                      <a16:colId xmlns:a16="http://schemas.microsoft.com/office/drawing/2014/main" val="468048286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993847644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906638807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864190086"/>
                    </a:ext>
                  </a:extLst>
                </a:gridCol>
              </a:tblGrid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STT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Họ và tên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86305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Phạm Thu Hoài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2121661851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Nguyễn Thị An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734848068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Bùi Bình Minh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291193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7866743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2.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lạc</a:t>
            </a:r>
            <a:r>
              <a:rPr lang="en-US" sz="1600" dirty="0"/>
              <a:t> </a:t>
            </a:r>
            <a:r>
              <a:rPr lang="en-US" sz="1600" dirty="0" err="1"/>
              <a:t>bộ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24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viên</a:t>
            </a:r>
            <a:r>
              <a:rPr lang="en-US" sz="1600" dirty="0"/>
              <a:t>. </a:t>
            </a:r>
            <a:r>
              <a:rPr lang="en-US" sz="1600" dirty="0" err="1"/>
              <a:t>Người</a:t>
            </a:r>
            <a:r>
              <a:rPr lang="en-US" sz="1600" dirty="0"/>
              <a:t> </a:t>
            </a:r>
            <a:r>
              <a:rPr lang="en-US" sz="1600" dirty="0" err="1"/>
              <a:t>phụ</a:t>
            </a:r>
            <a:r>
              <a:rPr lang="en-US" sz="1600" dirty="0"/>
              <a:t> </a:t>
            </a:r>
            <a:r>
              <a:rPr lang="en-US" sz="1600" dirty="0" err="1"/>
              <a:t>trách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kê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viên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mặt</a:t>
            </a:r>
            <a:r>
              <a:rPr lang="en-US" sz="1600" dirty="0"/>
              <a:t> </a:t>
            </a:r>
            <a:r>
              <a:rPr lang="en-US" sz="1600" dirty="0" err="1"/>
              <a:t>tại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lạc</a:t>
            </a:r>
            <a:r>
              <a:rPr lang="en-US" sz="1600" dirty="0"/>
              <a:t> </a:t>
            </a:r>
            <a:r>
              <a:rPr lang="en-US" sz="1600" dirty="0" err="1"/>
              <a:t>bộ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tuần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ở </a:t>
            </a:r>
            <a:r>
              <a:rPr lang="en-US" sz="1600" dirty="0" err="1"/>
              <a:t>bảng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đây</a:t>
            </a:r>
            <a:r>
              <a:rPr lang="en-US" sz="1600" dirty="0"/>
              <a:t>.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nêu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đối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tượng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và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tiêu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chí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40532"/>
              </p:ext>
            </p:extLst>
          </p:nvPr>
        </p:nvGraphicFramePr>
        <p:xfrm>
          <a:off x="1260798" y="1639286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282008" y="2185723"/>
            <a:ext cx="365760" cy="365760"/>
            <a:chOff x="2900538" y="2068776"/>
            <a:chExt cx="365760" cy="3657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230929" y="2185723"/>
            <a:ext cx="365760" cy="365760"/>
            <a:chOff x="2900538" y="2068776"/>
            <a:chExt cx="365760" cy="36576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79852" y="2173023"/>
            <a:ext cx="365760" cy="365760"/>
            <a:chOff x="2900538" y="2068776"/>
            <a:chExt cx="365760" cy="36576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69308" y="2706423"/>
            <a:ext cx="365760" cy="365760"/>
            <a:chOff x="2900538" y="2068776"/>
            <a:chExt cx="365760" cy="36576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230929" y="2730499"/>
            <a:ext cx="365760" cy="365760"/>
            <a:chOff x="2900538" y="2068776"/>
            <a:chExt cx="365760" cy="36576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200169" y="2730499"/>
            <a:ext cx="365760" cy="365760"/>
            <a:chOff x="2900538" y="2068776"/>
            <a:chExt cx="365760" cy="36576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169142" y="2726635"/>
            <a:ext cx="365760" cy="365760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286916" y="2189263"/>
            <a:ext cx="167640" cy="365760"/>
            <a:chOff x="6083716" y="1890544"/>
            <a:chExt cx="167640" cy="36576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282008" y="3248267"/>
            <a:ext cx="365760" cy="365760"/>
            <a:chOff x="2900538" y="2068776"/>
            <a:chExt cx="365760" cy="36576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243629" y="3272343"/>
            <a:ext cx="365760" cy="365760"/>
            <a:chOff x="2900538" y="2068776"/>
            <a:chExt cx="365760" cy="36576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212869" y="3272343"/>
            <a:ext cx="365760" cy="365760"/>
            <a:chOff x="2900538" y="2068776"/>
            <a:chExt cx="365760" cy="36576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181842" y="3268479"/>
            <a:ext cx="365760" cy="365760"/>
            <a:chOff x="2900538" y="2068776"/>
            <a:chExt cx="365760" cy="36576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133374" y="3272343"/>
            <a:ext cx="262890" cy="365760"/>
            <a:chOff x="6083716" y="1890544"/>
            <a:chExt cx="262890" cy="36576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282008" y="3718005"/>
            <a:ext cx="365760" cy="365760"/>
            <a:chOff x="2900538" y="2068776"/>
            <a:chExt cx="365760" cy="36576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243629" y="3742081"/>
            <a:ext cx="365760" cy="365760"/>
            <a:chOff x="2900538" y="2068776"/>
            <a:chExt cx="365760" cy="365760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5212869" y="3742081"/>
            <a:ext cx="365760" cy="365760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6181842" y="3738217"/>
            <a:ext cx="365760" cy="365760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7202770" y="3742081"/>
            <a:ext cx="167640" cy="365760"/>
            <a:chOff x="6083716" y="1890544"/>
            <a:chExt cx="16764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282008" y="4192019"/>
            <a:ext cx="365760" cy="365760"/>
            <a:chOff x="2900538" y="2068776"/>
            <a:chExt cx="365760" cy="365760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4243629" y="4216095"/>
            <a:ext cx="365760" cy="365760"/>
            <a:chOff x="2900538" y="2068776"/>
            <a:chExt cx="365760" cy="365760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5212869" y="4216095"/>
            <a:ext cx="365760" cy="365760"/>
            <a:chOff x="2900538" y="2068776"/>
            <a:chExt cx="365760" cy="365760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6181842" y="4212231"/>
            <a:ext cx="365760" cy="365760"/>
            <a:chOff x="2900538" y="2068776"/>
            <a:chExt cx="365760" cy="365760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/>
          <p:cNvCxnSpPr/>
          <p:nvPr/>
        </p:nvCxnSpPr>
        <p:spPr>
          <a:xfrm>
            <a:off x="7286590" y="4216095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8" name="Group 147"/>
          <p:cNvGrpSpPr/>
          <p:nvPr/>
        </p:nvGrpSpPr>
        <p:grpSpPr>
          <a:xfrm>
            <a:off x="1538933" y="4696844"/>
            <a:ext cx="365760" cy="365760"/>
            <a:chOff x="2900538" y="2068776"/>
            <a:chExt cx="365760" cy="365760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1996132" y="4696844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4103650" y="4692980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168535" y="472710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-43807" y="912905"/>
            <a:ext cx="829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Đối tượng thống k</a:t>
            </a: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ê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: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 những thành viên có mặt tại câu lạc bộ trong một tuần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-50567" y="1203141"/>
            <a:ext cx="829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-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Tiêu chí thống kê:</a:t>
            </a:r>
            <a:r>
              <a:rPr lang="vi-VN" sz="1600" b="1" dirty="0">
                <a:solidFill>
                  <a:srgbClr val="FF0000"/>
                </a:solidFill>
                <a:ea typeface="Calibri" panose="020F0502020204030204" pitchFamily="34" charset="0"/>
              </a:rPr>
              <a:t> 24 thành viên của câu lạc bộ</a:t>
            </a:r>
            <a:endParaRPr lang="en-US" sz="1600" b="1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154" grpId="0"/>
      <p:bldP spid="156" grpId="0"/>
      <p:bldP spid="157" grpId="0"/>
      <p:bldP spid="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Table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69526"/>
              </p:ext>
            </p:extLst>
          </p:nvPr>
        </p:nvGraphicFramePr>
        <p:xfrm>
          <a:off x="1226292" y="0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151" name="Group 150"/>
          <p:cNvGrpSpPr/>
          <p:nvPr/>
        </p:nvGrpSpPr>
        <p:grpSpPr>
          <a:xfrm>
            <a:off x="3247502" y="546437"/>
            <a:ext cx="365760" cy="365760"/>
            <a:chOff x="2900538" y="2068776"/>
            <a:chExt cx="365760" cy="365760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4196423" y="546437"/>
            <a:ext cx="365760" cy="365760"/>
            <a:chOff x="2900538" y="2068776"/>
            <a:chExt cx="365760" cy="365760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5145346" y="533737"/>
            <a:ext cx="365760" cy="365760"/>
            <a:chOff x="2900538" y="2068776"/>
            <a:chExt cx="365760" cy="365760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3234802" y="1067137"/>
            <a:ext cx="365760" cy="365760"/>
            <a:chOff x="2900538" y="2068776"/>
            <a:chExt cx="365760" cy="365760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4196423" y="1091213"/>
            <a:ext cx="365760" cy="365760"/>
            <a:chOff x="2900538" y="2068776"/>
            <a:chExt cx="365760" cy="365760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5165663" y="1091213"/>
            <a:ext cx="365760" cy="365760"/>
            <a:chOff x="2900538" y="2068776"/>
            <a:chExt cx="365760" cy="365760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6134636" y="1087349"/>
            <a:ext cx="365760" cy="365760"/>
            <a:chOff x="2900538" y="2068776"/>
            <a:chExt cx="365760" cy="365760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6252410" y="549977"/>
            <a:ext cx="167640" cy="365760"/>
            <a:chOff x="6083716" y="1890544"/>
            <a:chExt cx="167640" cy="365760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3247502" y="1608981"/>
            <a:ext cx="365760" cy="365760"/>
            <a:chOff x="2900538" y="2068776"/>
            <a:chExt cx="365760" cy="365760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4209123" y="1633057"/>
            <a:ext cx="365760" cy="365760"/>
            <a:chOff x="2900538" y="2068776"/>
            <a:chExt cx="365760" cy="365760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>
            <a:off x="5178363" y="1633057"/>
            <a:ext cx="365760" cy="365760"/>
            <a:chOff x="2900538" y="2068776"/>
            <a:chExt cx="365760" cy="365760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6147336" y="1629193"/>
            <a:ext cx="365760" cy="365760"/>
            <a:chOff x="2900538" y="2068776"/>
            <a:chExt cx="365760" cy="365760"/>
          </a:xfrm>
        </p:grpSpPr>
        <p:cxnSp>
          <p:nvCxnSpPr>
            <p:cNvPr id="216" name="Straight Connector 21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1" name="Group 220"/>
          <p:cNvGrpSpPr/>
          <p:nvPr/>
        </p:nvGrpSpPr>
        <p:grpSpPr>
          <a:xfrm>
            <a:off x="7098868" y="1633057"/>
            <a:ext cx="262890" cy="365760"/>
            <a:chOff x="6083716" y="1890544"/>
            <a:chExt cx="262890" cy="365760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3247502" y="2078719"/>
            <a:ext cx="365760" cy="365760"/>
            <a:chOff x="2900538" y="2068776"/>
            <a:chExt cx="365760" cy="365760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4209123" y="2102795"/>
            <a:ext cx="365760" cy="365760"/>
            <a:chOff x="2900538" y="2068776"/>
            <a:chExt cx="365760" cy="365760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5178363" y="2102795"/>
            <a:ext cx="365760" cy="365760"/>
            <a:chOff x="2900538" y="2068776"/>
            <a:chExt cx="365760" cy="365760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>
            <a:off x="6147336" y="2098931"/>
            <a:ext cx="365760" cy="365760"/>
            <a:chOff x="2900538" y="2068776"/>
            <a:chExt cx="365760" cy="365760"/>
          </a:xfrm>
        </p:grpSpPr>
        <p:cxnSp>
          <p:nvCxnSpPr>
            <p:cNvPr id="245" name="Straight Connector 2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7168264" y="2102795"/>
            <a:ext cx="167640" cy="365760"/>
            <a:chOff x="6083716" y="1890544"/>
            <a:chExt cx="167640" cy="365760"/>
          </a:xfrm>
        </p:grpSpPr>
        <p:cxnSp>
          <p:nvCxnSpPr>
            <p:cNvPr id="251" name="Straight Connector 25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3247502" y="2552733"/>
            <a:ext cx="365760" cy="365760"/>
            <a:chOff x="2900538" y="2068776"/>
            <a:chExt cx="365760" cy="365760"/>
          </a:xfrm>
        </p:grpSpPr>
        <p:cxnSp>
          <p:nvCxnSpPr>
            <p:cNvPr id="255" name="Straight Connector 25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4209123" y="2576809"/>
            <a:ext cx="365760" cy="365760"/>
            <a:chOff x="2900538" y="2068776"/>
            <a:chExt cx="365760" cy="365760"/>
          </a:xfrm>
        </p:grpSpPr>
        <p:cxnSp>
          <p:nvCxnSpPr>
            <p:cNvPr id="261" name="Straight Connector 26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5178363" y="2576809"/>
            <a:ext cx="365760" cy="365760"/>
            <a:chOff x="2900538" y="2068776"/>
            <a:chExt cx="365760" cy="365760"/>
          </a:xfrm>
        </p:grpSpPr>
        <p:cxnSp>
          <p:nvCxnSpPr>
            <p:cNvPr id="267" name="Straight Connector 26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/>
        </p:nvGrpSpPr>
        <p:grpSpPr>
          <a:xfrm>
            <a:off x="6147336" y="2572945"/>
            <a:ext cx="365760" cy="365760"/>
            <a:chOff x="2900538" y="2068776"/>
            <a:chExt cx="365760" cy="365760"/>
          </a:xfrm>
        </p:grpSpPr>
        <p:cxnSp>
          <p:nvCxnSpPr>
            <p:cNvPr id="273" name="Straight Connector 27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8" name="Straight Connector 277"/>
          <p:cNvCxnSpPr/>
          <p:nvPr/>
        </p:nvCxnSpPr>
        <p:spPr>
          <a:xfrm>
            <a:off x="7252084" y="2576809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1504427" y="3057558"/>
            <a:ext cx="365760" cy="365760"/>
            <a:chOff x="2900538" y="2068776"/>
            <a:chExt cx="365760" cy="365760"/>
          </a:xfrm>
        </p:grpSpPr>
        <p:cxnSp>
          <p:nvCxnSpPr>
            <p:cNvPr id="280" name="Straight Connector 2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5" name="TextBox 284"/>
          <p:cNvSpPr txBox="1"/>
          <p:nvPr/>
        </p:nvSpPr>
        <p:spPr>
          <a:xfrm>
            <a:off x="1961626" y="3057558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6" name="Straight Connector 285"/>
          <p:cNvCxnSpPr/>
          <p:nvPr/>
        </p:nvCxnSpPr>
        <p:spPr>
          <a:xfrm>
            <a:off x="4069144" y="3053694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4134029" y="3087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679868" y="3663823"/>
            <a:ext cx="866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đầy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tất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lạc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?</a:t>
            </a:r>
            <a:endParaRPr lang="vi-VN" sz="2000" dirty="0"/>
          </a:p>
        </p:txBody>
      </p:sp>
      <p:sp>
        <p:nvSpPr>
          <p:cNvPr id="289" name="Rectangle 288"/>
          <p:cNvSpPr/>
          <p:nvPr/>
        </p:nvSpPr>
        <p:spPr>
          <a:xfrm>
            <a:off x="1491195" y="4370023"/>
            <a:ext cx="5480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 tư tất cả các thành viên có mặt đầy đủ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1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7" grpId="0"/>
      <p:bldP spid="288" grpId="0"/>
      <p:bldP spid="2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29862"/>
              </p:ext>
            </p:extLst>
          </p:nvPr>
        </p:nvGraphicFramePr>
        <p:xfrm>
          <a:off x="1226291" y="2"/>
          <a:ext cx="6977551" cy="2723833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20800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56751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Hai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Ba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Tư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Năm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Sáu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389119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574293" y="455001"/>
            <a:ext cx="230930" cy="220674"/>
            <a:chOff x="2900538" y="2068776"/>
            <a:chExt cx="365760" cy="3657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523214" y="455001"/>
            <a:ext cx="230930" cy="220674"/>
            <a:chOff x="2900538" y="2068776"/>
            <a:chExt cx="365760" cy="36576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72137" y="442301"/>
            <a:ext cx="230930" cy="220674"/>
            <a:chOff x="2900538" y="2068776"/>
            <a:chExt cx="365760" cy="3657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563112" y="860182"/>
            <a:ext cx="230930" cy="220674"/>
            <a:chOff x="2900538" y="2068776"/>
            <a:chExt cx="365760" cy="36576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524733" y="884258"/>
            <a:ext cx="230930" cy="220674"/>
            <a:chOff x="2900538" y="2068776"/>
            <a:chExt cx="365760" cy="36576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493973" y="884258"/>
            <a:ext cx="230930" cy="220674"/>
            <a:chOff x="2900538" y="2068776"/>
            <a:chExt cx="365760" cy="36576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462946" y="880394"/>
            <a:ext cx="230930" cy="220674"/>
            <a:chOff x="2900538" y="2068776"/>
            <a:chExt cx="365760" cy="36576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541710" y="458541"/>
            <a:ext cx="105842" cy="220674"/>
            <a:chOff x="6083716" y="1890544"/>
            <a:chExt cx="167640" cy="36576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563112" y="1260680"/>
            <a:ext cx="230930" cy="220674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524733" y="1284756"/>
            <a:ext cx="230930" cy="220674"/>
            <a:chOff x="2900538" y="2068776"/>
            <a:chExt cx="365760" cy="36576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493973" y="1284756"/>
            <a:ext cx="230930" cy="220674"/>
            <a:chOff x="2900538" y="2068776"/>
            <a:chExt cx="365760" cy="36576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462946" y="1280892"/>
            <a:ext cx="230930" cy="220674"/>
            <a:chOff x="2900538" y="2068776"/>
            <a:chExt cx="365760" cy="36576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395012" y="1284756"/>
            <a:ext cx="165980" cy="220674"/>
            <a:chOff x="6083716" y="1890544"/>
            <a:chExt cx="262890" cy="36576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574293" y="1666132"/>
            <a:ext cx="230930" cy="220674"/>
            <a:chOff x="2900538" y="2068776"/>
            <a:chExt cx="365760" cy="36576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4535914" y="1690208"/>
            <a:ext cx="230930" cy="220674"/>
            <a:chOff x="2900538" y="2068776"/>
            <a:chExt cx="365760" cy="36576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505154" y="1690208"/>
            <a:ext cx="230930" cy="220674"/>
            <a:chOff x="2900538" y="2068776"/>
            <a:chExt cx="365760" cy="36576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474127" y="1686344"/>
            <a:ext cx="230930" cy="220674"/>
            <a:chOff x="2900538" y="2068776"/>
            <a:chExt cx="365760" cy="36576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7457564" y="1690208"/>
            <a:ext cx="105842" cy="220674"/>
            <a:chOff x="6083716" y="1890544"/>
            <a:chExt cx="167640" cy="36576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3573892" y="2037497"/>
            <a:ext cx="230930" cy="220674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535513" y="2061573"/>
            <a:ext cx="230930" cy="220674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504753" y="2061573"/>
            <a:ext cx="230930" cy="220674"/>
            <a:chOff x="2900538" y="2068776"/>
            <a:chExt cx="36576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6473726" y="2057709"/>
            <a:ext cx="230930" cy="220674"/>
            <a:chOff x="2900538" y="2068776"/>
            <a:chExt cx="365760" cy="36576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/>
          <p:nvPr/>
        </p:nvCxnSpPr>
        <p:spPr>
          <a:xfrm>
            <a:off x="7500854" y="2028369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3680127" y="2394577"/>
            <a:ext cx="230930" cy="220674"/>
            <a:chOff x="2900538" y="2068776"/>
            <a:chExt cx="365760" cy="365760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3999896" y="2331585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6287911" y="2405292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434002" y="2399110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19007" y="2717889"/>
            <a:ext cx="7063941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latin typeface="+mn-lt"/>
              </a:rPr>
              <a:t>c) </a:t>
            </a:r>
            <a:r>
              <a:rPr lang="en-US" sz="1600" dirty="0" err="1">
                <a:latin typeface="+mn-lt"/>
              </a:rPr>
              <a:t>Tính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tổng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số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lượt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người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vắng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mặt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tại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câu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lạc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bộ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trong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tuần</a:t>
            </a:r>
            <a:r>
              <a:rPr lang="en-US" sz="1600" dirty="0">
                <a:latin typeface="+mn-lt"/>
              </a:rPr>
              <a:t>.</a:t>
            </a:r>
            <a:endParaRPr lang="vi-VN" sz="1600" dirty="0">
              <a:latin typeface="+mn-lt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0764" y="3067919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24 - 18 = 6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0764" y="3401540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ba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24 - 20 = 4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0764" y="3688406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24 - 24 = 0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0764" y="4022027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24 - 23 = 1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0764" y="4345291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24 - 21 = 3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0764" y="4678912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tổng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6 + 4 + 0 + 1 + 3 = 14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1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1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40" grpId="0"/>
      <p:bldP spid="147" grpId="0"/>
      <p:bldP spid="148" grpId="0"/>
      <p:bldP spid="149" grpId="0"/>
      <p:bldP spid="155" grpId="0"/>
      <p:bldP spid="156" grpId="0"/>
      <p:bldP spid="157" grpId="0"/>
      <p:bldP spid="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141"/>
          <p:cNvSpPr txBox="1"/>
          <p:nvPr/>
        </p:nvSpPr>
        <p:spPr>
          <a:xfrm>
            <a:off x="180304" y="0"/>
            <a:ext cx="878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3. </a:t>
            </a:r>
            <a:r>
              <a:rPr lang="en-US" sz="1800" dirty="0"/>
              <a:t>Do </a:t>
            </a:r>
            <a:r>
              <a:rPr lang="en-US" sz="1800" dirty="0" err="1"/>
              <a:t>tác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Ni – </a:t>
            </a:r>
            <a:r>
              <a:rPr lang="en-US" sz="1800" dirty="0" err="1"/>
              <a:t>nô</a:t>
            </a:r>
            <a:r>
              <a:rPr lang="en-US" sz="1800" dirty="0"/>
              <a:t> (EL Nino), </a:t>
            </a:r>
            <a:r>
              <a:rPr lang="en-US" sz="1800" dirty="0" err="1"/>
              <a:t>mùa</a:t>
            </a:r>
            <a:r>
              <a:rPr lang="en-US" sz="1800" dirty="0"/>
              <a:t> </a:t>
            </a:r>
            <a:r>
              <a:rPr lang="en-US" sz="1800" dirty="0" err="1"/>
              <a:t>mưa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2015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muộn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thúc</a:t>
            </a:r>
            <a:r>
              <a:rPr lang="en-US" sz="1800" dirty="0"/>
              <a:t> </a:t>
            </a:r>
            <a:r>
              <a:rPr lang="en-US" sz="1800" dirty="0" err="1"/>
              <a:t>sớm</a:t>
            </a:r>
            <a:r>
              <a:rPr lang="en-US" sz="1800" dirty="0"/>
              <a:t>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mực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song </a:t>
            </a:r>
            <a:r>
              <a:rPr lang="en-US" sz="1800" dirty="0" err="1"/>
              <a:t>Mê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</a:t>
            </a:r>
            <a:r>
              <a:rPr lang="en-US" sz="1800" dirty="0" err="1"/>
              <a:t>xuống</a:t>
            </a:r>
            <a:r>
              <a:rPr lang="en-US" sz="1800" dirty="0"/>
              <a:t> </a:t>
            </a:r>
            <a:r>
              <a:rPr lang="en-US" sz="1800" dirty="0" err="1"/>
              <a:t>thấp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90 </a:t>
            </a:r>
            <a:r>
              <a:rPr lang="en-US" sz="1800" dirty="0" err="1"/>
              <a:t>năm</a:t>
            </a:r>
            <a:r>
              <a:rPr lang="en-US" sz="1800" dirty="0"/>
              <a:t> qua. </a:t>
            </a:r>
            <a:r>
              <a:rPr lang="en-US" sz="1800" dirty="0" err="1"/>
              <a:t>Xâm</a:t>
            </a:r>
            <a:r>
              <a:rPr lang="en-US" sz="1800" dirty="0"/>
              <a:t> </a:t>
            </a:r>
            <a:r>
              <a:rPr lang="en-US" sz="1800" dirty="0" err="1"/>
              <a:t>nhập</a:t>
            </a:r>
            <a:r>
              <a:rPr lang="en-US" sz="1800" dirty="0"/>
              <a:t> </a:t>
            </a:r>
            <a:r>
              <a:rPr lang="en-US" sz="1800" dirty="0" err="1"/>
              <a:t>mặn</a:t>
            </a:r>
            <a:r>
              <a:rPr lang="en-US" sz="1800" dirty="0"/>
              <a:t> </a:t>
            </a:r>
            <a:r>
              <a:rPr lang="en-US" sz="1800" dirty="0" err="1"/>
              <a:t>đã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hưởng</a:t>
            </a:r>
            <a:r>
              <a:rPr lang="en-US" sz="1800" dirty="0"/>
              <a:t>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trăm</a:t>
            </a:r>
            <a:r>
              <a:rPr lang="en-US" sz="1800" dirty="0"/>
              <a:t> </a:t>
            </a:r>
            <a:r>
              <a:rPr lang="en-US" sz="1800" dirty="0" err="1"/>
              <a:t>nghìn</a:t>
            </a:r>
            <a:r>
              <a:rPr lang="en-US" sz="1800" dirty="0"/>
              <a:t> </a:t>
            </a:r>
            <a:r>
              <a:rPr lang="en-US" sz="1800" dirty="0" err="1"/>
              <a:t>héc</a:t>
            </a:r>
            <a:r>
              <a:rPr lang="en-US" sz="1800" dirty="0"/>
              <a:t> - ta </a:t>
            </a:r>
            <a:r>
              <a:rPr lang="en-US" sz="1800" dirty="0" err="1"/>
              <a:t>lúa</a:t>
            </a:r>
            <a:r>
              <a:rPr lang="en-US" sz="1800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17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biết</a:t>
            </a:r>
            <a:r>
              <a:rPr lang="en-US" sz="1800" dirty="0"/>
              <a:t> </a:t>
            </a:r>
            <a:r>
              <a:rPr lang="en-US" sz="1800" dirty="0" err="1"/>
              <a:t>diện</a:t>
            </a:r>
            <a:r>
              <a:rPr lang="en-US" sz="1800" dirty="0"/>
              <a:t> </a:t>
            </a:r>
            <a:r>
              <a:rPr lang="en-US" sz="1800" dirty="0" err="1"/>
              <a:t>tích</a:t>
            </a:r>
            <a:r>
              <a:rPr lang="en-US" sz="1800" dirty="0"/>
              <a:t> </a:t>
            </a:r>
            <a:r>
              <a:rPr lang="en-US" sz="1800" dirty="0" err="1"/>
              <a:t>lúa</a:t>
            </a:r>
            <a:r>
              <a:rPr lang="en-US" sz="1800" dirty="0"/>
              <a:t> </a:t>
            </a:r>
            <a:r>
              <a:rPr lang="en-US" sz="1800" dirty="0" err="1"/>
              <a:t>bị</a:t>
            </a:r>
            <a:r>
              <a:rPr lang="en-US" sz="1800" dirty="0"/>
              <a:t> </a:t>
            </a:r>
            <a:r>
              <a:rPr lang="en-US" sz="1800" dirty="0" err="1"/>
              <a:t>hại</a:t>
            </a:r>
            <a:r>
              <a:rPr lang="en-US" sz="1800" dirty="0"/>
              <a:t> do </a:t>
            </a:r>
            <a:r>
              <a:rPr lang="en-US" sz="1800" dirty="0" err="1"/>
              <a:t>xâm</a:t>
            </a:r>
            <a:r>
              <a:rPr lang="en-US" sz="1800" dirty="0"/>
              <a:t> </a:t>
            </a:r>
            <a:r>
              <a:rPr lang="en-US" sz="1800" dirty="0" err="1"/>
              <a:t>nhập</a:t>
            </a:r>
            <a:r>
              <a:rPr lang="en-US" sz="1800" dirty="0"/>
              <a:t> </a:t>
            </a:r>
            <a:r>
              <a:rPr lang="en-US" sz="1800" dirty="0" err="1"/>
              <a:t>mặn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cuối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2016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tỉnh</a:t>
            </a:r>
            <a:r>
              <a:rPr lang="en-US" sz="1800" dirty="0"/>
              <a:t>.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diện</a:t>
            </a:r>
            <a:r>
              <a:rPr lang="en-US" sz="1800" dirty="0"/>
              <a:t> </a:t>
            </a:r>
            <a:r>
              <a:rPr lang="en-US" sz="1800" dirty="0" err="1"/>
              <a:t>tích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lúa</a:t>
            </a:r>
            <a:r>
              <a:rPr lang="en-US" sz="1800" dirty="0"/>
              <a:t> </a:t>
            </a:r>
            <a:r>
              <a:rPr lang="en-US" sz="1800" dirty="0" err="1"/>
              <a:t>bị</a:t>
            </a:r>
            <a:r>
              <a:rPr lang="en-US" sz="1800" dirty="0"/>
              <a:t> </a:t>
            </a:r>
            <a:r>
              <a:rPr lang="en-US" sz="1800" dirty="0" err="1"/>
              <a:t>hại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tỉnh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.</a:t>
            </a:r>
            <a:endParaRPr lang="vi-VN" sz="1800" dirty="0"/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790395" y="1754326"/>
            <a:ext cx="4547770" cy="3373960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2434107" y="1754326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80304" y="2340106"/>
            <a:ext cx="4790395" cy="99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Tổng diện tích lúa bị hại của các tỉnh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54 000 + 50 000 + 14 000 = 118 000 (ha)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-32470" y="3499889"/>
            <a:ext cx="482286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t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ổng diện tích lúa bị hại của các tỉnh là: 118 000 ha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4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 build="allAtOnce"/>
      <p:bldP spid="14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304" y="0"/>
            <a:ext cx="896369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4.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kép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18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Việt</a:t>
            </a:r>
            <a:r>
              <a:rPr lang="en-US" sz="1800" dirty="0"/>
              <a:t> Nam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a)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b)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c)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d)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29050254"/>
              </p:ext>
            </p:extLst>
          </p:nvPr>
        </p:nvGraphicFramePr>
        <p:xfrm>
          <a:off x="4344473" y="2296323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177" y="3223261"/>
            <a:ext cx="431442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a) Tổng lượng cà phê xuất khẩu trong ba năm 2017, 2018, 2019 là: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1,57 + 1,88 + 1,65 = 5,1 (triệu tấn)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0336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5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Graphic spid="7" grpId="0">
        <p:bldAsOne/>
      </p:bldGraphic>
      <p:bldP spid="8" grpId="0" build="allAtOnce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27972969"/>
              </p:ext>
            </p:extLst>
          </p:nvPr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b)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93110" y="3775433"/>
            <a:ext cx="6943191" cy="136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Sản lượng cà phê xuất khẩu năm 2018 nhiều hơn sản lượng cà phê xuất khẩu năm 2019 là: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1,88 - 1,65 = 0,23 (triệu tấn)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c) Tổng lượng gạo xuất khẩu trong ba năm 2017, 2018, 2019 là: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5.82 + 6.11 + 6.37 = 18,3 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1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4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91857" y="61463"/>
            <a:ext cx="834174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d)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2019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d) Sản lượng gạo xuất khẩu năm 2019 nhiều hơn sản lượng gạo xuất khẩu năm 2018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6,37 - 6,11 = 0,26 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3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857" y="1654628"/>
            <a:ext cx="6720114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CHƯƠNG IV</a:t>
            </a:r>
          </a:p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TIẾT)</a:t>
            </a:r>
            <a:endParaRPr lang="vi-VN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3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234;p55"/>
          <p:cNvSpPr/>
          <p:nvPr/>
        </p:nvSpPr>
        <p:spPr>
          <a:xfrm>
            <a:off x="982111" y="62421"/>
            <a:ext cx="7126720" cy="76571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9754" y="0"/>
            <a:ext cx="6831434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Dạng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2: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xác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suất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thực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chơi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thí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đơn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giản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45221" y="980160"/>
            <a:ext cx="4000500" cy="8953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821" y="2027534"/>
            <a:ext cx="887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nhóm</a:t>
            </a:r>
            <a:r>
              <a:rPr lang="en-GB" sz="2000" dirty="0"/>
              <a:t> HS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phương</a:t>
            </a:r>
            <a:r>
              <a:rPr lang="en-GB" sz="2000" dirty="0"/>
              <a:t> </a:t>
            </a:r>
            <a:r>
              <a:rPr lang="en-GB" sz="2000" dirty="0" err="1"/>
              <a:t>án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nghiệm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bài</a:t>
            </a:r>
            <a:r>
              <a:rPr lang="en-GB" sz="2000" dirty="0"/>
              <a:t> 6, </a:t>
            </a:r>
            <a:r>
              <a:rPr lang="en-GB" sz="2000" dirty="0" err="1"/>
              <a:t>bài</a:t>
            </a:r>
            <a:r>
              <a:rPr lang="en-GB" sz="2000" dirty="0"/>
              <a:t> 7, </a:t>
            </a:r>
            <a:r>
              <a:rPr lang="en-GB" sz="2000" dirty="0" err="1"/>
              <a:t>ghi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vào</a:t>
            </a:r>
            <a:r>
              <a:rPr lang="en-GB" sz="2000" dirty="0"/>
              <a:t> </a:t>
            </a:r>
            <a:r>
              <a:rPr lang="en-GB" sz="2000" dirty="0" err="1"/>
              <a:t>bảng</a:t>
            </a:r>
            <a:r>
              <a:rPr lang="en-GB" sz="2000" dirty="0"/>
              <a:t> </a:t>
            </a:r>
            <a:r>
              <a:rPr lang="en-GB" sz="2000" dirty="0" err="1"/>
              <a:t>thống</a:t>
            </a:r>
            <a:r>
              <a:rPr lang="en-GB" sz="2000" dirty="0"/>
              <a:t> </a:t>
            </a:r>
            <a:r>
              <a:rPr lang="en-GB" sz="2000" dirty="0" err="1"/>
              <a:t>kê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tính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xác</a:t>
            </a:r>
            <a:r>
              <a:rPr lang="en-GB" sz="2000" dirty="0"/>
              <a:t> </a:t>
            </a:r>
            <a:r>
              <a:rPr lang="en-GB" sz="2000" dirty="0" err="1"/>
              <a:t>suất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nghiệm</a:t>
            </a:r>
            <a:r>
              <a:rPr lang="en-GB" sz="2000" dirty="0"/>
              <a:t> </a:t>
            </a:r>
            <a:r>
              <a:rPr lang="en-GB" sz="2000" dirty="0" err="1"/>
              <a:t>theo</a:t>
            </a:r>
            <a:r>
              <a:rPr lang="en-GB" sz="2000" dirty="0"/>
              <a:t> </a:t>
            </a:r>
            <a:r>
              <a:rPr lang="en-GB" sz="2000" dirty="0" err="1"/>
              <a:t>tổ</a:t>
            </a:r>
            <a:r>
              <a:rPr lang="en-GB" sz="2000" dirty="0"/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+ </a:t>
            </a:r>
            <a:r>
              <a:rPr lang="en-US" sz="2000" b="1" dirty="0" err="1">
                <a:solidFill>
                  <a:srgbClr val="C00000"/>
                </a:solidFill>
              </a:rPr>
              <a:t>Nhóm</a:t>
            </a:r>
            <a:r>
              <a:rPr lang="en-US" sz="2000" b="1" dirty="0">
                <a:solidFill>
                  <a:srgbClr val="C00000"/>
                </a:solidFill>
              </a:rPr>
              <a:t> 1 + 3: </a:t>
            </a:r>
            <a:r>
              <a:rPr lang="en-US" sz="2000" b="1" dirty="0" err="1">
                <a:solidFill>
                  <a:srgbClr val="002060"/>
                </a:solidFill>
              </a:rPr>
              <a:t>Bài</a:t>
            </a:r>
            <a:r>
              <a:rPr lang="en-US" sz="2000" b="1" dirty="0">
                <a:solidFill>
                  <a:srgbClr val="002060"/>
                </a:solidFill>
              </a:rPr>
              <a:t> 6.</a:t>
            </a:r>
          </a:p>
          <a:p>
            <a:pPr algn="just">
              <a:lnSpc>
                <a:spcPct val="120000"/>
              </a:lnSpc>
            </a:pPr>
            <a:r>
              <a:rPr lang="en-US" sz="2000" dirty="0"/>
              <a:t>+ </a:t>
            </a:r>
            <a:r>
              <a:rPr lang="en-US" sz="2000" b="1" dirty="0" err="1">
                <a:solidFill>
                  <a:srgbClr val="7030A0"/>
                </a:solidFill>
              </a:rPr>
              <a:t>Nhóm</a:t>
            </a:r>
            <a:r>
              <a:rPr lang="en-US" sz="2000" b="1" dirty="0">
                <a:solidFill>
                  <a:srgbClr val="7030A0"/>
                </a:solidFill>
              </a:rPr>
              <a:t> 2 + 4: </a:t>
            </a:r>
            <a:r>
              <a:rPr lang="en-US" sz="2000" b="1" dirty="0" err="1">
                <a:solidFill>
                  <a:srgbClr val="002060"/>
                </a:solidFill>
              </a:rPr>
              <a:t>Bài</a:t>
            </a:r>
            <a:r>
              <a:rPr lang="en-US" sz="2000" b="1" dirty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821" y="3749218"/>
            <a:ext cx="88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/>
              <a:t>10 </a:t>
            </a:r>
            <a:r>
              <a:rPr lang="en-GB" sz="2000" dirty="0" err="1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3445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22" grpId="0" animBg="1"/>
      <p:bldP spid="23" grpId="0" build="allAtOnce"/>
      <p:bldP spid="2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858" y="-51922"/>
            <a:ext cx="8317776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>
                <a:solidFill>
                  <a:srgbClr val="002060"/>
                </a:solidFill>
              </a:rPr>
              <a:t>6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Tung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đồng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xu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15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Hãy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ghi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kết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quả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thống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kê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theo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mẫu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sau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764142"/>
              </p:ext>
            </p:extLst>
          </p:nvPr>
        </p:nvGraphicFramePr>
        <p:xfrm>
          <a:off x="292342" y="395369"/>
          <a:ext cx="8491261" cy="1059945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135966">
                  <a:extLst>
                    <a:ext uri="{9D8B030D-6E8A-4147-A177-3AD203B41FA5}">
                      <a16:colId xmlns:a16="http://schemas.microsoft.com/office/drawing/2014/main" val="3017254065"/>
                    </a:ext>
                  </a:extLst>
                </a:gridCol>
                <a:gridCol w="1828094">
                  <a:extLst>
                    <a:ext uri="{9D8B030D-6E8A-4147-A177-3AD203B41FA5}">
                      <a16:colId xmlns:a16="http://schemas.microsoft.com/office/drawing/2014/main" val="982378445"/>
                    </a:ext>
                  </a:extLst>
                </a:gridCol>
                <a:gridCol w="2914089">
                  <a:extLst>
                    <a:ext uri="{9D8B030D-6E8A-4147-A177-3AD203B41FA5}">
                      <a16:colId xmlns:a16="http://schemas.microsoft.com/office/drawing/2014/main" val="1952523824"/>
                    </a:ext>
                  </a:extLst>
                </a:gridCol>
                <a:gridCol w="2613112">
                  <a:extLst>
                    <a:ext uri="{9D8B030D-6E8A-4147-A177-3AD203B41FA5}">
                      <a16:colId xmlns:a16="http://schemas.microsoft.com/office/drawing/2014/main" val="1743848868"/>
                    </a:ext>
                  </a:extLst>
                </a:gridCol>
              </a:tblGrid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S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119331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518244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74527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421352"/>
            <a:ext cx="445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suất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nghiệm</a:t>
            </a:r>
            <a:r>
              <a:rPr lang="en-US" sz="1800" dirty="0"/>
              <a:t>:</a:t>
            </a:r>
            <a:endParaRPr lang="vi-VN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907102" y="1414208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451497" y="1421352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800" dirty="0"/>
              <a:t>;</a:t>
            </a:r>
            <a:endParaRPr lang="vi-VN" sz="1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341" y="1820350"/>
            <a:ext cx="9144000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9084" y="1832644"/>
            <a:ext cx="831777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>
                <a:solidFill>
                  <a:srgbClr val="002060"/>
                </a:solidFill>
              </a:rPr>
              <a:t>7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Gieo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xúc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xắc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10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lang="en-US" sz="1800" dirty="0"/>
              <a:t>.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ghi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65643"/>
              </p:ext>
            </p:extLst>
          </p:nvPr>
        </p:nvGraphicFramePr>
        <p:xfrm>
          <a:off x="222375" y="2185387"/>
          <a:ext cx="8936966" cy="1664280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029824">
                  <a:extLst>
                    <a:ext uri="{9D8B030D-6E8A-4147-A177-3AD203B41FA5}">
                      <a16:colId xmlns:a16="http://schemas.microsoft.com/office/drawing/2014/main" val="3017254065"/>
                    </a:ext>
                  </a:extLst>
                </a:gridCol>
                <a:gridCol w="2089818">
                  <a:extLst>
                    <a:ext uri="{9D8B030D-6E8A-4147-A177-3AD203B41FA5}">
                      <a16:colId xmlns:a16="http://schemas.microsoft.com/office/drawing/2014/main" val="982378445"/>
                    </a:ext>
                  </a:extLst>
                </a:gridCol>
                <a:gridCol w="1065506">
                  <a:extLst>
                    <a:ext uri="{9D8B030D-6E8A-4147-A177-3AD203B41FA5}">
                      <a16:colId xmlns:a16="http://schemas.microsoft.com/office/drawing/2014/main" val="1952523824"/>
                    </a:ext>
                  </a:extLst>
                </a:gridCol>
                <a:gridCol w="940158">
                  <a:extLst>
                    <a:ext uri="{9D8B030D-6E8A-4147-A177-3AD203B41FA5}">
                      <a16:colId xmlns:a16="http://schemas.microsoft.com/office/drawing/2014/main" val="1743848868"/>
                    </a:ext>
                  </a:extLst>
                </a:gridCol>
                <a:gridCol w="953036">
                  <a:extLst>
                    <a:ext uri="{9D8B030D-6E8A-4147-A177-3AD203B41FA5}">
                      <a16:colId xmlns:a16="http://schemas.microsoft.com/office/drawing/2014/main" val="30758417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92817528"/>
                    </a:ext>
                  </a:extLst>
                </a:gridCol>
                <a:gridCol w="1017042">
                  <a:extLst>
                    <a:ext uri="{9D8B030D-6E8A-4147-A177-3AD203B41FA5}">
                      <a16:colId xmlns:a16="http://schemas.microsoft.com/office/drawing/2014/main" val="3427708341"/>
                    </a:ext>
                  </a:extLst>
                </a:gridCol>
                <a:gridCol w="927182">
                  <a:extLst>
                    <a:ext uri="{9D8B030D-6E8A-4147-A177-3AD203B41FA5}">
                      <a16:colId xmlns:a16="http://schemas.microsoft.com/office/drawing/2014/main" val="268216884"/>
                    </a:ext>
                  </a:extLst>
                </a:gridCol>
              </a:tblGrid>
              <a:tr h="496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119331"/>
                  </a:ext>
                </a:extLst>
              </a:tr>
              <a:tr h="496860"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518244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745272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930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3858652"/>
            <a:ext cx="32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suất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nghiệm</a:t>
            </a:r>
            <a:r>
              <a:rPr lang="en-US" sz="1800" dirty="0"/>
              <a:t>:</a:t>
            </a:r>
            <a:endParaRPr lang="vi-VN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1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907102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2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03106" y="4214703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3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341" y="4730834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4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907102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5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203106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6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16156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6" grpId="0"/>
      <p:bldP spid="7" grpId="0"/>
      <p:bldP spid="12" grpId="0" uiExpand="1" build="allAtOnce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80"/>
          <p:cNvSpPr/>
          <p:nvPr/>
        </p:nvSpPr>
        <p:spPr>
          <a:xfrm rot="9916964">
            <a:off x="-390640" y="121762"/>
            <a:ext cx="2674012" cy="1445804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80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65" name="Google Shape;2265;p80"/>
          <p:cNvGrpSpPr/>
          <p:nvPr/>
        </p:nvGrpSpPr>
        <p:grpSpPr>
          <a:xfrm rot="4486013">
            <a:off x="180315" y="3954605"/>
            <a:ext cx="1087513" cy="1052042"/>
            <a:chOff x="7305126" y="3317616"/>
            <a:chExt cx="1400004" cy="1354341"/>
          </a:xfrm>
        </p:grpSpPr>
        <p:sp>
          <p:nvSpPr>
            <p:cNvPr id="2266" name="Google Shape;2266;p80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rgbClr val="F78B9D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7" name="Google Shape;2267;p80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268" name="Google Shape;2268;p80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80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80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80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80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80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80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80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6" name="Google Shape;2276;p80"/>
          <p:cNvGrpSpPr/>
          <p:nvPr/>
        </p:nvGrpSpPr>
        <p:grpSpPr>
          <a:xfrm rot="3547223">
            <a:off x="956271" y="565932"/>
            <a:ext cx="859948" cy="696940"/>
            <a:chOff x="71542" y="94405"/>
            <a:chExt cx="708096" cy="573872"/>
          </a:xfrm>
        </p:grpSpPr>
        <p:sp>
          <p:nvSpPr>
            <p:cNvPr id="2277" name="Google Shape;2277;p80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8" name="Google Shape;2278;p80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2279" name="Google Shape;2279;p80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80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80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331952" y="1476723"/>
            <a:ext cx="67078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Ôn lại toàn bộ nội dung kiến thức đã học.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Hoàn thành các bài tập còn lại trên lớp.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Tìm hiểu trước chương mới và đọc trước bài mới “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với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" grpId="0"/>
      <p:bldP spid="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77"/>
          <p:cNvSpPr/>
          <p:nvPr/>
        </p:nvSpPr>
        <p:spPr>
          <a:xfrm rot="1192561">
            <a:off x="7383658" y="1034470"/>
            <a:ext cx="2674021" cy="1445816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77"/>
          <p:cNvSpPr/>
          <p:nvPr/>
        </p:nvSpPr>
        <p:spPr>
          <a:xfrm rot="5400000">
            <a:off x="3065799" y="-1148441"/>
            <a:ext cx="3035299" cy="8007801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6" name="Google Shape;2116;p77"/>
          <p:cNvGrpSpPr/>
          <p:nvPr/>
        </p:nvGrpSpPr>
        <p:grpSpPr>
          <a:xfrm rot="-569690">
            <a:off x="555805" y="3234205"/>
            <a:ext cx="789287" cy="740735"/>
            <a:chOff x="6619350" y="3916825"/>
            <a:chExt cx="790183" cy="643169"/>
          </a:xfrm>
        </p:grpSpPr>
        <p:sp>
          <p:nvSpPr>
            <p:cNvPr id="2117" name="Google Shape;2117;p77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7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77"/>
          <p:cNvGrpSpPr/>
          <p:nvPr/>
        </p:nvGrpSpPr>
        <p:grpSpPr>
          <a:xfrm rot="-270824">
            <a:off x="4437877" y="1577621"/>
            <a:ext cx="724637" cy="577383"/>
            <a:chOff x="5810503" y="313825"/>
            <a:chExt cx="770003" cy="612504"/>
          </a:xfrm>
        </p:grpSpPr>
        <p:sp>
          <p:nvSpPr>
            <p:cNvPr id="2124" name="Google Shape;2124;p77"/>
            <p:cNvSpPr/>
            <p:nvPr/>
          </p:nvSpPr>
          <p:spPr>
            <a:xfrm>
              <a:off x="5810503" y="397763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8" name="Google Shape;2128;p77"/>
          <p:cNvGrpSpPr/>
          <p:nvPr/>
        </p:nvGrpSpPr>
        <p:grpSpPr>
          <a:xfrm rot="291903">
            <a:off x="409554" y="1069975"/>
            <a:ext cx="1280998" cy="1239082"/>
            <a:chOff x="7305126" y="3317616"/>
            <a:chExt cx="1400004" cy="1354341"/>
          </a:xfrm>
        </p:grpSpPr>
        <p:sp>
          <p:nvSpPr>
            <p:cNvPr id="2129" name="Google Shape;2129;p7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5" name="Google Shape;2135;p7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136" name="Google Shape;2136;p7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7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7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7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7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7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7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7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4" name="Google Shape;2144;p77"/>
          <p:cNvGrpSpPr/>
          <p:nvPr/>
        </p:nvGrpSpPr>
        <p:grpSpPr>
          <a:xfrm rot="1628740">
            <a:off x="7821850" y="1348463"/>
            <a:ext cx="746536" cy="980546"/>
            <a:chOff x="181724" y="3902898"/>
            <a:chExt cx="850038" cy="1116492"/>
          </a:xfrm>
        </p:grpSpPr>
        <p:grpSp>
          <p:nvGrpSpPr>
            <p:cNvPr id="2145" name="Google Shape;2145;p77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146" name="Google Shape;2146;p77"/>
              <p:cNvSpPr/>
              <p:nvPr/>
            </p:nvSpPr>
            <p:spPr>
              <a:xfrm rot="-572741">
                <a:off x="243250" y="3965753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77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77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77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0" name="Google Shape;2150;p77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49669" y="2109983"/>
            <a:ext cx="506045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5"/>
          <p:cNvSpPr txBox="1">
            <a:spLocks noGrp="1"/>
          </p:cNvSpPr>
          <p:nvPr>
            <p:ph type="title"/>
          </p:nvPr>
        </p:nvSpPr>
        <p:spPr>
          <a:xfrm>
            <a:off x="3272160" y="516556"/>
            <a:ext cx="2738084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76" name="Google Shape;876;p45"/>
          <p:cNvGrpSpPr/>
          <p:nvPr/>
        </p:nvGrpSpPr>
        <p:grpSpPr>
          <a:xfrm>
            <a:off x="6840024" y="549827"/>
            <a:ext cx="418775" cy="456078"/>
            <a:chOff x="1022652" y="639441"/>
            <a:chExt cx="288075" cy="313736"/>
          </a:xfrm>
        </p:grpSpPr>
        <p:sp>
          <p:nvSpPr>
            <p:cNvPr id="877" name="Google Shape;877;p45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3495291" y="1088669"/>
            <a:ext cx="4932609" cy="1500793"/>
          </a:xfrm>
          <a:prstGeom prst="cloudCallout">
            <a:avLst>
              <a:gd name="adj1" fmla="val -60625"/>
              <a:gd name="adj2" fmla="val 98040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Em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hãy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nêu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dạng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biểu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diễn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dữ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liệu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chúng</a:t>
            </a:r>
            <a:r>
              <a:rPr lang="en-US" sz="2000" b="1" dirty="0">
                <a:solidFill>
                  <a:srgbClr val="002060"/>
                </a:solidFill>
              </a:rPr>
              <a:t> ta </a:t>
            </a:r>
            <a:r>
              <a:rPr lang="en-US" sz="2000" b="1" dirty="0" err="1">
                <a:solidFill>
                  <a:srgbClr val="002060"/>
                </a:solidFill>
              </a:rPr>
              <a:t>đã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học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trong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chương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479" y="1343628"/>
            <a:ext cx="1857375" cy="322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2364581"/>
            <a:ext cx="3737372" cy="14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364582"/>
            <a:ext cx="3294460" cy="15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1347788"/>
            <a:ext cx="3594497" cy="14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3728"/>
            <a:ext cx="3463529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29" y="1778794"/>
            <a:ext cx="3288506" cy="16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iải Toán 4 VNEN Bài 14: Biểu đồ tranh | Hay nhất Giải bài tập Toán 4 VN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29" y="55605"/>
            <a:ext cx="1570194" cy="13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ựa vào bảng số liệu, hãy cho biết những nước có diện tích lớn hơn nước ta.  | SGK Địa lí lớp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3" y="88216"/>
            <a:ext cx="2458836" cy="1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ài 2. Biểu đồ cột kép - Hoc2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66568"/>
            <a:ext cx="1766673" cy="12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Ự HỌC EXCEL: Cách vẻ biểu đồ hình cột trong Exce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43" y="3845976"/>
            <a:ext cx="2196732" cy="12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6837" y="1216564"/>
            <a:ext cx="8872621" cy="2595481"/>
            <a:chOff x="66837" y="1216564"/>
            <a:chExt cx="8872621" cy="2595481"/>
          </a:xfrm>
        </p:grpSpPr>
        <p:sp>
          <p:nvSpPr>
            <p:cNvPr id="4" name="Teardrop 3"/>
            <p:cNvSpPr/>
            <p:nvPr/>
          </p:nvSpPr>
          <p:spPr>
            <a:xfrm rot="2380144">
              <a:off x="7324158" y="1784117"/>
              <a:ext cx="1615300" cy="1615300"/>
            </a:xfrm>
            <a:prstGeom prst="teardrop">
              <a:avLst>
                <a:gd name="adj" fmla="val 75493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Oval 5"/>
            <p:cNvSpPr/>
            <p:nvPr/>
          </p:nvSpPr>
          <p:spPr>
            <a:xfrm>
              <a:off x="8037404" y="2134980"/>
              <a:ext cx="595930" cy="5959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Oval 6"/>
            <p:cNvSpPr/>
            <p:nvPr/>
          </p:nvSpPr>
          <p:spPr>
            <a:xfrm>
              <a:off x="8273860" y="2273651"/>
              <a:ext cx="387598" cy="387598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Oval 7"/>
            <p:cNvSpPr/>
            <p:nvPr/>
          </p:nvSpPr>
          <p:spPr>
            <a:xfrm>
              <a:off x="1292984" y="2380891"/>
              <a:ext cx="6063885" cy="3164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Freeform 12"/>
            <p:cNvSpPr/>
            <p:nvPr/>
          </p:nvSpPr>
          <p:spPr>
            <a:xfrm rot="5400000">
              <a:off x="-38615" y="189261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Freeform 22"/>
            <p:cNvSpPr/>
            <p:nvPr/>
          </p:nvSpPr>
          <p:spPr>
            <a:xfrm rot="5400000">
              <a:off x="2112037" y="1322016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Freeform 23"/>
            <p:cNvSpPr/>
            <p:nvPr/>
          </p:nvSpPr>
          <p:spPr>
            <a:xfrm rot="5400000">
              <a:off x="2071515" y="241360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Freeform 24"/>
            <p:cNvSpPr/>
            <p:nvPr/>
          </p:nvSpPr>
          <p:spPr>
            <a:xfrm rot="5400000">
              <a:off x="5339782" y="13979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Freeform 25"/>
            <p:cNvSpPr/>
            <p:nvPr/>
          </p:nvSpPr>
          <p:spPr>
            <a:xfrm rot="5400000">
              <a:off x="5334030" y="23791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106699" y="1950182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>
                <a:solidFill>
                  <a:schemeClr val="bg1"/>
                </a:solidFill>
              </a:rPr>
              <a:t>Mô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hình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xác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suất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trong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một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số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trò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chơi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thí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nghiệm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đơn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giản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65805" y="1968508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>
                <a:solidFill>
                  <a:schemeClr val="bg1"/>
                </a:solidFill>
              </a:rPr>
              <a:t>Xác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suất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thực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nghiệm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trong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một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số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trò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chơi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thí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nghiệm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đơn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giản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30648" y="3810685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Lấy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vật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24926" y="3746269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Lấy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vật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06699" y="235350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đồng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24925" y="303591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đồng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Nêu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công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thức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thực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nghiệm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xuất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hiện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mặt</a:t>
            </a:r>
            <a:r>
              <a:rPr lang="en-US" sz="2000" b="1" dirty="0">
                <a:solidFill>
                  <a:srgbClr val="002060"/>
                </a:solidFill>
              </a:rPr>
              <a:t> S </a:t>
            </a:r>
            <a:r>
              <a:rPr lang="en-US" sz="2000" b="1" dirty="0" err="1">
                <a:solidFill>
                  <a:srgbClr val="002060"/>
                </a:solidFill>
              </a:rPr>
              <a:t>khi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tung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đồng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xu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nhiều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lần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>
                  <a:solidFill>
                    <a:srgbClr val="002060"/>
                  </a:solidFill>
                </a:rPr>
                <a:t>Xác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suất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thực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nghiệm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mặt</a:t>
              </a:r>
              <a:r>
                <a:rPr lang="en-US" sz="2000" dirty="0">
                  <a:solidFill>
                    <a:srgbClr val="002060"/>
                  </a:solidFill>
                </a:rPr>
                <a:t> S </a:t>
              </a:r>
              <a:r>
                <a:rPr lang="en-US" sz="2000" dirty="0" err="1">
                  <a:solidFill>
                    <a:srgbClr val="002060"/>
                  </a:solidFill>
                </a:rPr>
                <a:t>khi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tung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đồng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xu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nhiều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lần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bằng</a:t>
              </a:r>
              <a:r>
                <a:rPr lang="en-US" sz="2000" dirty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mặt</a:t>
              </a:r>
              <a:r>
                <a:rPr lang="en-US" sz="2000" b="1" dirty="0">
                  <a:solidFill>
                    <a:srgbClr val="FF0000"/>
                  </a:solidFill>
                </a:rPr>
                <a:t> S </a:t>
              </a:r>
              <a:r>
                <a:rPr lang="en-US" sz="2000" b="1" dirty="0" err="1">
                  <a:solidFill>
                    <a:srgbClr val="FF0000"/>
                  </a:solidFill>
                </a:rPr>
                <a:t>xuất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hiện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Tổng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tung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đồng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xu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36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Nêu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thức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thực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nghiệm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xuất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hiện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khi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tung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nhiều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lần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Xác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suất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thực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nghiệm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khi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nhiều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bằng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xuất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hiện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Tổng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62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15910" y="386366"/>
            <a:ext cx="5190186" cy="1687133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>
                <a:solidFill>
                  <a:srgbClr val="002060"/>
                </a:solidFill>
              </a:rPr>
              <a:t>Nêu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công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thức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xác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suất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thực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nghiệm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xuất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hiện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màu</a:t>
            </a:r>
            <a:r>
              <a:rPr lang="en-US" sz="1800" b="1" dirty="0">
                <a:solidFill>
                  <a:srgbClr val="002060"/>
                </a:solidFill>
              </a:rPr>
              <a:t> A </a:t>
            </a:r>
            <a:r>
              <a:rPr lang="en-US" sz="1800" b="1" dirty="0" err="1">
                <a:solidFill>
                  <a:srgbClr val="002060"/>
                </a:solidFill>
              </a:rPr>
              <a:t>khi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lấy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bóng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nhiều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lần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bằng</a:t>
            </a:r>
            <a:r>
              <a:rPr lang="en-US" sz="1800" b="1" dirty="0">
                <a:solidFill>
                  <a:srgbClr val="002060"/>
                </a:solidFill>
              </a:rPr>
              <a:t>?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32739" y="476518"/>
            <a:ext cx="5548376" cy="2062654"/>
            <a:chOff x="2732739" y="476518"/>
            <a:chExt cx="5548376" cy="206265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732739" y="476518"/>
              <a:ext cx="5548376" cy="2062654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>
                  <a:solidFill>
                    <a:srgbClr val="002060"/>
                  </a:solidFill>
                </a:rPr>
                <a:t>Xác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suất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thực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nghiệm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màu</a:t>
              </a:r>
              <a:r>
                <a:rPr lang="en-US" sz="2000" dirty="0">
                  <a:solidFill>
                    <a:srgbClr val="002060"/>
                  </a:solidFill>
                </a:rPr>
                <a:t> A </a:t>
              </a:r>
              <a:r>
                <a:rPr lang="en-US" sz="2000" dirty="0" err="1">
                  <a:solidFill>
                    <a:srgbClr val="002060"/>
                  </a:solidFill>
                </a:rPr>
                <a:t>khi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lấy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bóng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nhiều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lần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bằng</a:t>
              </a:r>
              <a:r>
                <a:rPr lang="en-US" sz="2000" dirty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màu</a:t>
              </a:r>
              <a:r>
                <a:rPr lang="en-US" sz="2000" b="1" dirty="0">
                  <a:solidFill>
                    <a:srgbClr val="FF0000"/>
                  </a:solidFill>
                </a:rPr>
                <a:t> A </a:t>
              </a:r>
              <a:r>
                <a:rPr lang="en-US" sz="2000" b="1" dirty="0" err="1">
                  <a:solidFill>
                    <a:srgbClr val="FF0000"/>
                  </a:solidFill>
                </a:rPr>
                <a:t>xuất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hiện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Tổng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lấy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bóng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082603" y="1622738"/>
              <a:ext cx="2962141" cy="1287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2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47"/>
          <p:cNvGrpSpPr/>
          <p:nvPr/>
        </p:nvGrpSpPr>
        <p:grpSpPr>
          <a:xfrm rot="899960">
            <a:off x="-359343" y="76208"/>
            <a:ext cx="3460979" cy="1493028"/>
            <a:chOff x="-359358" y="-8"/>
            <a:chExt cx="3461082" cy="1493073"/>
          </a:xfrm>
        </p:grpSpPr>
        <p:sp>
          <p:nvSpPr>
            <p:cNvPr id="932" name="Google Shape;932;p47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47"/>
          <p:cNvGrpSpPr/>
          <p:nvPr/>
        </p:nvGrpSpPr>
        <p:grpSpPr>
          <a:xfrm>
            <a:off x="2142084" y="2871510"/>
            <a:ext cx="2701057" cy="2433159"/>
            <a:chOff x="1726875" y="3062551"/>
            <a:chExt cx="2379576" cy="2143563"/>
          </a:xfrm>
        </p:grpSpPr>
        <p:sp>
          <p:nvSpPr>
            <p:cNvPr id="935" name="Google Shape;935;p47"/>
            <p:cNvSpPr/>
            <p:nvPr/>
          </p:nvSpPr>
          <p:spPr>
            <a:xfrm rot="-667034">
              <a:off x="1878679" y="3246023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6" name="Google Shape;936;p47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937" name="Google Shape;937;p47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7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7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7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7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47"/>
          <p:cNvSpPr/>
          <p:nvPr/>
        </p:nvSpPr>
        <p:spPr>
          <a:xfrm rot="5400000">
            <a:off x="3050562" y="-893374"/>
            <a:ext cx="3042914" cy="7138212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47"/>
          <p:cNvSpPr txBox="1">
            <a:spLocks noGrp="1"/>
          </p:cNvSpPr>
          <p:nvPr>
            <p:ph type="title"/>
          </p:nvPr>
        </p:nvSpPr>
        <p:spPr>
          <a:xfrm>
            <a:off x="1414732" y="1669872"/>
            <a:ext cx="6352447" cy="15892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4" name="Google Shape;954;p47"/>
          <p:cNvSpPr/>
          <p:nvPr/>
        </p:nvSpPr>
        <p:spPr>
          <a:xfrm>
            <a:off x="1868652" y="3674947"/>
            <a:ext cx="17350" cy="15016"/>
          </a:xfrm>
          <a:custGeom>
            <a:avLst/>
            <a:gdLst/>
            <a:ahLst/>
            <a:cxnLst/>
            <a:rect l="l" t="t" r="r" b="b"/>
            <a:pathLst>
              <a:path w="223" h="193" extrusionOk="0">
                <a:moveTo>
                  <a:pt x="103" y="0"/>
                </a:moveTo>
                <a:cubicBezTo>
                  <a:pt x="74" y="0"/>
                  <a:pt x="44" y="13"/>
                  <a:pt x="18" y="39"/>
                </a:cubicBezTo>
                <a:cubicBezTo>
                  <a:pt x="1" y="56"/>
                  <a:pt x="1" y="73"/>
                  <a:pt x="1" y="90"/>
                </a:cubicBezTo>
                <a:lnTo>
                  <a:pt x="120" y="192"/>
                </a:lnTo>
                <a:cubicBezTo>
                  <a:pt x="138" y="192"/>
                  <a:pt x="172" y="175"/>
                  <a:pt x="189" y="158"/>
                </a:cubicBezTo>
                <a:cubicBezTo>
                  <a:pt x="223" y="124"/>
                  <a:pt x="223" y="73"/>
                  <a:pt x="189" y="39"/>
                </a:cubicBezTo>
                <a:cubicBezTo>
                  <a:pt x="163" y="13"/>
                  <a:pt x="133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47"/>
          <p:cNvGrpSpPr/>
          <p:nvPr/>
        </p:nvGrpSpPr>
        <p:grpSpPr>
          <a:xfrm>
            <a:off x="7305126" y="3317616"/>
            <a:ext cx="1400004" cy="1354341"/>
            <a:chOff x="7305126" y="3317616"/>
            <a:chExt cx="1400004" cy="1354341"/>
          </a:xfrm>
        </p:grpSpPr>
        <p:sp>
          <p:nvSpPr>
            <p:cNvPr id="956" name="Google Shape;956;p4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4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963" name="Google Shape;963;p4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47"/>
          <p:cNvGrpSpPr/>
          <p:nvPr/>
        </p:nvGrpSpPr>
        <p:grpSpPr>
          <a:xfrm>
            <a:off x="5742815" y="254075"/>
            <a:ext cx="766141" cy="598575"/>
            <a:chOff x="5814365" y="313825"/>
            <a:chExt cx="766141" cy="598575"/>
          </a:xfrm>
        </p:grpSpPr>
        <p:sp>
          <p:nvSpPr>
            <p:cNvPr id="972" name="Google Shape;972;p47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6AC3C65-3DA0-4AA1-8587-1A2BAE2FB98F}"/>
  <p:tag name="ISPRING_RESOURCE_FOLDER" val="D:\Day hoc\Soan bai\lop 6\PPT\PPT CD6 K2\Bài tập cuối chương IV\"/>
  <p:tag name="ISPRING_PRESENTATION_PATH" val="D:\Day hoc\Soan bai\lop 6\PPT\PPT CD6 K2\Bài tập cuối chương IV.pptx"/>
  <p:tag name="ISPRING_PROJECT_VERSION" val="9.3"/>
  <p:tag name="ISPRING_PROJECT_FOLDER_UPDATED" val="1"/>
  <p:tag name="ISPRING_SCREEN_RECS_UPDATED" val="D:\Day hoc\Soan bai\lop 6\PPT\PPT CD6 K2\Bài tập cuối chương IV\"/>
  <p:tag name="ISPRING_DEFAULT_PRESENTE_ID" val="{B3B7DB3A-CF8D-4C5E-BE3B-15B341EA5FFE}"/>
  <p:tag name="ISPRING_PRESENTER_PHOTO_0" val="jpg|/9j/4R8qRXhpZgAATU0AKgAAAAgABwESAAMAAAABAAEAAAEaAAUAAAABAAAAYgEbAAUAAAABAAAA&#10;agEoAAMAAAABAAIAAAExAAIAAAAfAAAAcgEyAAIAAAAUAAAAkYdpAAQAAAABAAAAqAAAANQACvyA&#10;AAAnEAAK/IAAACcQQWRvYmUgUGhvdG9zaG9wIDIxLjAgKFdpbmRvd3MpADIwMjE6MDE6MjAgMjM6&#10;NDk6MzgAAAAAAAOgAQADAAAAAQABAACgAgAEAAAAAQAAASCgAwAEAAAAAQAAASAAAAAAAAAABgED&#10;AAMAAAABAAYAAAEaAAUAAAABAAABIgEbAAUAAAABAAABKgEoAAMAAAABAAIAAAIBAAQAAAABAAAB&#10;MgICAAQAAAABAAAd8AAAAAAAAABIAAAAAQAAAEgAAAAB/9j/7QAMQWRvYmVfQ00AAf/uAA5BZG9i&#10;ZQBkgAAAAAH/2wCEAAwICAgJCAwJCQwRCwoLERUPDAwPFRgTExUTExgRDAwMDAwMEQwMDAwMDAwM&#10;DAwMDAwMDAwMDAwMDAwMDAwMDAwBDQsLDQ4NEA4OEBQODg4UFA4ODg4UEQwMDAwMEREMDAwMDAwR&#10;DAwMDAwMDAwMDAwMDAwMDAwMDAwMDAwMDAwMDP/AABEIAKAAoAMBIgACEQEDEQH/3QAEAAr/xAE/&#10;AAABBQEBAQEBAQAAAAAAAAADAAECBAUGBwgJCgsBAAEFAQEBAQEBAAAAAAAAAAEAAgMEBQYHCAkK&#10;CxAAAQQBAwIEAgUHBggFAwwzAQACEQMEIRIxBUFRYRMicYEyBhSRobFCIyQVUsFiMzRygtFDByWS&#10;U/Dh8WNzNRaisoMmRJNUZEXCo3Q2F9JV4mXys4TD03Xj80YnlKSFtJXE1OT0pbXF1eX1VmZ2hpam&#10;tsbW5vY3R1dnd4eXp7fH1+f3EQACAgECBAQDBAUGBwcGBTUBAAIRAyExEgRBUWFxIhMFMoGRFKGx&#10;QiPBUtHwMyRi4XKCkkNTFWNzNPElBhaisoMHJjXC0kSTVKMXZEVVNnRl4vKzhMPTdePzRpSkhbSV&#10;xNTk9KW1xdXl9VZmdoaWprbG1ub2JzdHV2d3h5ent8f/2gAMAwEAAhEDEQA/APVUkkklKSSSSUpJ&#10;JZef9YcLEJrrP2i8fmMIgH/hLfoN/wCrTMmWGMcU5CI8f2IJAFk06iFkZWNjN3ZFrKh2L3AT8JXJ&#10;ZXX+qZWrbPs9R4ZSP+rud+k/7b9NZxa0u3uG5/7x1P8AnO9yoZfikRpjgZf1p+gf4rEc46C3r7Pr&#10;L0hgO211pHZjHH8rWtQD9bOngaU3ny2t/wDJrmJPikPc8MaC5502tBcSf6jNz1WPxLmDtwjyj/6M&#10;s96fh9j07frZ04/Squb8Wg/9S9Gr+svSHfStdVrA3scPyBy5+rovV7QC3GLQePULWn/qt/8A0Udv&#10;1a6vzFTT/wAYf/SalhzXPHX2+IeOOX/oK4Ty/u39HqKMzEyf6PdXb3hjg4/gjLjrPqz1VuoqreeZ&#10;Y+HT/Wc2tTrzPrF02PUZa+uY22sNo0/dsqLrGKePPZI/z2CcP60QTFcMpHzRIeuSWPgfWfAyj6d/&#10;6rbMAPcC0zxFujf+3Ni2Fcx5ceWPFjkJDw/ayCQOoNqSSST0qSSSSU//0PVUkkklKQsnJoxaXX5D&#10;xXW3lx/IP3nJsvLow8d+RkO21s+8ns1o/Oc5cZ1HqOR1C8W3jbWJ9GgGQwfvu/etVXm+bjgjXzZJ&#10;fLH/ALqSzJkEfE9m11Tr2Vml1dM4+KNC2Ye8Hva5v0Wf8E3/AK4ssANEDQcQnSWJkyzySMpniJ/l&#10;TWlIyNlSTTJDQC5xO1oaDLnHhrWfnJBrnPDGNlzjDGj6TnHhrVvfsf8AZ/TDdc4jKtfVXdc0waqb&#10;bK6cgUvH81tofZvyPp1/zvqexScty088qjpGPzS/d8P7y/DiOSYiNLIHF5vN9QzKul0tvyse3KBf&#10;6YbUSyn1Bq+m7Ph7fUbtf+hxW2fzdlfrepXYxdB9VfrN0rOxmNrxW4Nm8U2hsFge7+ih1vtf+t+/&#10;0X2N/pFT8b+dfjfaNvqPR8HqHTH9LurDMZzAxjawG+nt/mnUx7Wejt/RryO2nM+rnWLMfLq9Q1zX&#10;dVJY2+h+vssZ9D1dvq02fTxcmv8A0tC2MXLwwfIP8I6y/wAZ2eS5Tlc2GUIRMc8PUJE3LJH/AKL7&#10;Sksf6u9Zb1DFZXZc268MFtdggG2glzKsgsb7WXNcz7PnU/4DMrs9noWY/qbCsA3q0ZwlCRjLcKSS&#10;SRWtXK6ZgZn9JoZYf3iId/nj3KtT0/N6dAwrjfij/tJeZcB/3Xyfzf5FVv6P/ilppKM4oE8VcMv3&#10;o+mX/oX+EjhF3WvdjW/e0O2lh7tcIIKkkkpEqSSSSU//0fVUxIAJJgDUkp1hfWjqHpUtwKz78gE2&#10;nwrH5v8A176H/F+qo82UYscpn9Hp3PQIlLhBLkdY6o7qOTuZP2WoxQD3P/ciP5f5n+jr/wCMVD/e&#10;n/1jw+CS53JklkkZyNylu0ySSSeqkklKmtt+RTih7W2ZDg0AuAMT7nNaT7trf3U0AkgAWToFAE6D&#10;VJRT1p1dr+hsrfntrFjbLSAa6nl9TfQZb+i+05T6rvT9X9DXjU/92Fyh6z1/AyMjHzrLrHXNNeXi&#10;Zpe4Pa4bfe1zm2V+3+bvx31/8G9eo4FbMTrWbi7dovqpvxzrqytv2S2lhP8A3Gcyqx//AIc/4RH6&#10;t0TpnWKPR6hQ20CfTs4sYT+dVa33s+j/AOTXQYeXGLGIR6fN/Wl1k7nKcxi5YDHLFGcJCMpTr9bx&#10;SHFLX9Lhk899SvrW3qD3dPy8gm8l32Wq4brPTaJ2fa2hrMxza/pOsroyfZv/AFj+crv/AFv+qrev&#10;49b6CynPocBXc+YNZP6WqzZ7v+Fq/wCE/c9Wxcb1Lo//ADK69gZ7rjk4Rse+sMIZftYNtldm5pqf&#10;7LvzP576H6tvY9em4eVXmYlGXX/N5FbbWT+68B7f+iVLHUGJ6LuaAw5cfM8sax5BcT04x6ZQ4XO+&#10;r/1awehYraqSbrpLn32clzwwXek3/AV2elX+jZ/o6/V9XYtdJJPApoTySnIymTKR3JUkq2b1HCwW&#10;7sm0MJ+izlx/q1tl6xMn62W7i3FxgB+a+48/9br/APSqgzc1hxaTmAf3R6pfZFjlOMdy9IkuQd9Z&#10;erkCHVNPfazT/pPcnr+s3Vmn3elZ5OYR+LHqD/SeDtP/ABVnvR8Xrklg431rpcWty6XUzy9h3t+6&#10;G2f9BbVGRRk1C3HsbbW7hzCCPwVnFzGLL/NyEvDaX+LJfGcZbFIkkkpVz//S9UJDQXEwBqSfBcHl&#10;5LszKtyjqLXy3yaPbUP+211f1hyfs/S7QDD74pZ8X+0/9DcuPgDQfd5hZPxTLcoYh0HHLzPysGeW&#10;0fqpJJJZjApXejYnT8jLeeo11WY2NS+15vaxzG6gFz/VBaxjWbnKitr6sVVW5OULWte3ZUdrgCPa&#10;4va73fuvG5WOTF8xjH9a/wDFjxMmE1kjqRr03cLrvWek4VoPT8Z2Jfjv9XDqrLqneo5prZlZGP8A&#10;zeHi+m/d9k9H7X1H9H6/2bD/AKSf6tdc+uvUa7Mm26r9nVNc63Mvon6P0vs1WKcd2Q9n+Z/1z9Go&#10;9W+rf1bdmHqOBa/Mqa51mZiixxpef8Jv6w/dViWf4W1mVk/pv5v9Auu6T1roebOJ0zIpcccBv2es&#10;gbWtA/mmt9j6WfR9SjfQt0A3qa8nfzZMccEeDFLLIj15M0blh/xuL/1W5P1Z6x0Trj8zGAflXkNN&#10;78wNe61jHO9N3p1t+y149Tnfoqqvz7PU9P1fUtt6lAx8LDxXWOxqK6HXHda6tjWF7v3rNgG93u/O&#10;R08DRz804zmTAGMekZHiUsXrXXhiF2Liw7JA973fQqB7u/ff/IVzq2dbiY4bjM9XMyD6eNV4vidz&#10;v5FTP0j1W6b9XcfGHq5h+15LiXOc/VgcTLnMY787/hHqvnllkfaw+k/p5D/kx2H9eTXkZH0x07y7&#10;PK2mwsdm3tf6biN+XYHBpLj6bfUvcPTY1z3f8UrL+mdVYCTiWhvcNh33NYXLS/xgZ9+B0JlmNYar&#10;X5NbGOH9uxzdn0LGPbXssqt/RWVrD+rP1z2lmK8NY5zo+yOcGUkR7f2ddaduJZ/5r8uz7H/N/Y8n&#10;E/o6q/6NgD6skr/eH8pNjH8Lnkwe9Ek6kH6K4eai0tsH5h0d82H3JpB+XZdL17Iw+pdAyHY4Fzy5&#10;uO0FpbbVba+vHg1vDLqL2esx/pvWb1jo1vT3G6ubMNxgP/OrJ4bb+9V/wiq8xyE8Q4wfchvIgax8&#10;ZD91p5eXlCIkeplEiuGUeDh/79zZPx+KLiZWTh3evjWem/l86tcB/pWD6TUKI/h/FLXsYPiqsZGJ&#10;BBojUeDDb2nSuq09So3tHp3MgXUnlpPf+VW//BvV5cFiZl2FksyqfpV6FvZzD9Kp3/VM/wCEXc49&#10;9eTQy+ozXY0OafIrc5LmvehUv5yHzf1h++2cc+Ia7h//0+0+tr/biVcgve+PNohv/Vrnv962frW4&#10;nOoZ2bSXD5uj/vqxlgc9K+ZyeBA+yMWrlNzkpJJJVWNSFnZbsXo/UXsbW54bTAtY2xmlrWl3pXNf&#10;U936X2b2oqPg3sxs7HyLQDW14Fk8Q727z/xbvepeXnwZoSuqlqf6svQf+ky8vkGPNjyEcQhISI7x&#10;HzB5zH6F9bPrI9ltjLbavzL8pxrpaD3ord/g/wDwpQup6R/i0xcayvJ6jl2XX1uD2sxyaWtcP+Gb&#10;+su/r1vx12jnBoLnEBoEknQABYXVvrn0jp+FZlUuOaa3sqDafoF9jbLK4yHfoXM/QWeo+p1vproe&#10;EDd25c9zWf8AV4Y+3H5eHGP3u8/0f+Y7rWhrQ0TDRAkknTxc73OTrC+qXWs7rmFf1DKrbRU64141&#10;LJMMYBue6138651jnM+hX/NLdTgbFtDLjljnKEvmial11azMfdmPy36kN9Kka+1v0rXR+/ZZ/wBC&#10;qtWUkkgANuptY5XVMXHz+o4eDlMF2M6rIufU7Vriz0Mdvt+j7ftbtq4P6yfUXMxcm2zo+NfkYTZc&#10;9rthLQQ1+yj9KcjKZ7tv8x6ns/w69O9Ko2i4sHqhpYHx7g0kOczd+7ua1TSMQW3y/O5MBjwagCpQ&#10;l8kvVxcT430v6yW4zqftjDm1Y2z7OfUNdjRU8ZFOO+5rLvtGJ6jf6NkV2eh/gLKF02D9eeqdXvso&#10;+w0fZGVk3Vkve55e4Y+JjMs9tddmVlW0Ub31+z9Ld+Ysr/GMemN642rDpbXksZvzrG6Bz7IfU17P&#10;oeqyv9K+3/Ceutr6hdG2Mqusb9GMu06fzlrCzAo3N3f0fAtty7Gfv9Sx/wDRKOj8v2unzH3eXLDm&#10;JYqlMXGMjtxeHy+v95HlYluFkPxLiHvq2n1ANocHD6TWS7Zud+ZuQlt/Wyvbl49o/wAJW5pH9Uhz&#10;f+rWIsHmMYx5pwG0Tp5S9QeWmKkR4qiV0f1TynOouxXmTURY0fybJ3f9MLnFq/VhxHVdPz6XA/Jz&#10;XBSclMx5jH4kxP8AhpxGpjx0f//U6z61tIz6HdnUkD4h0/xWMui+ttZLMSzsHvZPm5stb/0Fzg1A&#10;PisDno1zOTxIP2xi1cg9cvtXSSSVVjUmIEEAfSkGddD2TpJKdzouJidVrP7SsszLMaGjEuINDGjd&#10;6T247AyvJ9p/ncz7RbvZ+YuR+vec23IrpY4kWW3X+mBI21FvS8fbH/hHLu/9CFr4mXfh3syKCPUZ&#10;Ig8OafpVP/k/urqHdawq+mjKw6/Ue8iqnFEMcbddtNnPotra1911n+BxmW5H82trkuZGXHwSNZIf&#10;8+I/SdX4fzphOJMfcnH0xjfBFzeg9X6D0X6t49N+Yxn2Sur7SNXEW5O6/Y1rGufZvf6383/g2Kxj&#10;fXTpWfa7H6Wy/OvDSWtZWWNJ/Na63I9JlW5u+zdZ/o/9L6VVnnPWM/I6z1BmJiPdmNNpFLi0Mdff&#10;btbZkua4/o2P2spxa7H/AKp0+mmv/Sr0npOBhfVbo1WMSbL7HS8MG6y/IcPcyiv27vo+z/RY9fq3&#10;/QttVyJP0Dd5rlsWOInPinnzSMhjvTXeU/TxtLC6vd1bMdldOyLcXYHMy8DMAY2u2kj2thlr6Xu2&#10;+jkV/wA3ZRlfaKf1vDtqXUryr66fWbqeV1AUseacKpmPk0UCBJeyvLa/J2l7bbGPd9D+Z/R/9cXo&#10;fXuoOw+g5efjv2PrpNlL4B9xH6L2vH5zy1GJ38GHmeWkBgIAj72kY/Nw/Lw8c/0vmdJRdZWxzGvc&#10;GusO2sEgFzgHWbWfvO2Me9Yn1X+teJ1+gsgUZ9IBvxyeRx61B/wlG7/tr/Cf4P1Oa/xh9Yz8XrPT&#10;vss1twgb6rJO1927ZZW/a7a70qm+nYz6ezK/csRMtL3Y8XJ5J5zgl6JgHfwHpdf63fVLF6jkU9Va&#10;wzSQeoVVgmy+lg37Km1/Ty/Z9nq/kW/zn6GtXndU6d9W+n0nrF4rystzrbgwOeXWu99/ptY11n2f&#10;G3Npq3/zePXRUtLpPUqOq9Oo6hj/AM3kN3bTy1w9tlbv5VVjXVrn/rf9U6ur5Iz33/ZPRp2OyCd4&#10;Aa51m1+MWt3N97v0lWRv3/4C78xp0BkF2PJxGODmZmGPFYP70eH9BX1ky6cq3DdQ4WUupNzbAdC2&#10;0j04/rNYshMA1rWV1hwpqrZVQHkFwrrGxnqbfb6jvpv2p1z3MZPczTn+8fwHpi5GQgzkY/Lfpv8A&#10;d/RUtX6sNJ6qT+5S4n5uY1ZP4rd+qde7Jybp0Y1tcebibJT+TF8xiHjf+KOJWMXOPm//1fROv4xy&#10;Ol3bRL6R6zPiz3f9TuXGiIEajkH4r0IgOBaRIOhBXCZuK7CyrcU8VuOz/izrU5ZPxTFUoZBsfRLz&#10;HqgwZ47S+hQpJJLMYFJJJJKSY1FmVfXj0gGywwJ4AjcXu/krb/5q3Cm6puZP2ms15NOzax7XDY5r&#10;nNd6jf5FqxcTKsxMqrJYN7qnTHEtI2vZ/mfRXZFmJ1LHryKnkBw3VX1Ha9vwd/1dT/Z/pFo/D8WK&#10;YkSLyxNgcUoenvHhZ8IG/wClE2KPDw/3Xj+gfVu76u512RfU3Kz3PGP0ySGVbHj35Tr37vTf/g30&#10;sZ9p2V2+jVf663aKuo9Oy7s3NxD1G60FpzcZwL21zubTX0/Icz7NQz/R4mRl3ZD6/Vu9S1HmzJ9f&#10;onVA19j6y+i8AAWMn+c2f4PIoft3f9uLH6Zk/WIADDFmTXXLXC2DXLDsLa7rSzw/MsVw8z7cogxn&#10;MSv5Y8WSEofPHJCP/Si28nPTnK8keMzHDI0eL0/o+h4/63Ma7Kxraw4VPruqYHhzXAU5OUxjX12h&#10;tjHNx30ex7V3NNv236kYLB6bnZVWLjEXNL2EufVjW76w6p37/wDNvY//AEayfrH0d2dUx+fi3YNj&#10;X2WfaKni+rfb6Qs9Sp5/RM/QM+hfT703Tss4HRMDpRabji5jLTa3RrqRa7L3M37Xer+Z6f8A4Ij9&#10;6wgkSlwabTEsZ/57ey89y+XDhAnw5MWTiMZjh9Hql80vTL9B5/rHRs7oGc3L6e6yqzHIcWA7raHO&#10;Pp1+/aPteDk/zVOX6f6T+h51NOV+iXRfWT6s3DplQf8Apcu/9LZbprnkb7IdA2VdSr34bGf9yaOl&#10;VLUzPrBg5FlNpwXvtx3b6bHP9JzT+c0Pr3P9Kz/DV/zd3+ErVXO67m51RosayqpxBIYDvlpD2Oba&#10;4+x9b2767K/0jHqOfPcvEGpGf90f99wxYZ/F7OI/pY/nkB6p/ui/6rgf4v8A6y1dMyLcDLdGHlfp&#10;KiBO24ANiB7v1hg2f8bXX/pFu9W6xkdRO0A1YzHe2kwS7wdeW/R/4pZzaqWvda2tjbHkue8MG4lx&#10;l7i/6XuUvIfRHE8qjzHOzyx4I+iHUdZNLn+cjzOU5IQOISA4hfFxS/eVprHcz8EkklTaShyF1X1X&#10;x/S6Z6xHuyXusn+SPZX/ANFq5eiizKurxq/p3O2A+X57/wCw3cu9qrZVWyqsbWVtDWjwAEBaXwvF&#10;c5ZDtEcI/vS/71nwR1J+j//W9VWF9aOn+rQ3PrH6THEWx3qP/pJ3v/qeot1MQCCCJB0IKjzYhlxy&#10;gf0hv2PQolESBBfPU6v9Y6Y7p2TFYP2W8/oj2Hf0f7H5n+kr/qKh2lc7kxyxyMJCpRaZBBIPRSsY&#10;XT8vOc4YzQWs+na87WN/kud7nbv7CrjlaWU70egYGLX7Bml918fnAe7a4/2607FCJ4pTvhhHiNac&#10;X6EY3/ekmIGpOwFoM3pWbhV+tc1r6e9tRL2jWPf7WOb/AFvoJ+m9Uyemvca4fU87n0PMD+sx35lj&#10;v8xR6f1LIwHEM/SY79LcZ30XA87G/RZZ/wBD99E6j0+qqpufhO39Ot1n86on/A2f8Fu/7b/m1IBX&#10;63ATGUPnjvKH9eP7+L95P9aFitx1dTIy7uqU4eVhUuqzK7nekLdG7A3ZkvNjN36D3en/AMar1eF1&#10;faA7OrpaAA2qihoY2PzW+q6xzmrOxduR0/CoA2DIoycPdyGvO1w3/wDGNx7HrPwuu9TwmCkbba6h&#10;tFdgMs2+1zA9pY72fR9+9XPvEI8MsvGfcETx4zKEeL28cvlhKH7zLxgUTfqA1D1FX29n6PLFeRWR&#10;Hq1gsPwsoe6z/oWf9aXP9Y6LZTnVs6dU51WUHO9Jv0a3Mj6LnQypj96tYv1kz8u5mPRh1vts4IsO&#10;1o/01n6P21MUOt9cuH6li2Q9ntyrqxHujWqmSdv/AAj/APB/8Yn8xk5bLhJMpERI4ZV6+LrCEpql&#10;KEo3ZaVv1f6pVUbCyt+0S5jHlz/Ena5rFnAggEcHUK10e12P1THsYYNljanx+c1/t2v/AKrvcxQ6&#10;jW2rqWXUwQxlp2jw3fpf+/rNnGBxjJAGPq4JRJ49a44ni9LEQKsd6KBJJJQrVJfiToPiU3x0+Kud&#10;L6bZ1LJ9ES2ln9IeNIH+ib/wln/QT4QlOQjEXKRoKAJNDq6v1W6f9LqFg0j0sf8Aqj+ct/tO/Rro&#10;lGutlVba62hrGANY0cAAQ1oUl0PL4RhxxgOm5/ek24x4QA//1/VUkkklIcrFozMd+Pe3fXYII/I4&#10;fymrjepdNv6dd6d0vreT6V4ENd/Js/ctb+7+eu4Q8jHoyaXU3sFlb9HNcqvN8pHPH93JH5Zf9zJZ&#10;PGJDsXgR4+HK0spou+ruFcNXYj3UWfyQZZr/AJtKl1PoOVhE3UbsnFGoAE2Vj+UP8LWodDupsN/T&#10;L3D0M4EMd+7aPD+U5u3/AK5WsqGKePJLDkHD7sTAX8vF82OX+PFgESCYnTiFOb2HmrfTuo24Fjoa&#10;LMe7TJxzw7831Gbv8Jt/7cVeyq2i1+Ne2bqjtf5GJ/6TfcxQ5E9ioITnjlcbjKP2hYCQbG4eix+n&#10;tswsg9MsD6Hubk4QP0qciuD6Fm78x+1jf6nqKtldNPVbqeo9L2mrM/pAJEV2N0c57Z3b/wDB2V/6&#10;VR+rldrcq7MNvo4tDf1knRriBLGuB9v6Jn6R9v0/zFDqXXbMprsfDacfDJOrfa+yTuc5zR/N1Pd/&#10;116vmeGXLxlliY8Xy44/pSgfnx/uY/VOPqZSYmIMhX9X9sWWTl0dNqswOmWF2Q/TKzjBMj/BVR+c&#10;36P/AAH/AByyWxo0QIHAS0EACAANBwE/biVRyZDM7CMY6QhH5YR7McpX4V07NvpFJu6risGu1/qO&#10;8hWN+7/P2ofULRb1DKtHD7XRHg39EP8AqFdwT+zemXdRJ25OWBThA87TqbW/+fP+srKa2NBqPzT5&#10;J8xwYoQ/SkTlkOwPox/9+k6RA7+r+C6R05+KUgDc76I5Wj03omXnltr92PinlxEOcP8Ag2u/6t3/&#10;AIIo8eOeSQjAGRPb9qACTQFtbAwL+oZHoUwANbLSJawHuf3nO/wbF2eFhUYOO3HoEMbyTq5x7ve7&#10;857k+JiY+HSKMZgrrGsDkn95zvznIy2+U5OOAWfVkO8v3f6sGzjxiPiVJJJK2vf/0PVUkkklKSSS&#10;SUpZnUegYWcTYJx8jkXVaHdyHPb9F/8A1a00kzJjhkjwziJDxQQCKOriZfRcnPp/WiwZ1I2syWg+&#10;ncz6TW30/Sr937v83Z+kp/0K53KxMvDO3LpePCyJYT/Xb7V3qSq5+Qx5dRIxn+983F/eWSxCWtm3&#10;kOlNHUOmZvS6rAMguF7AeHj2Ncx38nfXsd/YWfk1ZGPZtyq3Uvd++IBj9130P+ku6toa+t1bXOp3&#10;cvrhrv8AOgoeNhmhmx2RbkMiALi13/T2Nsd/beop/DjKMI8R4oDh9wD08N8Ubx8S04bABOoFW8Kz&#10;9I/ZWDY88NYC4/cyVp4/SW1V/a+rn7PisP8AMnWy0j8xzBu9n8hn6R66t1ALC1jjTPLqwAf+k1yp&#10;noPTX2erfW7It49S57nmPDV23amx+GmBvTIRtx+jH/hRjxymr2a/reegeWz+oWZ+S2wiNo2UYzPc&#10;GNPkz/CO/PR8ToPU8kg+l9nr4LrtD8W1N97v7fprrqcbHx27aKmVDuGNDf8AqUVPj8NEpGebIZyO&#10;pEfSoYRdyNlysD6u4WKQ+39ZuGoc8ANB8a6R7GrVSSV7HihjHDCIiPD9rKIgCgKUkkknpUkkkkp/&#10;/9n/7Sc4UGhvdG9zaG9wIDMuMAA4QklNBAQAAAAAAAccAgAAAgAAADhCSU0EJQAAAAAAEOjxXPMv&#10;wRihontnrcVk1bo4QklNBDoAAAAAAOUAAAAQAAAAAQAAAAAAC3ByaW50T3V0cHV0AAAABQAAAABQ&#10;c3RTYm9vbAEAAAAASW50ZWVudW0AAAAASW50ZQAAAABDbHJtAAAAD3ByaW50U2l4dGVlbkJpdGJv&#10;b2wAAAAAC3ByaW50ZXJOYW1lVEVYVAAAAAEAAAAAAA9wcmludFByb29mU2V0dXBPYmpjAAAADABQ&#10;AHIAbwBvAGYAIABTAGUAdAB1AHAAAAAAAApwcm9vZlNldHVwAAAAAQAAAABCbHRuZW51bQAAAAxi&#10;dWlsdGluUHJvb2YAAAAJcHJvb2ZDTVlLADhCSU0EOwAAAAACLQAAABAAAAABAAAAAAAScHJpbnRP&#10;dXRwdXRPcHRpb25zAAAAFwAAAABDcHRuYm9vbAAAAAAAQ2xicmJvb2wAAAAAAFJnc01ib29sAAAA&#10;AABDcm5DYm9vbAAAAAAAQ250Q2Jvb2wAAAAAAExibHNib29sAAAAAABOZ3R2Ym9vbAAAAAAARW1s&#10;RGJvb2wAAAAAAEludHJib29sAAAAAABCY2tnT2JqYwAAAAEAAAAAAABSR0JDAAAAAwAAAABSZCAg&#10;ZG91YkBv4AAAAAAAAAAAAEdybiBkb3ViQG/gAAAAAAAAAAAAQmwgIGRvdWJAb+AAAAAAAAAAAABC&#10;cmRUVW50RiNSbHQAAAAAAAAAAAAAAABCbGQgVW50RiNSbHQAAAAAAAAAAAAAAABSc2x0VW50RiNQ&#10;eGxAUgAAAAAAAAAAAAp2ZWN0b3JEYXRhYm9vbAEAAAAAUGdQc2VudW0AAAAAUGdQcwAAAABQZ1BD&#10;AAAAAExlZnRVbnRGI1JsdAAAAAAAAAAAAAAAAFRvcCBVbnRGI1JsdAAAAAAAAAAAAAAAAFNjbCBV&#10;bnRGI1ByY0BZAAAAAAAAAAAAEGNyb3BXaGVuUHJpbnRpbmdib29sAAAAAA5jcm9wUmVjdEJvdHRv&#10;bWxvbmcAAAAAAAAADGNyb3BSZWN0TGVmdGxvbmcAAAAAAAAADWNyb3BSZWN0UmlnaHRsb25nAAAA&#10;AAAAAAtjcm9wUmVjdFRvcGxvbmcAAAAAADhCSU0D7QAAAAAAEABIAAAAAQABAEgAAAABAAE4QklN&#10;BCYAAAAAAA4AAAAAAAAAAAAAP4AAADhCSU0EDQAAAAAABAAAAB44QklNBBkAAAAAAAQAAAAeOEJJ&#10;TQPzAAAAAAAJAAAAAAAAAAABADhCSU0nEAAAAAAACgABAAAAAAAAAAE4QklNA/UAAAAAAEgAL2Zm&#10;AAEAbGZmAAYAAAAAAAEAL2ZmAAEAoZmaAAYAAAAAAAEAMgAAAAEAWgAAAAYAAAAAAAEANQAAAAEA&#10;LQAAAAYAAAAAAAE4QklNA/gAAAAAAHAAAP////////////////////////////8D6AAAAAD/////&#10;////////////////////////A+gAAAAA/////////////////////////////wPoAAAAAP//////&#10;//////////////////////8D6AAAOEJJTQQAAAAAAAACAAA4QklNBAIAAAAAAAIAADhCSU0EMAAA&#10;AAAAAQEAOEJJTQQtAAAAAAAGAAEAAAACOEJJTQQIAAAAAAAQAAAAAQAAAkAAAAJAAAAAADhCSU0E&#10;HgAAAAAABAAAAAA4QklNBBoAAAAAA00AAAAGAAAAAAAAAAAAAAEgAAABIAAAAAwATABPAEcATwBP&#10;AFQAUgBPAE4ARwBPAE8AAAABAAAAAAAAAAAAAAAAAAAAAAAAAAEAAAAAAAAAAAAAASAAAAEgAAAA&#10;AAAAAAAAAAAAAAAAAAEAAAAAAAAAAAAAAAAAAAAAAAAAEAAAAAEAAAAAAABudWxsAAAAAgAAAAZi&#10;b3VuZHNPYmpjAAAAAQAAAAAAAFJjdDEAAAAEAAAAAFRvcCBsb25nAAAAAAAAAABMZWZ0bG9uZwAA&#10;AAAAAAAAQnRvbWxvbmcAAAEgAAAAAFJnaHRsb25nAAABIAAAAAZzbGljZXNWbExzAAAAAU9iamMA&#10;AAABAAAAAAAFc2xpY2UAAAASAAAAB3NsaWNlSURsb25nAAAAAAAAAAdncm91cElEbG9uZwAAAAAA&#10;AAAGb3JpZ2luZW51bQAAAAxFU2xpY2VPcmlnaW4AAAANYXV0b0dlbmVyYXRlZAAAAABUeXBlZW51&#10;bQAAAApFU2xpY2VUeXBlAAAAAEltZyAAAAAGYm91bmRzT2JqYwAAAAEAAAAAAABSY3QxAAAABAAA&#10;AABUb3AgbG9uZwAAAAAAAAAATGVmdGxvbmcAAAAAAAAAAEJ0b21sb25nAAABIAAAAABSZ2h0bG9u&#10;ZwAAASAAAAADdXJsVEVYVAAAAAEAAAAAAABudWxsVEVYVAAAAAEAAAAAAABNc2dlVEVYVAAAAAEA&#10;AAAAAAZhbHRUYWdURVhUAAAAAQAAAAAADmNlbGxUZXh0SXNIVE1MYm9vbAEAAAAIY2VsbFRleHRU&#10;RVhUAAAAAQAAAAAACWhvcnpBbGlnbmVudW0AAAAPRVNsaWNlSG9yekFsaWduAAAAB2RlZmF1bHQA&#10;AAAJdmVydEFsaWduZW51bQAAAA9FU2xpY2VWZXJ0QWxpZ24AAAAHZGVmYXVsdAAAAAtiZ0NvbG9y&#10;VHlwZWVudW0AAAARRVNsaWNlQkdDb2xvclR5cGUAAAAATm9uZQAAAAl0b3BPdXRzZXRsb25nAAAA&#10;AAAAAApsZWZ0T3V0c2V0bG9uZwAAAAAAAAAMYm90dG9tT3V0c2V0bG9uZwAAAAAAAAALcmlnaHRP&#10;dXRzZXRsb25nAAAAAAA4QklNBCgAAAAAAAwAAAACP/AAAAAAAAA4QklNBBQAAAAAAAQAAAADOEJJ&#10;TQQMAAAAAB4MAAAAAQAAAKAAAACgAAAB4AABLAAAAB3wABgAAf/Y/+0ADEFkb2JlX0NNAAH/7gAO&#10;QWRvYmUAZIAAAAAB/9sAhAAMCAgICQgMCQkMEQsKCxEVDwwMDxUYExMVExMYEQwMDAwMDBEMDAwM&#10;DAwMDAwMDAwMDAwMDAwMDAwMDAwMDAwMAQ0LCw0ODRAODhAUDg4OFBQODg4OFBEMDAwMDBERDAwM&#10;DAwMEQwMDAwMDAwMDAwMDAwMDAwMDAwMDAwMDAwMDAz/wAARCACgAKADASIAAhEBAxEB/90ABAAK&#10;/8QBPwAAAQUBAQEBAQEAAAAAAAAAAwABAgQFBgcICQoLAQABBQEBAQEBAQAAAAAAAAABAAIDBAUG&#10;BwgJCgsQAAEEAQMCBAIFBwYIBQMMMwEAAhEDBCESMQVBUWETInGBMgYUkaGxQiMkFVLBYjM0coLR&#10;QwclklPw4fFjczUWorKDJkSTVGRFwqN0NhfSVeJl8rOEw9N14/NGJ5SkhbSVxNTk9KW1xdXl9VZm&#10;doaWprbG1ub2N0dXZ3eHl6e3x9fn9xEAAgIBAgQEAwQFBgcHBgU1AQACEQMhMRIEQVFhcSITBTKB&#10;kRShsUIjwVLR8DMkYuFygpJDUxVjczTxJQYWorKDByY1wtJEk1SjF2RFVTZ0ZeLys4TD03Xj80aU&#10;pIW0lcTU5PSltcXV5fVWZnaGlqa2xtbm9ic3R1dnd4eXp7fH/9oADAMBAAIRAxEAPwD1VJJJJSkk&#10;kklKSSWXn/WHCxCa6z9ovH5jCIB/4S36Df8Aq0zJlhjHFOQiPH9iCQBZNOohZGVjYzd2Rayodi9w&#10;E/CVyWV1/qmVq2z7PUeGUj/q7nfpP+2/TWcWtLt7huf+8dT/AJzvcqGX4pEaY4GX9afoH+KxHOOg&#10;t6+z6y9IYDttdaR2Yxx/K1rUA/Wzp4GlN58trf8Aya5iT4pD3PDGguedNrQXEn+ozc9Vj8S5g7cI&#10;8o/+jLPen4fY9O362dOP0qrm/FoP/UvRq/rL0h30rXVawN7HD8gcufq6L1e0Atxi0Hj1C1p/6rf/&#10;ANFHb9Wur8xU0/8AGH/0mpYc1zx19viHjjl/6CuE8v7t/R6ijMxMn+j3V294Y4OP4Iy46z6s9Vbq&#10;Kq3nmWPh0/1nNrU68z6xdNj1GWvrmNtrDaNP3bKi6xinjz2SP89gnD+tEExXDKR80SHrklj4H1nw&#10;Mo+nf+q2zAD3AtM8Rbo3/tzYthXMeXHljxY5CQ8P2sgkDqDakkkk9KkkkklP/9D1VJJJJSkLJyaM&#10;Wl1+Q8V1t5cfyD95ybLy6MPHfkZDttbPvJ7NaPznOXGdR6jkdQvFt421ifRoBkMH77v3rVV5vm44&#10;I182SXyx/wC6ksyZBHxPZtdU69lZpdXTOPijQtmHvB72ub9Fn/BN/wCuLLADRA0HEJ0liZMs8kjK&#10;Z4if5U1pSMjZUk0yQ0AucTtaGgy5x4a1n5yQa5zwxjZc4wxo+k5x4a1b37H/AGf0w3XOIyrX1V3X&#10;NMGqm2yunIFLx/NbaH2b8j6df876nsUnLctPPKo6Rj80v3fD+8vw4jkmIjSyBxebzfUMyrpdLb8r&#10;HtygX+mG1Esp9Qavpuz4e31G7X/ocVtn83ZX63qV2MXQfVX6zdKzsZja8VuDZvFNobBYHu/oodb7&#10;X/rfv9F9jf6RU/G/nX432jb6j0fB6h0x/S7qwzGcwMY2sBvp7f5p1Me1no7f0a8jtpzPq51izHy6&#10;vUNc13VSWNvofr7LGfQ9Xb6tNn08XJr/ANLQtjFy8MHyD/COsv8AGdnkuU5XNhlCETHPD1CRNyyR&#10;/wCi+0pLH+rvWW9QxWV2XNuvDBbXYIBtoJcyrILG+1lzXM+z51P+AzK7PZ6FmP6mwrAN6tGcJQkY&#10;y3CkkkkVrVyumYGZ/SaGWH94iHf549yrU9PzenQMK434o/7SXmXAf918n83+RVb+j/4paaSjOKBP&#10;FXDL96Ppl/6F/hI4Rd1r3Y1v3tDtpYe7XCCCpJJKRKkkkklP/9H1VMSACSYA1JKdYX1o6h6VLcCs&#10;+/IBNp8Kx+b/ANe+h/xfqqPNlGLHKZ/R6dz0CJS4QS5HWOqO6jk7mT9lqMUA9z/3Ij+X+Z/o6/8A&#10;jFQ/3p/9Y8PgkudyZJZJGcjcpbtMkkknqpJJSprbfkU4oe1tmQ4NALgDE+5zWk+7a391NAJIAFk6&#10;BQBOg1SUU9adXa/obK357axY2y0gGup5fU30GW/ovtOU+q70/V/Q141P/dhcoes9fwMjIx86y6x1&#10;zTXl4maXuD2uG33tc5tlft/m78d9f/BvXqOBWzE61m4u3aL6qb8c66srb9ktpYT/ANxnMqsf/wCH&#10;P+ER+rdE6Z1ij0eoUNtAn07OLGE/nVWt97Po/wDk10GHlxixiEenzf1pdZO5ynMYuWAxyxRnCQjK&#10;U6/W8UhxS1/S4ZPPfUr61t6g93T8vIJvJd9lquG6z02idn2toazMc2v6TrK6Mn2b/wBY/nK7/wBb&#10;/qq3r+PW+gspz6HAV3PmDWT+lqs2e7/hav8AhP3PVsXG9S6P/wAyuvYGe645OEbHvrDCGX7WDbZX&#10;Zuaan+y78z+e+h+rb2PXpuHlV5mJRl1/zeRW21k/uvAe3/olSx1Biei7mgMOXHzPLGseQXE9OMem&#10;UOFzvq/9WsHoWK2qkm66S599nJc8MF3pN/wFdnpV/o2f6Ov1fV2LXSSTwKaE8kpyMpkykdyVJKtm&#10;9RwsFu7JtDCfos5cf6tbZesTJ+tlu4txcYAfmvuPP/W6/wD0qoM3NYcWk5gH90eqX2RY5TjHcvSJ&#10;LkHfWXq5Ah1TT32s0/6T3J6/rN1Zp93pWeTmEfix6g/0ng7T/wAVZ70fF65JYON9a6XFrcul1M8v&#10;Yd7fuhtn/QW1RkUZNQtx7G21u4cwgj8FZxcxiy/zchLw2l/iyXxnGWxSJJJKVc//0vVCQ0FxMAak&#10;nwXB5eS7Myrco6i18t8mj21D/ttdX9Ycn7P0u0Aw++KWfF/tP/Q3Lj4A0H3eYWT8Uy3KGIdBxy8z&#10;8rBnltH6qSSSWYwKV3o2J0/Iy3nqNdVmNjUvteb2scxuoBc/1QWsY1m5yora+rFVVuTlC1rXt2VH&#10;a4Aj2uL2u937rxuVjkxfMYx/Wv8AxY8TJhNZI6ka9N3C671npOFaD0/GdiX47/Vw6qy6p3qOaa2Z&#10;WRj/AM3h4vpv3fZPR+19R/R+v9mw/wCkn+rXXPrr1GuzJtuq/Z1TXOtzL6J+j9L7NVinHdkPZ/mf&#10;9c/RqPVvq39W3Zh6jgWvzKmudZmYoscaXn/Cb+sP3VYln+FtZlZP6b+b/QLruk9a6HmzidMyKXHH&#10;Ab9nrIG1rQP5prfY+ln0fUo30LdAN6mvJ382THHBHgxSyyI9eTNG5Yf8bi/9VuT9WesdE64/MxgH&#10;5V5DTe/MDXutYxzvTd6dbfstePU536Kqr8+z1PT9X1LbepQMfCw8V1jsaiuh1x3WurY1he796zYB&#10;vd7vzkdPA0c/NOM5kwBjHpGR4lLF6114Yhdi4sOyQPe930Kge7v33/yFc6tnW4mOG4zPVzMg+njV&#10;eL4nc7+RUz9I9Vum/V3Hxh6uYfteS4lznP1YHEy5zGO/O/4R6r55ZZH2sPpP6eQ/5Mdh/Xk15GR9&#10;MdO8uzytpsLHZt7X+m4jfl2BwaS4+m31L3D02Nc93/FKy/pnVWAk4lob3DYd9zWFy0v8YGffgdCZ&#10;ZjWGq1+TWxjh/bsc3Z9Cxj217LKrf0Vlaw/qz9c9pZivDWOc6PsjnBlJEe39nXWnbiWf+a/Ls+x/&#10;zf2PJxP6Oqv+jYA+rJK/3h/KTYx/C55MHvRJOpB+iuHmotLbB+YdHfNh9yaQfl2XS9eyMPqXQMh2&#10;OBc8ubjtBaW21W2vrx4Nbwy6i9nrMf6b1m9Y6Nb09xurmzDcYD/zqyeG2/vVf8IqvMchPEOMH3Ib&#10;yIGsfGQ/daeXl5QiJHqZRIrhlHg4f+/c2T8fii4mVk4d3r41npv5fOrXAf6Vg+k1CiP4fxS17GD4&#10;qrGRiQQaI1Hgw29p0rqtPUqN7R6dzIF1J5aT3/lVv/wb1eXBYmZdhZLMqn6Vehb2cw/Sqd/1TP8A&#10;hF3OPfXk0MvqM12NDmnyK3OS5r3oVL+ch839YfvtnHPiGu4f/9PtPra/24lXIL3vjzaIb/1a57/e&#10;tn61uJzqGdm0lw+bo/76sZYHPSvmcngQPsjFq5Tc5KSSSVVjUhZ2W7F6P1F7G1ueG0wLWNsZpa1p&#10;d6VzX1Pd+l9m9qKj4N7MbOx8i0A1teBZPEO9u8/8W73qXl58GaErqpan+rL0H/pMvL5BjzY8hHEI&#10;SEiO8R8wecx+hfWz6yPZbYy22r8y/Kca6Wg96K3f4P8A8KULqekf4tMXGsryeo5dl19bg9rMcmlr&#10;XD/hm/rLv69b8ddo5waC5xAaBJJ0AAWF1b659I6fhWZVLjmmt7Kg2n6BfY2yyuMh36FzP0FnqPqd&#10;b6a6HhA3duXPc1n/AFeGPtx+Xhxj97vP9H/mO61oa0NEw0QJJJ08XO9zk6wvql1rO65hX9Qyq20V&#10;OuNeNSyTDGAbnutd/OudY5zPoV/zS3U4GxbQy45Y5yhL5ompddWszH3Zj8t+pDfSpGvtb9K10fv2&#10;Wf8AQqrVlJJIADbqbWOV1TFx8/qOHg5TBdjOqyLn1O1a4s9DHb7fo+37W7auD+sn1FzMXJts6PjX&#10;5GE2XPa7YS0ENfso/SnIyme7b/Mep7P8OvTvSqNouLB6oaWB8e4NJDnM3fu7mtU0jEFt8vzuTAY8&#10;GoAqUJfJL1cXE+N9L+sluM6n7Yw5tWNs+zn1DXY0VPGRTjvuay77Rieo3+jZFdnof4CyhdNg/Xnq&#10;nV77KPsNH2RlZN1ZL3ueXuGPiYzLPbXXZlZVtFG99fs/S3fmLK/xjHpjeuNqw6W15LGb86xugc+y&#10;H1Nez6Hqsr/Svt/wnrra+oXRtjKrrG/RjLtOn85awswKNzd39HwLbcuxn7/Usf8A0Sjo/L9rp8x9&#10;3lyw5iWKpTFxjI7cXh8vr/eR5WJbhZD8S4h76tp9QDaHBw+k1ku2bnfmbkJbf1sr25ePaP8ACVua&#10;R/VIc3/q1iLB5jGMeacBtE6eUvUHlpipEeKoldH9U8pzqLsV5k1EWNH8myd3/TC5xav1YcR1XT8+&#10;lwPyc1wUnJTMeYx+JMT/AIacRqY8dH//1Os+tbSM+h3Z1JA+IdP8VjLovrbWSzEs7B72T5ubLW/9&#10;Bc4NQD4rA56Nczk8SD9sYtXIPXL7V0kklVY1JiBBAH0pBnXQ9k6SSnc6LiYnVaz+0rLMyzGhoxLi&#10;DQxo3ek9uOwMryfaf53M+0W72fmLkfr3nNtyK6WOJFlt1/pgSNtRb0vH2x/4Ry7v/Qha+Jl34d7M&#10;igj1GSIPDmn6VT/5P7q6h3WsKvpoysOv1HvIqpxRDHG3XbTZz6La2tfddZ/gcZluR/Nra5LmRlx8&#10;EjWSH/PiP0nV+H86YTiTH3Jx9MY3wRc3oPV+g9F+rePTfmMZ9krq+0jVxFuTuv2Naxrn2b3+t/N/&#10;4NisY3106Vn2ux+lsvzrw0lrWVljSfzWutyPSZVubvs3Wf6P/S+lVZ5z1jPyOs9QZiYj3ZjTaRS4&#10;tDHX327W2ZLmuP6Nj9rKcWux/wCqdPppr/0q9J6TgYX1W6NVjEmy+x0vDBusvyHD3Mor9u76Ps/0&#10;WPX6t/0LbVciT9A3ea5bFjiJz4p580jIY7013lP08bSwur3dWzHZXTsi3F2BzMvAzAGNrtpI9rYZ&#10;a+l7tvo5Ff8AN2UZX2in9bw7al1K8q+un1m6nldQFLHmnCqZj5NFAgSXsry2vydpe22xj3fQ/mf0&#10;f/XF6H17qDsPoOXn479j66TZS+AfcR+i9rx+c8tRid/Bh5nlpAYCAI+9pGPzcPy8PHP9L5nSUXWV&#10;scxr3BrrDtrBIBc4B1m1n7ztjHvWJ9V/rXidfoLIFGfSAb8cnkcetQf8JRu/7a/wn+D9Tmv8YfWM&#10;/F6z077LNbcIG+qyTtfdu2WVv2u2u9Kpvp2M+nsyv3LETLS92PFyeSec4JeiYB38B6XX+t31Sxeo&#10;5FPVWsM0kHqFVYJsvpYN+yptf08v2fZ6v5Fv85+hrV53VOnfVvp9J6xeK8rLc624MDnl1rvff6bW&#10;NdZ9nxtzaat/83j10VLS6T1KjqvTqOoY/wDN5Dd208tcPbZW7+VVY11a5/63/VOrq+SM99/2T0ad&#10;jsgneAGudZtfjFrdzfe79JVkb9/+Au/MadAZBdjycRjg5mZhjxWD+9Hh/QV9ZMunKtw3UOFlLqTc&#10;2wHQttI9OP6zWLITANa1ldYcKaq2VUB5BcK6xsZ6m32+o76b9qdc9zGT3M05/vH8B6YuRkIM5GPy&#10;36b/AHf0VLV+rDSeqk/uUuJ+bmNWT+K3fqnXuycm6dGNbXHm4myU/kxfMYh43/ijiVjFzj5v/9X0&#10;Tr+Mcjpd20S+kesz4s93/U7lxoiBGo5B+K9CIDgWkSDoQVwmbiuwsq3FPFbjs/4s61OWT8UxVKGQ&#10;bH0S8x6oMGeO0voUKSSSzGBSSSSSkmNRZlX149IBssMCeAI3F7v5K2/+atwpuqbmT9prNeTTs2se&#10;1w2Oa5zXeo3+RasXEyrMTKqyWDe6p0xxLSNr2f5n0V2RZidSx68ip5AcN1V9R2vb8Hf9XU/2f6Ra&#10;Pw/FimJEi8sTYHFKHp7x4WfCBv8ApRNijw8P914/oH1bu+ruddkX1Nys9zxj9MkhlWx49+U69+70&#10;3/4N9LGfadldvo1X+ut2irqPTsu7NzcQ9RutBac3GcC9tc7m019PyHM+zUM/0eJkZd2Q+v1bvUtR&#10;5syfX6J1QNfY+svovAAFjJ/nNn+DyKH7d3/bix+mZP1iAAwxZk11y1wtg1yw7C2u60s8PzLFcPM+&#10;3KIMZzEr+WPFkhKHzxyQj/0otvJz05yvJHjMxwyNHi9P6PoeP+tzGuysa2sOFT67qmB4c1wFOTlM&#10;Y19dobYxzcd9Hse1dzTb9t+pGCwem52VVi4xFzS9hLn1Y1u+sOqd+/8Azb2P/wBGsn6x9HdnVMfn&#10;4t2DY19ln2ip4vq32+kLPUqef0TP0DPoX0+9N07LOB0TA6UWm44uYy02t0a6kWuy9zN+13q/men/&#10;AOCI/esIJEpcGm0xLGf+e3svPcvlw4QJ8OTFk4jGY4fR6pfNL0y/Qef6x0bO6BnNy+nusqsxyHFg&#10;O62hzj6dfv2j7Xg5P81Tl+n+k/oedTTlfol0X1k+rNw6ZUH/AKXLv/S2W6a55G+yHQNlXUq9+Gxn&#10;/cmjpVS1Mz6wYORZTacF77cd2+mxz/Sc0/nND69z/Ss/w1f83d/hK1Vzuu5udUaLGsqqcQSGA75a&#10;Q9jm2uPsfW9u+uyv9Ix6jnz3LxBqRn/dH/fcMWGfxeziP6WP55Aeqf7ov+q4H+L/AOstXTMi3Ay3&#10;Rh5X6SogTtuADYge79YYNn/G11/6RbvVusZHUTtANWMx3tpMEu8HXlv0f+KWc2qlr3WtrY2x5Lnv&#10;DBuJcZe4v+l7lLyH0RxPKo8xzs8seCPoh1HWTS5/nI8zlOSEDiEgOIXxcUv3laax3M/BJJJU2koc&#10;hdV9V8f0umesR7sl7rJ/kj2V/wDRauXoosyrq8av6dztgPl+e/8AsN3Lvaq2VVsqrG1lbQ1o8ABA&#10;Wl8LxXOWQ7RHCP70v+9Z8EdSfo//1vVVhfWjp/q0Nz6x+kxxFsd6j/6Sd7/6nqLdTEAggiQdCCo8&#10;2IZccoH9Ib9j0KJREgQXz1Or/WOmO6dkxWD9lvP6I9h39H+x+Z/pK/6iodpXO5McscjCQqUWmQQS&#10;D0UrGF0/LznOGM0FrPp2vO1jf5Lne527+wq45WllO9HoGBi1+wZpfdfH5wHu2uP9utOxQieKU74Y&#10;R4jWnF+hGN/3pJiBqTsBaDN6Vm4VfrXNa+nvbUS9o1j3+1jm/wBb6CfpvVMnpr3GuH1PO59DzA/r&#10;Md+ZY7/MUen9SyMBxDP0mO/S3Gd9FwPOxv0WWf8AQ/fROo9Pqqqbn4Tt/TrdZ/OqJ/wNn/Bbv+2/&#10;5tSAV+twExlD547yh/Xj+/i/eT/WhYrcdXUyMu7qlOHlYVLqsyu53pC3RuwN2ZLzYzd+g93p/wDG&#10;q9XhdX2gOzq6WgANqooaGNj81vqusc5qzsXbkdPwqANgyKMnD3chrztcN/8Axjcex6z8LrvU8Jgp&#10;G22uobRXYDLNvtcwPaWO9n0ffvVz7xCPDLLxn3BE8eMyhHi9vHL5YSh+8y8YFE36gNQ9RV9vZ+jy&#10;xXkVkR6tYLD8LKHus/6Fn/Wlz/WOi2U51bOnVOdVlBzvSb9GtzI+i50MqY/erWL9ZM/LuZj0Ydb7&#10;bOCLDtaP9NZ+j9tTFDrfXLh+pYtkPZ7cq6sR7o1qpknb/wAI/wDwf/GJ/MZOWy4STKRESOGVevi6&#10;whKapShKN2Wlb9X+qVVGwsrftEuYx5c/xJ2uaxZwIIBHB1CtdHtdj9Ux7GGDZY2p8fnNf7dr/wCq&#10;73MUOo1tq6ll1MEMZado8N36X/v6zZxgcYyQBj6uCUSePWuOJ4vSxECrHeigSSSUK1SX4k6D4lN8&#10;dPirnS+m2dSyfREtpZ/SHjSB/om/8JZ/0E+EJTkIxFykaCgCTQ6ur9Vun/S6hYNI9LH/AKo/nLf7&#10;Tv0a6JRrrZVW2utoaxgDWNHAAENaFJdDy+EYccYDpuf3pNuMeEAP/9f1VJJJJSHKxaMzHfj3t312&#10;CCPyOH8pq43qXTb+nXendL63k+leBDXfybP3LW/u/nruEPIx6Mml1N7BZW/RzXKrzfKRzx/dyR+W&#10;X/cyWTxiQ7F4EePhytLKaLvq7hXDV2I91Fn8kGWa/wCbSpdT6DlYRN1G7JxRqABNlY/lD/C1qHQ7&#10;qbDf0y9w9DOBDHfu2jw/lObt/wCuVrKhinjySw5Bw+7EwF/LxfNjl/jxYBEgmJ04hTm9h5q307qN&#10;uBY6GizHu0ycc8O/N9Rm7/Cbf+3FXsqtotfjXtm6o7X+Rif+k33MUORPYqCE545XG4yj9oWAkGxu&#10;Hosfp7bMLIPTLA+h7m5OED9KnIrg+hZu/MftY3+p6irZXTT1W6nqPS9pqzP6QCRFdjdHOe2d2/8A&#10;wdlf+lUfq5Xa3KuzDb6OLQ39ZJ0a4gSxrgfb+iZ+kfb9P8xQ6l12zKa7Hw2nHwyTq32vsk7nOc0f&#10;zdT3f9der5nhly8ZZYmPF8uOP6UoH58f7mP1Tj6mUmJiDIV/V/bFlk5dHTarMDplhdkP0ys4wTI/&#10;wVUfnN+j/wAB/wAcslsaNECBwEtBAAgADQcBP24lUcmQzOwjGOkIR+WEezHKV+FdOzb6RSbuq4rB&#10;rtf6jvIVjfu/z9qH1C0W9QyrRw+10R4N/RD/AKhXcE/s3pl3USduTlgU4QPO06m1v/nz/rKymtjQ&#10;aj80+SfMcGKEP0pE5ZDsD6Mf/fpOkQO/q/gukdOfilIA3O+iOVo9N6Jl55ba/dj4p5cRDnD/AINr&#10;v+rd/wCCKPHjnkkIwBkT2/agAk0BbWwMC/qGR6FMADWy0iWsB7n95zv8GxdnhYVGDjtx6BDG8k6u&#10;ce73u/Oe5PiYmPh0ijGYK6xrA5J/ec785yMtvlOTjgFn1ZDvL93+rBs48Yj4lSSSStr3/9D1VJJJ&#10;JSkkkklKWZ1HoGFnE2CcfI5F1Wh3chz2/Rf/ANWtNJMyY4ZI8M4iQ8UEAijq4mX0XJz6f1osGdSN&#10;rMloPp3M+k1t9P0q/d+7/N2fpKf9CudysTLwzty6XjwsiWE/12+1d6kqufkMeXUSMZ/vfNxf3lks&#10;QlrZt5DpTR1Dpmb0uqwDILhewHh49jXMd/J317Hf2Fn5NWRj2bcqt1L3fviAY/dd9D/pLuraGvrd&#10;W1zqd3L64a7/ADoKHjYZoZsdkW5DIgC4td/09jbHf23qKfw4yjCPEeKA4fcA9PDfFG8fEtOGwATq&#10;BVvCs/SP2Vg2PPDWAuP3MlaeP0ltVf2vq5+z4rD/ADJ1stI/McwbvZ/IZ+keurdQCwtY40zy6sAH&#10;/pNcqZ6D019nq31uyLePUue55jw1dt2psfhpgb0yEbcfox/4UY8cpq9mv63noHls/qFmfktsIjaN&#10;lGMz3BjT5M/wjvz0fE6D1PJIPpfZ6+C67Q/FtTfe7+36a66nGx8du2iplQ7hjQ3/AKlFT4/DRKRn&#10;myGcjqRH0qGEXcjZcrA+ruFikPt/WbhqHPADQfGukexq1Uklex4oYxwwiIjw/ayiIAoClJJJJ6VJ&#10;JJJKf//ZOEJJTQQhAAAAAABXAAAAAQEAAAAPAEEAZABvAGIAZQAgAFAAaABvAHQAbwBzAGgAbwBw&#10;AAAAFABBAGQAbwBiAGUAIABQAGgAbwB0AG8AcwBoAG8AcAAgADIAMAAyADAAAAABADhCSU0EBgAA&#10;AAAABwAIAQEAAQEA/+EQkGh0dHA6Ly9ucy5hZG9iZS5jb20veGFwLzEuMC8APD94cGFja2V0IGJl&#10;Z2luPSLvu78iIGlkPSJXNU0wTXBDZWhpSHpyZVN6TlRjemtjOWQiPz4gPHg6eG1wbWV0YSB4bWxu&#10;czp4PSJhZG9iZTpuczptZXRhLyIgeDp4bXB0az0iQWRvYmUgWE1QIENvcmUgNS42LWMxNDggNzku&#10;MTY0MDM2LCAyMDE5LzA4LzEzLTAxOjA2OjU3ICAgICAgICAiPiA8cmRmOlJERiB4bWxuczpyZGY9&#10;Imh0dHA6Ly93d3cudzMub3JnLzE5OTkvMDIvMjItcmRmLXN5bnRheC1ucyMiPiA8cmRmOkRlc2Ny&#10;aXB0aW9uIHJkZjphYm91dD0iIiB4bWxuczp4bXA9Imh0dHA6Ly9ucy5hZG9iZS5jb20veGFwLzEu&#10;MC8iIHhtbG5zOmRjPSJodHRwOi8vcHVybC5vcmcvZGMvZWxlbWVudHMvMS4xLyIgeG1sbnM6cGhv&#10;dG9zaG9wPSJodHRwOi8vbnMuYWRvYmUuY29tL3Bob3Rvc2hvcC8xLjAvIiB4bWxuczp4bXBNTT0i&#10;aHR0cDovL25zLmFkb2JlLmNvbS94YXAvMS4wL21tLyIgeG1sbnM6c3RFdnQ9Imh0dHA6Ly9ucy5h&#10;ZG9iZS5jb20veGFwLzEuMC9zVHlwZS9SZXNvdXJjZUV2ZW50IyIgeG1sbnM6c3RSZWY9Imh0dHA6&#10;Ly9ucy5hZG9iZS5jb20veGFwLzEuMC9zVHlwZS9SZXNvdXJjZVJlZiMiIHhtcDpDcmVhdG9yVG9v&#10;bD0iQWRvYmUgUGhvdG9zaG9wIDIxLjAgKFdpbmRvd3MpIiB4bXA6Q3JlYXRlRGF0ZT0iMjAyMC0w&#10;My0xMFQyMzoyMDowMSswNzowMCIgeG1wOk1vZGlmeURhdGU9IjIwMjEtMDEtMjBUMjM6NDk6Mzgr&#10;MDc6MDAiIHhtcDpNZXRhZGF0YURhdGU9IjIwMjEtMDEtMjBUMjM6NDk6MzgrMDc6MDAiIGRjOmZv&#10;cm1hdD0iaW1hZ2UvanBlZyIgcGhvdG9zaG9wOkNvbG9yTW9kZT0iMyIgcGhvdG9zaG9wOklDQ1By&#10;b2ZpbGU9InNSR0IgSUVDNjE5NjYtMi4xIiB4bXBNTTpJbnN0YW5jZUlEPSJ4bXAuaWlkOjVjMzNm&#10;ZWY5LWM3ODQtMmM0MC1iNDhlLTBjZDRiYTQxMzAxMSIgeG1wTU06RG9jdW1lbnRJRD0iYWRvYmU6&#10;ZG9jaWQ6cGhvdG9zaG9wOjdjMTI3NjAwLTAzZjgtZmI0YS1hOWIzLThhYzNjOTRhY2JlYiIgeG1w&#10;TU06T3JpZ2luYWxEb2N1bWVudElEPSJ4bXAuZGlkOmRiODg5NmFkLTBjN2QtNGQ0MS1iNGE1LTY5&#10;ODI1NmM1MjBkNyI+IDx4bXBNTTpIaXN0b3J5PiA8cmRmOlNlcT4gPHJkZjpsaSBzdEV2dDphY3Rp&#10;b249ImNyZWF0ZWQiIHN0RXZ0Omluc3RhbmNlSUQ9InhtcC5paWQ6ZGI4ODk2YWQtMGM3ZC00ZDQx&#10;LWI0YTUtNjk4MjU2YzUyMGQ3IiBzdEV2dDp3aGVuPSIyMDIwLTAzLTEwVDIzOjIwOjAxKzA3OjAw&#10;IiBzdEV2dDpzb2Z0d2FyZUFnZW50PSJBZG9iZSBQaG90b3Nob3AgMjEuMCAoV2luZG93cykiLz4g&#10;PHJkZjpsaSBzdEV2dDphY3Rpb249InNhdmVkIiBzdEV2dDppbnN0YW5jZUlEPSJ4bXAuaWlkOjJi&#10;MzJkZDdhLTcyNjctMWI0MC1hNzdjLTBhZTA4YmRmZGE0ZCIgc3RFdnQ6d2hlbj0iMjAyMS0wMS0y&#10;MFQyMzo0OTozOCswNzowMCIgc3RFdnQ6c29mdHdhcmVBZ2VudD0iQWRvYmUgUGhvdG9zaG9wIDIx&#10;LjAgKFdpbmRvd3MpIiBzdEV2dDpjaGFuZ2VkPSIvIi8+IDxyZGY6bGkgc3RFdnQ6YWN0aW9uPSJj&#10;b252ZXJ0ZWQiIHN0RXZ0OnBhcmFtZXRlcnM9ImZyb20gaW1hZ2UvcG5nIHRvIGltYWdlL2pwZWci&#10;Lz4gPHJkZjpsaSBzdEV2dDphY3Rpb249ImRlcml2ZWQiIHN0RXZ0OnBhcmFtZXRlcnM9ImNvbnZl&#10;cnRlZCBmcm9tIGltYWdlL3BuZyB0byBpbWFnZS9qcGVnIi8+IDxyZGY6bGkgc3RFdnQ6YWN0aW9u&#10;PSJzYXZlZCIgc3RFdnQ6aW5zdGFuY2VJRD0ieG1wLmlpZDo1YzMzZmVmOS1jNzg0LTJjNDAtYjQ4&#10;ZS0wY2Q0YmE0MTMwMTEiIHN0RXZ0OndoZW49IjIwMjEtMDEtMjBUMjM6NDk6MzgrMDc6MDAiIHN0&#10;RXZ0OnNvZnR3YXJlQWdlbnQ9IkFkb2JlIFBob3Rvc2hvcCAyMS4wIChXaW5kb3dzKSIgc3RFdnQ6&#10;Y2hhbmdlZD0iLyIvPiA8L3JkZjpTZXE+IDwveG1wTU06SGlzdG9yeT4gPHhtcE1NOkRlcml2ZWRG&#10;cm9tIHN0UmVmOmluc3RhbmNlSUQ9InhtcC5paWQ6MmIzMmRkN2EtNzI2Ny0xYjQwLWE3N2MtMGFl&#10;MDhiZGZkYTRkIiBzdFJlZjpkb2N1bWVudElEPSJ4bXAuZGlkOmRiODg5NmFkLTBjN2QtNGQ0MS1i&#10;NGE1LTY5ODI1NmM1MjBkNyIgc3RSZWY6b3JpZ2luYWxEb2N1bWVudElEPSJ4bXAuZGlkOmRiODg5&#10;NmFkLTBjN2QtNGQ0MS1iNGE1LTY5ODI1NmM1MjBkNyIvPiA8L3JkZjpEZXNjcmlwdGlvbj4gPC9y&#10;ZGY6UkRGPiA8L3g6eG1wbWV0YT4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8P3hwYWNrZXQgZW5kPSJ3Ij8+/+IMWElDQ19QUk9GSUxFAAEBAAAM&#10;SExpbm8CEAAAbW50clJHQiBYWVogB84AAgAJAAYAMQAAYWNzcE1TRlQAAAAASUVDIHNSR0IAAAAA&#10;AAAAAAAAAAEAAPbWAAEAAAAA0y1IUCAgAAAAAAAAAAAAAAAAAAAAAAAAAAAAAAAAAAAAAAAAAAAA&#10;AAAAAAAAAAAAAAAAAAARY3BydAAAAVAAAAAzZGVzYwAAAYQAAABsd3RwdAAAAfAAAAAUYmtwdAAA&#10;AgQAAAAUclhZWgAAAhgAAAAUZ1hZWgAAAiwAAAAUYlhZWgAAAkAAAAAUZG1uZAAAAlQAAABwZG1k&#10;ZAAAAsQAAACIdnVlZAAAA0wAAACGdmlldwAAA9QAAAAkbHVtaQAAA/gAAAAUbWVhcwAABAwAAAAk&#10;dGVjaAAABDAAAAAMclRSQwAABDwAAAgMZ1RSQwAABDwAAAgMYlRSQwAABDwAAAgMdGV4dAAAAABD&#10;b3B5cmlnaHQgKGMpIDE5OTggSGV3bGV0dC1QYWNrYXJkIENvbXBhbnkAAGRlc2MAAAAAAAAAEnNS&#10;R0IgSUVDNjE5NjYtMi4xAAAAAAAAAAAAAAASc1JHQiBJRUM2MTk2Ni0yLjEAAAAAAAAAAAAAAAAA&#10;AAAAAAAAAAAAAAAAAAAAAAAAAAAAAAAAAAAAAAAAAAAAAAAAAFhZWiAAAAAAAADzUQABAAAAARbM&#10;WFlaIAAAAAAAAAAAAAAAAAAAAABYWVogAAAAAAAAb6IAADj1AAADkFhZWiAAAAAAAABimQAAt4UA&#10;ABjaWFlaIAAAAAAAACSgAAAPhAAAts9kZXNjAAAAAAAAABZJRUMgaHR0cDovL3d3dy5pZWMuY2gA&#10;AAAAAAAAAAAAABZJRUMgaHR0cDovL3d3dy5pZWMuY2gAAAAAAAAAAAAAAAAAAAAAAAAAAAAAAAAA&#10;AAAAAAAAAAAAAAAAAAAAAAAAAAAAZGVzYwAAAAAAAAAuSUVDIDYxOTY2LTIuMSBEZWZhdWx0IFJH&#10;QiBjb2xvdXIgc3BhY2UgLSBzUkdCAAAAAAAAAAAAAAAuSUVDIDYxOTY2LTIuMSBEZWZhdWx0IFJH&#10;QiBjb2xvdXIgc3BhY2UgLSBzUkdCAAAAAAAAAAAAAAAAAAAAAAAAAAAAAGRlc2MAAAAAAAAALFJl&#10;ZmVyZW5jZSBWaWV3aW5nIENvbmRpdGlvbiBpbiBJRUM2MTk2Ni0yLjEAAAAAAAAAAAAAACxSZWZl&#10;cmVuY2UgVmlld2luZyBDb25kaXRpb24gaW4gSUVDNjE5NjYtMi4xAAAAAAAAAAAAAAAAAAAAAAAA&#10;AAAAAAAAAAB2aWV3AAAAAAATpP4AFF8uABDPFAAD7cwABBMLAANcngAAAAFYWVogAAAAAABMCVYA&#10;UAAAAFcf521lYXMAAAAAAAAAAQAAAAAAAAAAAAAAAAAAAAAAAAKPAAAAAnNpZyAAAAAAQ1JUIGN1&#10;cnYAAAAAAAAEAAAAAAUACgAPABQAGQAeACMAKAAtADIANwA7AEAARQBKAE8AVABZAF4AYwBoAG0A&#10;cgB3AHwAgQCGAIsAkACVAJoAnwCkAKkArgCyALcAvADBAMYAywDQANUA2wDgAOUA6wDwAPYA+wEB&#10;AQcBDQETARkBHwElASsBMgE4AT4BRQFMAVIBWQFgAWcBbgF1AXwBgwGLAZIBmgGhAakBsQG5AcEB&#10;yQHRAdkB4QHpAfIB+gIDAgwCFAIdAiYCLwI4AkECSwJUAl0CZwJxAnoChAKOApgCogKsArYCwQLL&#10;AtUC4ALrAvUDAAMLAxYDIQMtAzgDQwNPA1oDZgNyA34DigOWA6IDrgO6A8cD0wPgA+wD+QQGBBME&#10;IAQtBDsESARVBGMEcQR+BIwEmgSoBLYExATTBOEE8AT+BQ0FHAUrBToFSQVYBWcFdwWGBZYFpgW1&#10;BcUF1QXlBfYGBgYWBicGNwZIBlkGagZ7BowGnQavBsAG0QbjBvUHBwcZBysHPQdPB2EHdAeGB5kH&#10;rAe/B9IH5Qf4CAsIHwgyCEYIWghuCIIIlgiqCL4I0gjnCPsJEAklCToJTwlkCXkJjwmkCboJzwnl&#10;CfsKEQonCj0KVApqCoEKmAquCsUK3ArzCwsLIgs5C1ELaQuAC5gLsAvIC+EL+QwSDCoMQwxcDHUM&#10;jgynDMAM2QzzDQ0NJg1ADVoNdA2ODakNww3eDfgOEw4uDkkOZA5/DpsOtg7SDu4PCQ8lD0EPXg96&#10;D5YPsw/PD+wQCRAmEEMQYRB+EJsQuRDXEPURExExEU8RbRGMEaoRyRHoEgcSJhJFEmQShBKjEsMS&#10;4xMDEyMTQxNjE4MTpBPFE+UUBhQnFEkUahSLFK0UzhTwFRIVNBVWFXgVmxW9FeAWAxYmFkkWbBaP&#10;FrIW1hb6Fx0XQRdlF4kXrhfSF/cYGxhAGGUYihivGNUY+hkgGUUZaxmRGbcZ3RoEGioaURp3Gp4a&#10;xRrsGxQbOxtjG4obshvaHAIcKhxSHHscoxzMHPUdHh1HHXAdmR3DHeweFh5AHmoelB6+HukfEx8+&#10;H2kflB+/H+ogFSBBIGwgmCDEIPAhHCFIIXUhoSHOIfsiJyJVIoIiryLdIwojOCNmI5QjwiPwJB8k&#10;TSR8JKsk2iUJJTglaCWXJccl9yYnJlcmhya3JugnGCdJJ3onqyfcKA0oPyhxKKIo1CkGKTgpaymd&#10;KdAqAio1KmgqmyrPKwIrNitpK50r0SwFLDksbiyiLNctDC1BLXYtqy3hLhYuTC6CLrcu7i8kL1ov&#10;kS/HL/4wNTBsMKQw2zESMUoxgjG6MfIyKjJjMpsy1DMNM0YzfzO4M/E0KzRlNJ402DUTNU01hzXC&#10;Nf02NzZyNq426TckN2A3nDfXOBQ4UDiMOMg5BTlCOX85vDn5OjY6dDqyOu87LTtrO6o76DwnPGU8&#10;pDzjPSI9YT2hPeA+ID5gPqA+4D8hP2E/oj/iQCNAZECmQOdBKUFqQaxB7kIwQnJCtUL3QzpDfUPA&#10;RANER0SKRM5FEkVVRZpF3kYiRmdGq0bwRzVHe0fASAVIS0iRSNdJHUljSalJ8Eo3Sn1KxEsMS1NL&#10;mkviTCpMcky6TQJNSk2TTdxOJU5uTrdPAE9JT5NP3VAnUHFQu1EGUVBRm1HmUjFSfFLHUxNTX1Oq&#10;U/ZUQlSPVNtVKFV1VcJWD1ZcVqlW91dEV5JX4FgvWH1Yy1kaWWlZuFoHWlZaplr1W0VblVvlXDVc&#10;hlzWXSddeF3JXhpebF69Xw9fYV+zYAVgV2CqYPxhT2GiYfViSWKcYvBjQ2OXY+tkQGSUZOllPWWS&#10;ZedmPWaSZuhnPWeTZ+loP2iWaOxpQ2maafFqSGqfavdrT2una/9sV2yvbQhtYG25bhJua27Ebx5v&#10;eG/RcCtwhnDgcTpxlXHwcktypnMBc11zuHQUdHB0zHUodYV14XY+dpt2+HdWd7N4EXhueMx5KnmJ&#10;eed6RnqlewR7Y3vCfCF8gXzhfUF9oX4BfmJ+wn8jf4R/5YBHgKiBCoFrgc2CMIKSgvSDV4O6hB2E&#10;gITjhUeFq4YOhnKG14c7h5+IBIhpiM6JM4mZif6KZIrKizCLlov8jGOMyo0xjZiN/45mjs6PNo+e&#10;kAaQbpDWkT+RqJIRknqS45NNk7aUIJSKlPSVX5XJljSWn5cKl3WX4JhMmLiZJJmQmfyaaJrVm0Kb&#10;r5wcnImc951kndKeQJ6unx2fi5/6oGmg2KFHobaiJqKWowajdqPmpFakx6U4pammGqaLpv2nbqfg&#10;qFKoxKk3qamqHKqPqwKrdavprFys0K1ErbiuLa6hrxavi7AAsHWw6rFgsdayS7LCszizrrQltJy1&#10;E7WKtgG2ebbwt2i34LhZuNG5SrnCuju6tbsuu6e8IbybvRW9j74KvoS+/796v/XAcMDswWfB48Jf&#10;wtvDWMPUxFHEzsVLxcjGRsbDx0HHv8g9yLzJOsm5yjjKt8s2y7bMNcy1zTXNtc42zrbPN8+40DnQ&#10;utE80b7SP9LB00TTxtRJ1MvVTtXR1lXW2Ndc1+DYZNjo2WzZ8dp22vvbgNwF3IrdEN2W3hzeot8p&#10;36/gNuC94UThzOJT4tvjY+Pr5HPk/OWE5g3mlucf56noMui86Ubp0Opb6uXrcOv77IbtEe2c7iju&#10;tO9A78zwWPDl8XLx//KM8xnzp/Q09ML1UPXe9m32+/eK+Bn4qPk4+cf6V/rn+3f8B/yY/Sn9uv5L&#10;/tz/bf///+4AIUFkb2JlAGRAAAAAAQMAEAMCAwYAAAAAAAAAAAAAAAD/2wCEAAEBAQEBAQEBAQEB&#10;AQEBAQEBAQEBAQEBAQEBAQEBAQEBAQEBAQEBAQEBAQECAgICAgICAgICAgMDAwMDAwMDAwMBAQEB&#10;AQEBAQEBAQICAQICAwMDAwMDAwMDAwMDAwMDAwMDAwMDAwMDAwMDAwMDAwMDAwMDAwMDAwMDAwMD&#10;AwMDA//CABEIASABIAMBEQACEQEDEQH/xAEJAAEAAQMFAQEAAAAAAAAAAAAACQMICgECBAYHBQsB&#10;AQAABwEBAQAAAAAAAAAAAAADBAUGBwgJAgEKEAAABgIBAgQFAwQBBAMAAAACAwQFBgcBCAARCRAg&#10;EhMwQCExFDIVFyIzFgokQUIjNDcYOBEAAQQBAgUBBQQHBQQHCAMAAgEDBAUGEQcAIRITCDFBUSIU&#10;FRAgYTJxgZFCIxYJMEBSMySxYnIX8KHB0UNTNOGC0mOTs0SUJTYYEgACAQIEAwQGBgcFBQYDCQAB&#10;AgMRBAAhEgUxQQZRYSITEHGBMhQHIJGhsUIjMEDB0VJiFfDhcjMkgpJDNAjxorLCUxbSY0SDk8NU&#10;tDUmFyf/2gAMAwEBAhEDEQAAAM/gAAAAAAAAo+fmnxX9/QAAAAAAAAAAAAAOt0qDY/rva9mutNn+&#10;E4xt7xbHtG65QYHDg+PQq9UfRbnrlxGdK5dTnu4b49j7s9BuScAAAAAAAAAAFp+Dbeii0fx9YXqz&#10;YvXaDTeVHh6ovOk/vzpqNU8y9GLCRI3Kgwfl0mY5dT8Xw7E3lKxvrk++HZO7N3r6AAAAAAAB4Nii&#10;lQic3sS2N6xY/p/Ydeai0fHzX02QvvpF8T0hu0V/X07P3tcJlquekXdOciP9+NTvNvmJqValhS2L&#10;RNd7d6VS6fNJ0TyjdBma4gAAAAAAIv8ATiyINuY2GvnSFMGhu9OZSn07qi+Wb69Nrrt19kskK59C&#10;vXYtrAAAD5cn5sM1ctXsN61S9nOVX5sx9AAAAAoQ/MFPMnEkXuleMOdKSvGm47w3R/XHlfdw+b7g&#10;vn6kdArasg7FYN1tdl8sCr8w8uW5+XHc/dJAAAAHAl/nPmPoAAAAp+EBPMHCEbWlGOaszG0NSpDh&#10;0ZqWuOy1emRf2O2O8ZrGUrxZnE+B1aPayEqn7iZudd45ZA9w6OAAAAAAAAAAQx88sTQ/c+sTb0XS&#10;J51+Bp58d4uqd752O7KW4Xnn69aNh/Izrug3VvlS/M9sn9DsrU1rJnC3dxw7z6owAAAAAAAAFlGt&#10;dr43nInXrSEPOoBtgermOle+Vl+4nTXGcpHRHneYGZvcfJDJyrvOqziUyvdjNYy+t9lQAAAAAAAA&#10;Pi02Fi1cS9ePEsa21r9+6vo2PPIg/fbcs3FLL2m6Lyh1bXayaVzBhS2v1+syl8tfp/X1+cjc+AAC&#10;jC+W1Ypo9reCLT6baco8/fb8rVm8jYi6u9XFOAAACIbQLHsLPO/CdXz8AFT35+FFui5fpBvBI9uj&#10;lGWCqayfe9SW19wILP7bz21bSSfStaRADiwPMaWpFkRM87cSeC4utqnUI9H76FWRjfT+wb8Nucgz&#10;L9Csu3BZaqQAHxpCFib8I9c+jWtQkX4ANfnriw4uTZ2l2IjzyrvPjM0bojcfGsCeKr6UyjVDW73K&#10;NZoA6bbUvj58oMJWR602ByJme+bKfefOwN8t5oRfOz1Aqe4+iJyqj6nU6b5rk73Gv8AR4ar2pj98&#10;jdeePUYmsHyANvn1siRp9O8XQvCNku1Fq8PJmf1dnDqEyk7fyzVHWGZiq6lgddpUDGi4z6+dkrnu&#10;8HarN1tV97Ayczes9p2GLXjD1ihdEwninfF9vH3U3evW2T+z19TM4SX7m34Bj7cp8JR86kY+4nr6&#10;8+QBTje+d7l8v7v5tjChJ7lfC8zk7FY0vrPAAEK/PLGt1+ZqzfztPeMc8jnzAjtPtvlYVvmZPZW9&#10;Jo/aXm7y7QHQaJDn9jpPekGX0fKEz87BEmsoftfsd73lOs7PPzEi4E639Io9KpfZfc+ADbF975SQ&#10;l878dZseSS38jkk8/fM8zGerdfEuRGdwMB4nYEr5ZjaQu/2IrIiyp+yeCTbHae1+BkjI1qegUyVR&#10;1MncrWlsL3ODFkRWi2FqMCd3A401DkH2XyTkOdbs1dHtqSxFeAWsHLqvzZ48voAbfrgSECKbtb+n&#10;azi9dm8hiraIZFtZ0IkGnMFADyK2vPrty+gI8ZPPF0cfG2CNanaiE+n7gyOTeAOH5i5Ec/oN1ziV&#10;xL8qsy3tPv0VYv35kpCy7++u1Hi2N6PjC8R9at1RmQAA9/UpLyF9V98Z9dv7Q+19kx1LzVPkeZr0&#10;SJQRR8q3oB4RCvX3eLZQgQo+7mCJbPaq8CNijPNunidbbzy0piT0MxPq+jSJE1k6fkJdeNkvvxPm&#10;Onx+130mpun7gHwAbZfzy4vq/bbTJmQ31ezH4FBviJumbOYT1t9gv07r5/Od6pEtoAAACOeSz5+a&#10;LZv6G8oKqc380O6uR0dOnuNoBeWGEd/v0N6G8/Jwemucfbcg1nHT4/a76TU3T9wD4AHr5U8ed0xE&#10;la7ddNr78iWjh+W11WtEh5U/SJvP8/YEdUhnrpHmsymVHWwAC2GXyN+e/ZndTNvufjxKfVNbI29P&#10;ceQDcr8I7/fob0LTynC6b5vuuzTcGMLxV1s5E5MgADQ0KcvAv82kyZLL1p2+xJbf6i++xLGvFmcU&#10;woU3b/IorGhVisjmaa2rahSNz+AgBaTLZQu2mcX2RyeYfvepLDetzrHPZof+f+NjQ3DIGyF8reIG&#10;Ql12z3etsBeGId+f/VutUoj75fPgAA3GsnEnD6jZwlU3VvuAO393sJGhdisjCr6C5nFzcksaih9C&#10;sfmk7zfov3lwOgEoe787tb0t+79k/wA2eyP0FZ0d18Yb9pzCUZkhsRh7WJ0/k14lfmu+ZTrZffop&#10;wvFec+5M3ZbY26vNtx4nHCLWby62ZSpKSyJ8AAGvz1U8xtffmWnpFsziNba/oW8a+Xb+j1eXAKza&#10;RyvivUTpZEfKbT/qq33+Z/8APItDvByPMLMiuLk1glWv2nubj46/QnvDhOIKOX+Jot9NsOVIM7qD&#10;dDcCPUswTvnsv2OsxoAuXWG46dMsVcWLM7/P0AAae3Ik4l3OwF33kbI3fCJlbqBKHnm1/SK9Cuhm&#10;8cwE0fd7E+ovTv8AVyvz8yePfQ96cYCidHZialqhetMYgwvKB10/QVq3BjrXOvnZGXpLjipNtPkA&#10;Ct5hXOZryFk8dps5CPzVy18e/kDrhx6xH1g/QABpJQNk/O5RfbHYfstWrPzpeX8ZsSUt2xVbEg+2&#10;N/49830bworf7A/pB3l+f3vvig+Gw7zuSmrA+ZbVCw1tTd3+z65ah38ax86KPyW2fPgAevk0nRrN&#10;8u2+eQR8mRh4pPCfXjy21LbqegAA19eNkH1JNurkyfXp9mSyjXu2uDRYUJfNHCFGuzN32bLuiCom&#10;x17OQKVrPTlzOP8AXm2jElt29YZtn5335rF9bIHjbE87/noaePmyL758zN5ZPdnZf0a65sCJLQ3G&#10;8JnOfC1aF6AA0NTQowPczPRnLkwO/eToduf+M/S77r3qVXj3I52rPlNi0/Hp5D4N80s+l7puDr68&#10;bDQAAG6I2SaTTdjLM8/T/KwA+JTIOLLxK138SxlbdaL63ffoQovYK9Clv35zF8a3YMTWiuKePJS3&#10;tWULply39yv7dlCeuqzTX/CMf0r025KpZNr3aFpWuNu+x5NmoqNFseeZ2Rb9L19AAFPx87JXp3Kr&#10;7g7Ken3nPgAWY64WtjgckNeuFT/unzzqb/cGWzd7L0fut9l/UiRZbN6sqQQc4MCXYZKuyYDovmCF&#10;rm7ieWrfbI3veUavyZiN3255nHa5BYR8Ws6jy+705ShI544DqeZ4AAU/Xqd3qNniUHce9QAAIaef&#10;OJYdee+NeVJStKc+boHiaHpnniFfmlr9yYcX13JVyTBb/wCXYaedOEJvenWdovdFcX2b4EsyhKSs&#10;3PR7YGN3UDGdueKrX4spCm+6j57g95b4Q58x5p+oR8AoQZeSvcPLE+vVHL+v0AABt+IIuaGHYy9F&#10;MW8ecivMGbTpdnKFjmphvhJdL+Pbcp3bL1v/AJQ6lSIvapmWgx5rYWmu6K5zjn1Ux1bBr1Y3HiRu&#10;BTfk6/T7OEGfNnBNSDHp+oOn3y+tPny/baC/8hnrHm7mznsAAAClD+Qf85sSxWaFYsrfYEgO1eR+&#10;h28s611sXjRG6FL+sXdXshrsXnDxbGFM9mv6sQPcwcNW4YStHiRYnP8Avn2zKN0387IXREppFijf&#10;Cj1PkXkfHA9SUgW22Rcgjqdm36U57AAAAAEaOoVmwecz8LdVt+Tnq6lZ1gb5WYI2xVP1B3QYElm4&#10;+Sr6tp79gS5VYP67T5Hj+PNQo/E2/SjNEO/PPD/T6f43SkLm+Y9eH9mQ6OZcl134yXu+gAAAAAB4&#10;/ZsvCxzPw/8AB+PRL3n4u9FsTfVm534tBh5C/XfP0AXKHXbiIlF93HK8wLx9hbs90zPdUYOhOJd0&#10;3F0hzd5uwd3zg9OcyXE5Yq4AAAAAAAAtrw1Q+twotimquPIodDcfdSt2iz4dZdh4gtAsO+K4movI&#10;jwfozc3Iht7ffv2Wa5DbzZxHU9TF++3ORZVd5r8u/wA7XDqAAAAAAAAAADqVGhWw4XoXZaxMeK4w&#10;k+63LH+TBlO7V6o2v4UtryvHNvXg7MXXeXsBd/Y6pFAAAAAAAAAAAAAAFKH8qxPoAAAAAAAH/9oA&#10;CAECAAEFAPkRDAHITCxZ+deXxmjqCY7bVDFyZDvVJV5K3aa9HcDnaV1Khm2DcR4x2Rd6ExvvvYFu&#10;w2bPbKojo9u/NUhMR3IqV+Tx6YReVp/lrI2Iq+shWPunIJGU7v01lJmEiTGS/wDxcF/Xw9CWfxO6&#10;sosLEWGnJBQ1HFCVQSL2nLPFq5iRKED0+YFAdubnhplfbU1hOBhEEYfkbMuiBVSls7Zm1rKJwFnQ&#10;AJA1KcmBEQDIc4wAo0zmRYwKGQS0ZkqiWhJj1yD6l0xCEjXVtdM3EzU1oyvxEvF0dj7piRa30zJx&#10;SzRmuXnMn0yuaKhiNvbGUAuqe94Bb6D4997UtUAROS0y0F/UQuY6Y8MIUrnxO5LsK4ww2VK5BU2r&#10;UdZDGhwSpAlHAO+Cvbm91TWNqTBJZyLv9gV+QlVJlyf4ZxxKcrYzadfIFDYETaBelEuU5z1yIQQB&#10;CSaMs0JZhVXVBNLdW1zVEWr9vdG4Iig5CYBKoPzwo0s4v4SdIlSY+EYYAoGzOyR0rJa1ac0PiaVg&#10;4C9cJG2UZTjvaL/Go02RJhR5DlJx1R5SHBGYWahVFJx/K7bXuaYrREiZ+DQoGUefEYsgBX0JfbJk&#10;kCjbXWsXIezvUQtEjGAYDQHFFnlHJzEhrWmNUZAHIAfJ7N3kRTEJRvax0L6Cx5VRBypPqjU5jCzq&#10;mY0nH9WBYB6ctbgWMXFSFMszjGA4+TeXZCwtNm2SO25cIsGQdRZx4lqAGg10in8q2GhSkolHFKNO&#10;qwrbVCPKYX/J85x5KYp/vKsI8S77xVi2KDt/oUE0G/8ADMji+41OSY5pl8WfS/gbwW2cwMgwhALy&#10;Ax6hx5rw7v2qdOqqtOVGgAYEQRh8HNME41j9/wDH8ilSnRkWvuBBIG4T65rlspYGPPBvCijWnGcE&#10;KM+wTzKdhHktA4hNhO31j1uKrrury3m/yujinaG2ZSNXNJ2R6/Y8gjspgrg4RD13iaSJ1MsEn93C&#10;sSPBLyv9WDDzQJ/YCV5JbL49BmG1tnJleJiBuSoQKUBpYUrgWlEodE6wBCNwMEcTgnGCEGQ+knHF&#10;Jyw7DM6AjS+hdoMWAs8m3Fg/4XWcdJOQLFPp/J8gw+sHpyskTOkOaoucqwZgkk48xC3kosOrcrNM&#10;aSFZBHi+PbXHGq+bSzb89gOt93z41j0Pqlny26rU0jEt08otZyZaVKyxSKgrrandlBlUeaHADfAA&#10;wFDUp3QThqtsl/KiLx3EmBcosFQpG4ZFjoLyJwhGc34AGTIv/SWNKY/DaaUVnzbGWEttGyKP1Vgl&#10;Tk8ch+hAUeJOFGr9BZRxZ4HxKSuRXjqCEIRgWx7BCc4lu8D1RqlAyvL3EHKmrITWnAuDF6AWU6rp&#10;VaXtCRA9fr8pH0ObzerwWrGUjMXEZ4crVnBTrFCPKJWJWX42bNMwOI6/0U1VKyeDmDJqdUnNSDDk&#10;WOELQjMMUGHKubla/wCXNcrdiZALxRYGJVqTZ5sOtrk0X4a4gxqT1SA0Qjg4xjGPJjOcZeuqdwgr&#10;4ORxYok4/hDIaLhCBKn8rwwpn1z8VGeqk8ADCj25SDP9AslLVRABL1uc/iZXI7JrpXUDuHr7fgSa&#10;aScoPObJXFHkEhjOxDhlspRnLwW1+YvHUzH/AClOnr0TJ63CEIceAxgLCScWeX4YCEOfHJWBHeC5&#10;pLUc6CCJMR+UpQhwZzfGLFAxj6h8CsdTAZ/JO1Klo5NU+4WRY18Q/RHzHlWBENGSL8SLaUTz9ol3&#10;DTySMKXMQUygxQpySWEkr4Lgp/FShD6cIk2ckYxjGN3gAFS5P9jw65xwnGMN+jn/AMb7hf8A58Q9&#10;fw+Y8ocYEIQMHmJF6qDuVazAyxIWQjTpuLhiGnbysGrfFwGtKKQrwrAeVUmArIAjOEsbw+6Pm7wg&#10;/wALk/2PDP2ALAEGjwRhrfZJl/f6Rbz8KkXwFh+EiXWC3cVXMFRmfxFqZUYqRkqW7h7saWny7uAu&#10;EJVhwEyR0TnEmpMH+QxUUUo4rTZOAecSgS5eVoRbuTAs93+3io/sPRWTXDUBIYlpSXJSFsVY29Yg&#10;Zw59ec46Z82U5KwJvvLEWp12FSNn4vVEniMMEcazo/dM45uQyeNoglr+HOZiV0CIIw8XqBKFiBV+&#10;Wm44kBPTSA8pgZZHLnewZEHr6fA/Gckrj0uVGuDUtZ6bPJKUE2S0rYvbrsEKMokWRk+bP2++CW9a&#10;4n647QrJ5lSYWIaROJWeISdEnwWe45VACSmKH7Z3HT1YXIXASDilcApGrLCUe2q/xVXhthfp0lP9&#10;5KvQfXGPA0XpLQtYnhbHWsDJH+bkxRJF5mMtQhMH6PV5iyhHDCeAYqz1jm1wtxGhrc2Ia9YbUq8q&#10;NyaOODXlMuGcFxJwJy+hI/7ZI/cJUlmGcPKymyyEiMUK04vVgWBlmShpZWW89tXOU4PCuJUuRCVO&#10;nx1zjwESYpxrpHDZZfHhtrAf80rBjMOXrT/T73mczTiG98KLIS0WW1E1dNFs9YzIdbUPmRluVg45&#10;KrDc+OyIyOTiJS9OrTZKHgWDAtWcft7SaI5Oeg9saBKBInmcsjEUbHPcWmxONtbIOFmMKf0swsj9&#10;zPkCeFLnSGujmpi8HNvTuzdZERVV1YwChkl+YHt+oQRjK1CuIEbd8ZxnFv0ckm6nX+7B2fnYlhVx&#10;27oZUuz68hCp3lr1vZdwJoA9u3yQISnbeBsZVDhvLZDoolewNvTLKs11cFYcjKwcrXmFEF/1Z6df&#10;A0ftFGB9tlZo+pnThBowTC4d47tVGolDOcaA834Cko00vXPa1E6FgGAwNrug6Q2NzPdbohKUW59I&#10;LDo5ZsBlqi09fYBZ5NgVRJq0k+BhDkAABD8Ar0+6Uo9l403qBSqlPke2hDIGex6zOqaVGmmADj1e&#10;nwUflfjtEdepLIydO6pjqCa6dMThGHJreY+YtREnpKytO34243LDXu65hXlAUtD0JbS1lEOlOV84&#10;qWBukrNjbCuDZZEoFpIre2kvSaqRkTKCO9e2OAteRjzGlmmlR+HisVVX0NRQCH+XZWlCbfhSRtMb&#10;is5FnPgWpGhM0QiOVJls2+8XVZtY3zLqSeZPGK23Jrt4j6uESTWZCjM2LSBcSLtqDY6waW5Ftyqw&#10;dkaDYmlXFAqv+nkyec2EwwGDX1btgXYmi1vSatpTufHEU5qTLqe+B8wDDSjNV6FTQVF59qdeCzlQ&#10;wqF/CVxT4ZxUaYQloI5Qj1SQC9BgywHcrSyX+sptMquq7ZyKxzMxqa55qIUQv/ZWvHusbiXJgidF&#10;wEZyikqVhdDQy8rddLxkpJ5qcl3VD/aZePBOnCU000jrnmPH68UOKOLoNUdfz54djGMY84ghEHZL&#10;XI2MJk4m9Dngwe5jSxcB9qlUQNA6Zx0ypPVpyoNaz5r05WJEobtnUaWLSKXa0JSMbXazRKCyN+dq&#10;e17ilDMlr3bjZdYWEoofHcQfTs+tDDNWzycEC5j7cxjOeer08141vzbbm3t6FpQ/BOJKUFbAarkt&#10;Q0/ur+ZeUyE7TCY5i1qbW1kZBLX654UaYUNOUUlzDbcl9NvdZWlD7HIrirJhV9xS0dO1I429sY+3&#10;W+kJ06UWAhxzpjlHwH+TrY3ulZDguNAaWPpjwznixvCdyj9YXqx0ze3IGlD8S9NWGWxETtDlFUPb&#10;a6K2iS3CW23lrkQZg0nH6uHrzm8Gm9LTc2Y3ztBFalDKX9+l5RWMDbfDOemNP4u2RGsbElK2azZc&#10;PBin7cz1xzIxdaB1HIZ+BCEAfjTWAxewGe7dRJfDGfUy5FsFf9sNfxJDjy0SVOQcWApzJEbyWT8u&#10;mtXzjT1yoXQeOufTwa1OqxrXRL5bD7thczSqG2JcNiUJSgSUgwCkVZ602nZKus6Yg9VoPkrPoivr&#10;WR1vApJAmi6dSyI+heY/JmFQ5OjYU3VYlid/642hWcvgD8JehLGEwsQW5GueT6S1KdJjzYDYhorG&#10;OIiALnBuapbJZHCdM7ClaqvtcaprkGMYxj5Z6jrDIk7nq3RTqOOV1DqUQI73nyl7zR1L2SWDUyi8&#10;qDVaevQz1p23tI5k0KfFCyL6qVQwFtTIzMaf57JReR/I/wD/2gAIAQMAAQUA+RyIOOYEHOfnT1BC&#10;YpfNWVGFXZghhUTuSnBHJZb6hSGUD5iRSYAk8qlgOJZo/pwk2VgviGwY+rCkcES4HyzrKGdow5T5&#10;QswtcHJWLIhCxgAA5wMWOZF7nC04DOOCg5r4QpclHBlO2OZJcc5KSrPTl2cUXGaxXJMW3TRkX4xn&#10;AsfIubyhainKwVDgUenOVmfijT8wZnAcYznn05jGRcQxxwfxtdZHByhhbGjAS1NqfmCig49sHBkE&#10;GYPjzMoyurpnVHra6UlcBIXyIcj8mb5Cn+O8zNAk46Hmr1Hjgr3siNym4gbFD0dr326LVnqC4tBS&#10;YDXkqiLrElHwBgAYF0iKBeJMctR8xnAsfDEIIAy+cYDgYfRzJh/r5jGc89A+EnFEGs0dXPSuPtzJ&#10;rS1afbROsXnOMiAK+qSY4q5vzE7Rh6+FjGMfDznGMTKbAW8Ql48huchLKXG5ywRcb4si6RpaFt7p&#10;nFLdHNKdif5Li80h0fsKKXjVkiXl/K2LLjGwkookWB5CHyDGUWBlZFDusoDt8S2Rsdi9vWOAQTWi&#10;TLhA9MjvHHWGy9+gMppe1mS5693Pn1exFHInRK9v3ycrfv2NsSqRvSoeMYH5C035ZmtUOSwCHUpv&#10;/Hn/AI3OTc8IXJkZ3jm3Or0uibVys7sseoU61asclfyZ55aYh4fTHV0VgwbnHXp4DFgsAc+pNDUf&#10;7q9PeQg1W5U97WZTDhRG4VeXGPYFI3LqUzjIc+bOcBwrf2tHxZZbIjz/ACi2iwGz2/OUc/j6sSdw&#10;QqsfAnbuEhNnPqz5Bh9YYrGP8rkDNotf8JxBolJxxxybXBmcOYzkOdT7PNYoLvNiBp7F8gxgLC8z&#10;hA3jfJg8rRBc3I3GMiNxnGMc+vMtIvT7LgVmPWCvLEgdkLiHynnATkvS8xzXZD6M+QH0GZjDhmEI&#10;sRtlqJ0tpC0NFCN9znT3RTXtE0ER+ERN1nqSZJ5P5FStOiJks1MdDTcAKOJMSeoxQmCIRjdnn/H5&#10;np1CWoCIGTQ8yLHQtasRGQ+bCkZfkl6/8NrCf7iseeovID9SXr+bR8XhzmZUtFDijrZNnwqpI1sB&#10;s1Nr3c9R9l6bisX3AnVQzuwvFSoJSES53XyNwYYA7KxQipUkgmM41ZhbkcbBY8YFbViA0UOoeeT+&#10;YG/8bmM+rHgDIcDWqzSVEPlH7mR4zl2UnvIEpRYxfq8heOo0h5mXon+kujdxrarZRs7FplK8DLGU&#10;LyylctdHGNw1tYSuattpLrsJalIxK0s3bTJpbxLobJ4G96vFfjy+YV/gSYoj2gCym68zjrggIU+E&#10;qo5G4MLrh4buZz0w+nZUvPBfq8hf9xJnOJBSVQRubMsH1ksYKWF64U/CFNta91hdKS+aYbackXis&#10;PyQnaWkpADw1XdwxKy6ivGvbrZn1iZZOzWrra6RFqZoQzQes+TmNgyWWmNEb4mZ9IK9ecgP45Hfj&#10;t4jhmj9QvN1zjiPGP3Dt6vOXrVqcWjXdapbI7iseb82Psnc1pC8gggHnxrJMJNU8Bentgl9X7ZVk&#10;uTfbM+1qqCw35o1e1/Zjrlk8WY5dKm01mUY+3hgOB5SqT0S5AowrRS4z2o2jF7ibzYx6s5yItXTu&#10;xVsQWrV7gvdVfgzMjzInKTRl6h755m+Znt0B8NddzJZVImV2Qv7PsDZRtV1bfCshiW2akx7WPt4F&#10;Y6mKc5Auh6j3maa4xmNIf/U4L7+QfX0pMchjp7LtyF1tObCU1tqqkdbPiUCrinmGZyRVMZf8HWip&#10;hXHbuMBDjYi0k51mKFB6s+y8Y/x8P6fA7OQlH4xlFXWc5aZr9I0hzj8Xgvv5M/bP9OCHBQkUQt/1&#10;liMNnlz2DZJWssYKLtfbuZYhWv3jQDTSUlll20V/FwvLVNnyWoJu9bBw5PRF8OS2Ot/LLzjEfD+n&#10;wOxnJR/0Q1znGWmXkZURtGD203wFJgiyIBIcFipFsaXO09ZrrqiF1dshatL7FJqt00i89spDotre&#10;xp55b1LQZ9tG3NX7HhkuhtnYhvkjFSSyW13yqrLLiDnB4jL77tQzQCjjYpe7arjUjx9vDOemHLGR&#10;pq4IERGnAvBqAXQowJQxYzjIc+b2wG8TZGiOiUlKXY5R9ZSFjTQKDRutYhvnsANjbwhyLOouqzFP&#10;HbcKMoXHWnkA1UUW9ro5Nrizr8YznOtFUJK/ofYSoldKWjzWKxnis7Nke79cQyHzZ/dZg+4+3gPG&#10;RAEH3S4inMSx8WMCC/t4kr+E32uCz6heYP6uZWGt/KNsGF5l2uder2hlva4mikK7Sopzbk4NeohR&#10;xWsT4oPs+zmTElrbmj7owrdd9mtU4/d6KuKTeX+2Nd7Fc51Bdz6Wxa1W+EzkpZ4S1RgTfv44F6ct&#10;aX8pWmKwQn5OWk8l0MPwYZjGcY83qCDhpoCQReNKX3g4AcTnRLaJ1roy4J+u24uJBNKBTxlbrjOF&#10;aTV1wXNs7DjAhT5kHGp1ApBH4ObUt1R61SO4LM2mOQ2hbkwzKuogC3RptNS9kyqZmrSQGdcD/Fzn&#10;xOFgBUAS5VqfCWocLGo1P7arHnU9cEEhCNJFAEAYVAzysJXNKqE5o/aLbJ8lPPZpDgtTTlrO8rUZ&#10;xnGdv4/mO7F7DALJl9dXac6GbAWhJrWsWpJ/HIRKYB3JaerCutpe4mybIV+WPOMC/V5Ml+7iANeU&#10;iDwOKAeTIGMxtWecwPrAd6hEwKR4Tncf2Q1eVHn7DuCVtziW+tbBNDsFjsJmLrbuEbN1Rm99sUV8&#10;TDZLYOEWFaimyVuRrZk/qxHq3ZQeHPXKfBBJq3P5IQ49IfDPAAyPDaQNU7IUoUKTxsRpNVN4cZCH&#10;4BR5iYyKzUkZQBgMDIRmx58SPLKWRiXs/VG6t6/LzHG94Kd2c1jV8M/V8D789eAHQxiAYo8iggtU&#10;Q7so2x1VjCDOPt4EAAYeAlaskGK5YE4FNcNgiVyZwa1wiCDhx1ydyHJ4Q4kR7JHGVrS4IIwFWwNq&#10;rJQDS8TJgC7EIa9KGUOumI3juwHsx+BFj8+c5DhmblDwtbEBTYh8ssYv3tsRkCZlQ84EPwU5EFNW&#10;LUBM1yyUKHNyjkzVN57mkRTJkdmpSznQYZQn0ABBd4nKVDWFPOWUwJUkYzi8PrSLK5wTN6SRyw9y&#10;UR56WkSCfkBXR1tJGnReYAcDMiMeLbCfPYkQG5EhClKAdjGc8HnoGK59cRUgEjdBJU+RsL8rZFi1&#10;pZZggLTvcalDiccgkM7ZcNLjkKUYCW13VLGRhbY+hlD6ZIFgExIBGHHlrTwgHDB5CYP0h4LHTPh9&#10;Oqo3ORw+IJ1ZHwPvyXQ0tIBIdjGeKc+lNXhglMadCMBc+DIGoDGpGexGvKBJL2f8dQdF0+CZpFsN&#10;B43pmZ0kcRSmVjdTCUw04eYKxkb0HKSIJhesngv1cx9eZ+0HigVuQAAUD4IghGGYQbBockmgwYcD&#10;0Vu4DTLZ+1YIcOmOdcg4LGBCZH5azqmCTNshJZGFezPy4bKzCkspPez+mPUIwYs+oXIc3iXvdmOQ&#10;wBTBEUT6xc6YzzAccGo/LFGIMoW4KKLJL+I8xFGtw4MxqRxQqxIX+TEBdo0HPUI+np4oAIZdYRpQ&#10;mFJpcjYAOUjPe1Am/KHxz0xyvkYUrLKXIxc/Hg9Bn14Hp6eoscjMCSI84xjGPjKUpKsl7r8xLiJP&#10;Z7W5zaBpXYRYiW9RnhmMZMcF37RGMOA3E7pjHM5FnwPVDbyoTBcPbhOJSUYcFX7p41Y8Glmm5wzw&#10;FcuMa2RC1FfJOcebXXLc3nICJLXyQHDG9yJy6jMTBRFJZBGnOJuDQISdQDmc4DkpCvUcjkIPcksm&#10;lzfGCFTeWSJqYlSg1vgRijKCLs6D5g0gk8KmKMKziZsRMpaJ0dFCg5janHgYVHwCEALaUuIlzuAN&#10;YGHCboIxIQEkEJwfPdOvyX//2gAIAQEAAQUA+RMUEFZAqTGi+dlMxikIa7R7lusldclndXs12Jf+&#10;4JtbICVmzeyxhy+9b9dTEl47Asx7Pt7tQ0hj+/u0cdHE+6zaDWXAO6NrnLcwW161s1H8teG6VDUO&#10;K5O5TdlhGyqYzOcOBaNIVz1C6esWOIjQhAgNAA3DmqAcauUCCQlUrcYQOvFxgyMMDiujh9TdwTZm&#10;siqh7gmvtpKQDAYD5G7dj6toRqvLuBXFc5DkmVqCkxTQIjAUqcGeofA0ZZOK8pW2rhXVt2sJ894g&#10;nbx1ahKKN0NTMRCmZWZGV+3oOOsNiL6GX6VayTYyy+1HUUpVWR2w76jRcB2Q3I1QdteduKg2Pbvj&#10;7d9wxgqoyQSSWS1/+mM9c5z0xwBZ5g0i8CwUViMus6ZWNuxpNqe/6Cf7CjfcOwVQXVD7mbvgPDIz&#10;SFBbXbqqCZKK9sG/qLy3OTe8IfhqVKZEm3O3vebGWB9SpPk380jmMZzkJZgwKMp+muer9h7EuVTa&#10;zxjaA/vZdpGH2zr/AP8AhUk9u3fOwbci1dWFDLZgfwm9rbGkv4RxxScrd/dV4t50yL9iM506+BBg&#10;SjloVK9w1z1kf9lJ6krVHW9N9vR1jDxopzvw9szOqtuUVd1k62W92/8Ab2sIus+V7iO15jifgghO&#10;kUnHlpPHOQhxWNdS+7rAvnvfa16FR3WX/ZWtA6R0N3CyNI1MEnsKtCHXjStdbF1FvPp7P9F9lexf&#10;rjsjdT1WUSdoFXnye7u0JWu1cLhvZw8DybjPXyDNLIDVNTP1jTne/wD1wrMrnEnjElhMijE5mkJ5&#10;2X+7TS9xS/m1mhOr26rkxMLHF2b5ORyBqicfv26V19W8SJQMXiYL0FpiRKi9aanDdl3Va1JWruz8&#10;3F7euqm9Ec7hfZM2Z0hK7b7zJWLfIAwGB8ylSnRkTjcXXOAlrO6zQ4XFw7s8HTOCfu119kyIdyzW&#10;aTHxSzq6nKX4HdCvY1KwkmZNK8hIcDNkT/8A4xE+2Xvto/BZRsJctUJbPi0pjU4jfBgAYDvGalpL&#10;E2D/ANfczYpz1j8i5cibEd89zOq4A42fszel2iywrU/M5JxnJec59rPCUxS0QTHdnzSncduKryaK&#10;2dqHYZp8sjfUMXj9lzp4tGyemMeUP3wcNuJ0+rdnYtZt1Yvpw+zaY9xWSaLoddv9hPuVPc0XWPfl&#10;xQ/XN5o1wqbyT6fxKsYts5u3OdgnUsppNSfkIEaQlah9IBIyOKBoglEmp1nDSEYslHq0vDBm9GV1&#10;fY25abb44tZw8ncots2vaGQDCFN6sC8ovrh1BgRez86uuq6Z3I7gpFvRDVvU6+Ny7T7bvakoXt5R&#10;bvQdqreK37Z7Jmve62vWtPjLJXH4PHdnNlZDszYNU6JX5c+bE7cOv1R1Lru3UJDiXzttarvSaxu0&#10;+pSZ2MrOc6iNaNOoWcz9/AvJITTGz8h70N3FXW23ePczsQ+ZXWsKTlqchAAXkNEIBZBRK17aA4/a&#10;O4B2QNNto23tOW/R1PjIUJ1RXl3yuKb3bcGrOhVa0O387uUqXQ7tq6h763FqODQnehIohNLXnU+x&#10;ED7vRSSTUTuD29VDaMI8uYxEmhXZ6dc4wLCROFGCMSeQwSU613a3X3VHDB4LLnclcJpeZJQhBDjO&#10;A+QWOoSBYwp3N3Zs+i3O/O67rEc6Xt3QN2b+a9Nu5Ptnom8du3emU7wVl47C2qbTlWah6xNVAQzw&#10;7vsLNubVbdHQTZXQ2dwCwJzVE20/7o8QueYzm/p3f21vO4dqMrLWgUCXt4cdMeCwJo03bturNa3X&#10;yzXcLBXKJQpMJwYPHmEARmDTBJ1/eVdByTeOgNS9mdqHfV3/AFkbMkeNYO1pozqOX5JdCCp5PvHa&#10;x0Lddxdi4LAbGpTbTs4bXx11+gw66d07dbWmu5p3au5FOEeldO2vaNF3lVrvRF2C/V4EY6nNShxY&#10;XyspiksGvd0nkTDq9gv2vPg3BGVCXCvmlGhOn+1h8djcdiDN4TmfQesYtU9rQO8K+8C05JI/GR0Y&#10;gk2xnh3N+xpTu4Bc5hr/AFzNu2/qwj2+257eDIusJj7rcQbGR/69c+Hr9vhpP5SXtny85/1i7keR&#10;Y09/7eZ+/kHj1ATpk4i+2vaWa+vzl67R6/61Ne0neBeYnqZdOw+0G7dh0XVzRSFK/B7qm5Bej+l2&#10;RGDz2z9R3NHqq3Nzezt/dDbSFuvgPqDwL6ZGT9Adqzr/ABh3I8Zzp71xkHM/fydOvC2YZzqB+WNr&#10;hC5Z3Od8kuu+i+turSvut20tW6edl6j/AOd+5H49yCY781XTeg/cKxt0T5dwtTas3WoKC9tu7nPu&#10;G9u+LsdmyfndEcyEOvhf9vwL/WTnHt9qzA/4v3YjOZZq6kH6k/n9P0OwRkrQbYr+CrI30lstjGoX&#10;dV0P3DvTbftfahb09sVz2475ds68asSD/YL7os+ctdtK97tgK91I0v7tur15UveWp4rx8ls7n03T&#10;GzfNwdVVN1xO/wC6qU7dGoKb/Y+3/SXB3BLvjF8smenXwH9QHgxkntmtRjdq/YKBO6QMpKpREhCI&#10;wHnLyWExD1CzdvTbhRPm7m/+19Z2E67EbAWdtNdP+u724CbCkwxgKB3ou79YWu8Q7JdrPcW7qfNj&#10;e8Gh0r7nsXlMam8dEIIQ91LcJ52S7iHbV3SZt8dSed2PWKEbV6o57J99vMtk783yCW5x0z4G5wEs&#10;RxAjNH427RbWFQQSqT3XEV8Bt5IYIDR9PPj79eFp1R51Z7g3Zsprx3N9kY5Mp3299JZlv1s07v2v&#10;ullAI4HdfcDV912AtbXqZqjPxVTtJzv7RWwmPuadqTvA2PoC97Rb7Qit9N+5jrLE9fdguxhvb/8A&#10;T3bnn253DNrjZ4rK/EWI/EBQTxq25arUQ9lLjkT53Q65VRm4TBpCDQdfT5sjCDAA4Gm1w0vsnY9v&#10;XdopjLK7qXZ82JHG+3ZBKb7VuhsiofuOudssPdAoFmeO7dHmGS69qBDCRrnPiLU1+2MriyL7Sbla&#10;L2PqCv8A9bKjJjaF59xLR8c2bMe0qI7M3ckjezOm20/cJc7XPQYPZF6MlIhUffPgmAMxRpHBVk92&#10;z8O5BVJ1h0AnLCcl64z5/aLPyqQljBqIrYluvFpSO1ILmp9k6suAWx9GPsda6Y7q0HfUEcsijr9j&#10;m8GnsQp9CWMswPZPsYuyu2L2y1qpzpLZzQdHESO2/qTVWnesfcbjzc70fudpqC9dntcdGnGk5Y0q&#10;i3Y03OcneT1ZDztW1Iegjng/MqKRsdu1i8U1Y5XXBXmxgoWU4QJMdubZcus5ZjOM42m1QT2uh042&#10;Xd7vZNq4SCqdhq41c22lKdEq7o9LsV70JrDsc69ubZlN2/6A0E3ZsfVvXCTd0y7la2a7kbNWOY5O&#10;a92XiMON5gCAInPI3HgA5CHwznphYYFIU0Rx5mjpUUASVbWXj3R6GXSOMkHZPJ8335nHXBxWDQaR&#10;78I17UlVJlqfZDJerW62Lf0nr6ak9x/V8ZVbbA0xb2djtNKk2IZ7UrGd0BOiRDKQqMqcml8F+rzF&#10;gyaamLJy+ds+jnCZWH5JLHmuWx2/6XdaFtvP5mSw+rp4fTkIiEmtCSsPbSpiJMVjdsmLuUZeY9MY&#10;rJVqdqziob82UiMi2XqaT7VyendLNVK+YksXjSBDKNSaLkCmHMk8iwO5pTDpaNHVF2wZG9MZ3bCo&#10;B1T3HUE0omzTw5Ab5jTBklwWDvtmyimqwaKcrby7qazJthK5xhyiyzP6uvgWLADe1TVbSgK2cvSV&#10;bGXRQu2Fm6+vthQaoe4xTUqYZRCnbQ1paBbRALdgbL647aWJqoGvu5jREtJQ7m6tL071t7rkyl2p&#10;ccNqCsdhtubX2Be6qsqWVBNO4/F2izqGLW/uIPMI7KfHbs1LNq1k8/cJ07ON5+WlNSjEQNJzHXmj&#10;io1j7fDccE9myaIQqOvKW6/2LZ1QU13BangiqTUleVxuxdV7eb+1KrqS+RNo/wBuTok4B6maqwPV&#10;GB7P7KynZ2dFh9nKr0EpbcNNcu1c1lhA29Mcz9/DHAKQKR6A6dq7UWBCEIfOIIRh3c0jca5VHBbs&#10;8xzIvTjteqUks1slLIdHpT9s++BPmhdi7A1ZmV0VNUncKpdtr6S3nommY02/+kUJhlgus/101Egu&#10;qDDtvt3N9ln8xR+UXxYUIPNti0VYaDkg9sjmc4686/TOQc090wc7/kTa2oGdv+CeQQqI3O0BUxle&#10;jQGL85xlWo7alqooXsD3CKgPrLYMJWC0JAhYIGIRhdJXFYlES3WfaOpNlWao6Xval9tLLeda9XVW&#10;y+0M62elHUX46lI4q1GHEoRerdVK7r2B7pVntp8iAYIXPVnijOchXJwGo1YMIzNSNHJTeKpnZ2qP&#10;tfxNt+3rGLlJmUYltVSFnVvEWf8AYZjZN0tNCz/8SNUriFp/A4U5F23ddX+T2Jt9vhEtdgz2xZhb&#10;EqNPEsScCYMoADUrlnt01sw05SFrTV6t+Xh64B/1QOqVt4iQnz5ZqJ26EcY4AACgfGuOiayvaO39&#10;25rAqozQTZxXSdndwPUk2Dvy0s08jJZhqJeeFK0zKxE2qeh4kyk9NnGBcN9WeFh6cCQYTjTDVh92&#10;TnPci2RaXxdhGNE5JDwAUnECAopTRW6ryOojV2o9emr5K8tTaV2ASUTT9l0s27T9tRIJTKWuUVK7&#10;K3BufE+vQ4TurpJaOt9tUM6JlyJYcaIBWWdEtflus/b2nlon7V7ixGl4ovWNiXkYbpnLXCn+2nds&#10;6FS2jWvVJHYxjGPlpZAoTPEkg0B1VkRsSpWtNXWxh2lvBzdh6ma0W+U3du/UwC0R7TTYLUgvcA2I&#10;MiXadfxHwDt0a1QkuNw+KQ5F89kgnJvyP//aAAgBAgIGPwD9RozgHvOKK4J7iP16bdd+3SCz26Om&#10;qSV1RBU0FWYgVJ4DicSix3g7negGiQCiV5apHAFO9VfuGJ7bozo63huT7skzNLpHMgflqW7AQQOY&#10;OFQ9SwWS1/4cMKn2nQT7MecPnNuKOzVIjmYDPuBAA7gKDljXN85t2Z6Uzlf/AOLEMm3fNbdJDzPm&#10;saH2thgfmZftqpXWEk4dmtWp7OPsGA+3dU2t7Y5avioYdVa8FooNOWR4YCdW9D2NxKBm1vI8VTXs&#10;bzRSmWVO312qb9dS7RuzZPFMBIFPCodPEVPIlFPaMLc9O79a3kRFfy5FLDKuaV1r7VH6u9pvO+rc&#10;byAf9Nb0llBHKQg6Iq9jsG5hTg2HRTPtMJPvpR5jnzkZaAcMkVT2sRliS/6m6y3DcLZuMc8rOp7M&#10;iaADkBkMV+FSvqx+UNPqx488I4ikonHR+3ux8I7rHLwq3HET2pe/jnzJiYUj7mGAWEsNf4gT92FS&#10;1824SnvJG9B3HLjinwdz/wDdP+7BTd9uk/qtPeMTaqcuWA3TlxdQt+Eo5jI9RqCMW3T24JbbxYWw&#10;VStySbgIOQnVgSaZAv5lMsWu33V3LtW+uAGiuVpGHORVZxWMivAv5dcsgcsK6MChFQRmCDwIPZ+p&#10;F+qN1A3FomeK2TxTS04KBkq6jkC5UGhIrTElps9yOnekHyYQOTcuvY82TetYxGORriYWIkvI2P5s&#10;slS1TxIrmTjVbw6T6qYAMoEHOpoO7GoqQvby+vFYomcdqgn7saCRr7Of1YuLPoDpqaYgfnPImmNV&#10;5UkeiV7q1PLCbj8yt7EE5zMVsQ7d4L5Ivs8zFxbx7DJfzykFpLqV2IpyRUMaKOfAt2tTLCf07ozb&#10;0KkkEwq5BIpxkDH7ceTZ7bbxQ1rpSNFWp4migCuP+Wj/AN0fuwRuWx2dwNJX8yGN8jxHiU5HmMF7&#10;/ouGOQnMwPJBWvKkbqo9ij7cBem92utpiC5AAzsG5+J3DFT2MSQa0alAJIOjN6s962n+dhBcUyyI&#10;c6a+qRshiKw6+2e7n6ThOgQTRuyKi0yimoSuke6UJQVFVYZYWbp3cRFuqj8y0mIWdO0qOEi/zJWl&#10;RqCk0/ULvaOiDHf9Q5q0qkPDCcwQtDSSRTTtjU5HUQVF31R1Zeytu6t5gLuxLMOFanPu7BQDFWJ9&#10;Vcvq4YNAAMZAfVg2l61IePGmY4Z4fa9zQjbFNFanEcs8Dpn5b2LSApqYhdXg5/UOJ4Yg375kxG93&#10;9c/h0b8tWyNZXU0IrWsaGo8JPhNMW23QbfDbWCgIgjyVOSigUAA5AEfiIGda4fSfEpow5qeND7CC&#10;O0EEZEfoZLLc7GG4s3FGSRFdCDlmrAg5d2FvukJ36d3tWDeZahgpYGqkKHUxkEcUIH8tc8RbJ8z4&#10;pN029AFi3S1iaTwKKA3iKNatQVaQIakmuv3hDd2dwktrItVdSGVgeYIyP6SWe4lVIEUszMQqqoFS&#10;WJoAAMyTkBi+6B+VczPaI7JPdQudUoFVOllIpDxPEl8iSBljRfSG5Y5mueZ4/ViG4tn8pENSoyri&#10;owWc0UY85EJi7eWKPcCNAfe7+Q9uLey/9ry2+wowD3j0WIDtqc2amYVascsqZ4/p/T1uVXSEmnNP&#10;NudPFdQzjgD1JRKGRlAZmRfGk1rGA8YppUU1L2AcKjiPaOeKrmpGEuVJa7hFHGdZYe2gyMicRkSc&#10;1FPMqEmicNEwBBHAg5gj9HItrbpGrMWIVQoLHixAAqTzPE/o3llcLGoJJJoABmSScgAOJOL7pDoC&#10;41dORStHcSqf+YKGhoR/wQRVR+PJz+EKx2FdG4H/ADKcc+OO/n6+fpaI8DhbaAHVSmWLTbbmArtA&#10;XzZZGBKoqkCp4VYk0RajUeYAJFl0/ssRSzt49K1zZjzZjzZjmeAHAAAAC3Ke7oH3Z/UfR58Y/wBL&#10;If8AdY8vU3Ed9RzGI5oWpIuYPL1HuIyPccs8I6tSwuHyBH+VM2bITwCyHNa/8QkAnzEUfqtx8lei&#10;Zz/W5APi5BUKMgwhDg8ADqk7WATLSwL2MXjjY0lJ5N+Kn78G76eYyXUh8YbICvHH9vb6S4NKYstl&#10;2C3WW5eQA6jpUAZsxPIKASTyAONv6c2qCOS9VAZ5VFFklp4jWgZlU+FBQUXM+ItgrcR+A814r7Dx&#10;A9de44YyUexlclXQZIx95WX3hU1bnmWHYMLJG4ZCKgjMEYkhlWsbCh/t92JIJTwOR/iU8D+w94PK&#10;mJkaLVZSCj5kAkcCpGeoZeIUpl4qqKKpYsQKVPE95/VGbb3DdY7iGjs0yOg8GnYdiVogOTORxVWG&#10;Lu43qVpOqrp2cysauxY1JLHMkk5mufPFG9/n6+f0XtrcEzOQBiz6j3GJo767jcIaFWEQAWRgw91n&#10;LCNfdbT5jo1RgvaHXH/CfeHqP4vbQ95OGR1ow5HI+0YYqxDGlSOORqPXQ5ivDAtnjCztU1AorHma&#10;fhJ405nnX0Qm4Sug1GZFagihpxGdaHKoB5YAUUA/VNz3vc5vL260gkmlbjRI1LsQOZoDQcSchjf+&#10;qt6ilbbZJabdE9A1vbJlGjgEgMc3ehI1s2Zx5oFNyHutyAwC5q/P1/QuJAhpGCT30xs1kjG32+F2&#10;aUkaiVQFiFHCpAoK5Amp7MCyt41S2it40jUZBUWqhfZQeynopKni5EZEe3+wwXC+ZB2jiP8AEO7t&#10;GXaBTFm6U1eYKVNBwNSSK08NadpoOf6CSe4mWOBBVmYhVUdpJoAO84eWfqiC4IBNLciatOQZD5de&#10;4uMSQQ7BvFwoOTLFGK+oeYcSCDoXdDCOBZlVvaoVgP8AeOE83oXcxFXMhlJA50BUAnuJFe0Ygtzd&#10;XtnK4FTPD4VPYSjufbpp6sRS7P1DZ3CuQBomQkk5gaa6q9xFe79Dsvy32K4rf7hMr3mk5pbjNI2p&#10;w8xvGQfwqnJ8MqDwDh9FVI4nEGwf1C2tPi51iE1wxSCIuaB5nAOiMGlWoaVGN+3fqe+sXlZdEEtv&#10;MJoHVzV38yi6SAoFG4hjQ5GkG4wtrVAVcKa/lsRVqVz8sgMeLaQ4UEmhV0YFCKgjgR6ZpLaHVaU0&#10;tQArqBOrIcuAblUdtcSeerABqKT+IACh7cvdqfe01+jNdXc6RW0almdiFVQOJLGgAHacXPTexg7h&#10;1F5VVcf8srHgGYEM9OJC0HY/GkydQdS//wAaY5W8AESaa1oVSmqlBQtqbLjgGzvZEsK5KWNQeeNV&#10;0dRHPHnjIPnTHvYbybhkmrnQ88RS2PUU8elwwIcihBqCM8qYs9t6x249QdLKADOpIuYxlwkoQ9ON&#10;JAewOowl30jvaPehA0ltJ4LiPIVrGfeVSaF0LL2kHL6W4brdtS1toXlf/CiljTvoMu/HXPWd/L59&#10;zdzuUhJqsIrRVU9iLRR3DPERkH5mnP1/RNyFqY86duPi4xreaIOVPAFsiPVnjpi2tyGa7j+Kc6QP&#10;HMAaZfwqFWp40J4UGPh7W0jkvTmSRRUGVWkYDLI+Ffec8KKGZfJsLhmj/ExoVLZZoDXSvcMjx41J&#10;ClFkJNAACDn6iRx50AA48K4ja+lSFGNNCtUsRy1mnZwUA8q4RLdQIlGkACmmmVKcqdn0b7qTqfck&#10;tdqt1qzMc2PJEXi7twVRmeOQBIvdh6K2iSx6PikakjsQ7gVAkkpkWpmFFVTMAk+IyWW7blHfbjqq&#10;ZWPiH8te7BfbbhVPLxVFcBb7e/8AWj3k5D1Y06WcdoFcV+H0234ScjgfmePswrfBLrPE9uBpioOw&#10;YWO0uzBZ846VBxYbztMDwXtrKsmuNyhYqa8VoRXEPTfXljBte93BAsn8zw3f8hBACTHIqK0kzAAa&#10;gb6Eu3W8um/3R/KFDQ+WtGf6zpUjmCQcsGW+9yck59+J9H+Xqy9X0XTtGLPbK5GBB/3hjYNstH0Q&#10;QWMKNIQKqscSr4UAILmmVRpHHxU0k29uhS0LVoc2djmWc1rUnlU8B6gIbdNTEewd5PIfb2A4LDxT&#10;nix4+odg/scFo0823NaLlVdXvA1IDKTmOYzGeWGF07ZkaVJBKgAClRWueeZNO36F7ve9XiQbbbpq&#10;d24AcgOZZjQKozYkACpxFfi5mfbLNTDb2SMShUsTqZQaGR6+NqVOS10qoFuv9MTp/pB/eeWsbsuV&#10;dMYHmMaHLwhSeLDPFve71u9/eSRHXICVSNypqQy0dtB4MAwYitGWuTQ3exT6HkJjcXDmIhidKKfe&#10;UqMtL1yIAdzWjv8A+3Jo7k/jWZtX/eDL9mGf5e7/AG6Qk5JcqVZR/jRWVqf4U9XavTn9B8y8bWUk&#10;DqlvIsaNIxWdiIx4FNFYhi1F0hjTDR7oNMgJGfb/ANuJUX3QxA9XpSWVawqasO0Yi3lrh41Uh7Qq&#10;SNBU1GfLMDPFx0Z1a6x9cbegAcmnxaAULCvGVaVembg6qZMfoXXR96wG27MkYjC1BaWVFkkZ695C&#10;CmVEB5nFvFKAEiyWmRoMEV+jEr+6Tja9x/8AqGuUhPZoDDl24tBSn5Sf+EYaRPy5acRwP+IcD68j&#10;34NmkPiGZZKsjHtLUyOXA8MhWlPp7R/08dDXKyOW/wBXImem4o3gYgUC28dWkNaBmIYVQYs94v7J&#10;Nw64VmZrl2d0QngIY2ooIAB1lNYYkgig9F038h+o5H7MOmkSWzijI2asM+WYFeZAz51wWtS0luoz&#10;jOcif4CT417qk8gT7uBJE4K/2yI4g9xzwtjOD5U0iIaZGhOdDyqKg9xOJt/+V0D0pV7bWzuh7YtV&#10;WdDxK1LqeGpfdvtp6tTR1EkhSMe7wyFRzODNuQpeMfDThT0ZjLDbbLT4Y8KcV/wnljY+o+kpRH1F&#10;tkwkgYiokP4lmFRrQrUFTxBIxs/U6+Wu5lBHdRpXTHcqB5irWp0NUOmZorBSSyt6GcjIAn6sdZ71&#10;IWpc3jtmammo0HcAMgOAAoMhhZH4419v0Y/XjaSPEP6gv/iGLQGeOOMwpQmrMfCOCZd/En1YBCNM&#10;3bIaL/uDL7K40GXTH2L4R9mf1nH5UngP4Tmvs7PZjU9uyHv4HvB/eB9C+3yGza53BnSG3hXjJPMd&#10;MailSaZsQBUhSBTiLrcr5Bc9e7pI095dOA0imQ6vh42pVY0/HQ/mSanYkaQvoWBXKtJIq1pXnU5e&#10;oHGmZcuR5H1Ht7jnhXjYq44EZEf27OB51GNTuIb008YHgfhlIuQryB4gcCOGNvt5ItEokLEGpVlV&#10;GzRuFdRU0OdK5c/RZ/NnYolW2taG9RRnq1UE1OYclVemevxZ6yRE1kfBCNJHqyNR9CFYxVychiX5&#10;fyTA7DuxKtU5JcAExEcgxc+X2EOeYFMdU7ixYCDb7h6jj4YnOXfgX9zIWvJJZNTHifEcaZTVcAAZ&#10;fRGnjjYnsBoImVmpzaozx0/vFzKHu5LONZGoBVk1A5AAdnd9eCsETMe4ZfXw+3Aa5moOwZn6+H2H&#10;FUiBftOZ+v8Ad9HZJrwJJa2Exm8thUGbTSJuysdSw7CRl2emxSuepm+pSP8AzYdZItaU4ZZ/Xz7M&#10;PLFbOIBnQlS3sAzIHZmfXjkTjy4piFHCoDUPtqQO4ezBMl0wU8gQB9gqPYaY/pt07k3SM0hqdSR8&#10;F0k6gGqVp3hiPdpjqrpW4jKXjXJeCTM64naqOpPEMvE8a1B8QOItR8WkV9dPTHNC+mVTkezGxbnt&#10;Epgu/PV3deOoMDWvI+rGxb2jhvibWNyR/EVGsUzpR6ilTSmPmJeK1GFgQM6e+6LT214c8W6gcyfr&#10;NfpoO/FzqFTFmOwU78XMd1Hrls7vSCeGllBAp3MGOeWYpwwFVQFHZ6S8jhUHM5DCTQuGiYVBHAjk&#10;R2g8jz9LEChY1PeaAfcAPoRzE5qpAHrpn9lPS00ACXH/AHWPf2H+YCvbXDo/vKaH1jEMR/y6ksf5&#10;RxHtyHqNeWJb0rRpaU7RGvuD7S1ORY46Q6zQeM6rd/8AYIdD9TsD6hhSOBHpSvCuLiZhUwmo9mLG&#10;KdiZbS4liHH3PC4zJ5FyKZZAY660tTK3+r4iLLFsP5B9w+ndRoxDlMiOPsx5B/5imbfiPrPHEPS9&#10;xdlLTcI5E0E0QyqNUZofxVBRTx8ZXn6AZZAK8BzPqHE+zF5JDGVkRlUah+JgD7tRkAQ3EE8MjgGS&#10;QvITlXgCeGQ4CtOGI4lHhVQPqH6KSQH8w5L6zw+rie4YpUn18cJCf8y6JrwqIV97v8WQrx8Y7MAD&#10;hiVygLrfxUJGY8MnA8q88W/+Bfu9NQc8XxHEg4v+z4yT/wAEOOuvVb//AKmLFvUUOgfcPpqp4E4+&#10;EJ/KrTuxYb9tbt8TbyBlKHMGteXYc642DqOx3KF7ea2QSSItGM4QCZdByjKvXLxVFCAARgsi1kPF&#10;mJZj62OfsFAOQxbqz0eWR5aDgVrRK1rwUrzzIqMssWyHkdXd4f7yPv5fQ82zCsV4qQSSO1aEVI46&#10;fxDIZ0rHICNLrUU5FcnU5nNT9h4ZH6TwOSKjIilVPIitcx/25YFi+UurxZZaeJYV5Ee6c6E05HE9&#10;5SkbUSMZ5RpUA8SPE2pqilV0A8PRLHqHmNfxUHM0WStBzpz7K4t/8C/d6Tni9WQ6X0nI8Ti+LIQp&#10;vJKE8/DFwx8wLAKxYWYkFP8A5UqSEnuAUk92eIZ1OWa/7uX6GS4YeAUB9RyOLPpbcZ9Hy83ihaRz&#10;4ILlhRJKnJQT4JDUDQdRqUXEjQ+JmWi0zrqyBFOWdfVgxw2z/DxoqKaCmQrlnwzpwAFD3Yurq4jU&#10;RBK1Z1VVAqWJOeVKceFOOZxEfJVbuQVCE10oeBbIEE0NB2giuRxQOoavJe3hxJz+rGi/lOnjkcyx&#10;9XBV5Dmczyw8ZJMNTRqg0Ye69KglWGUi+1aEaiLZURbs1cqKVB4FjTma8eJHGnD6MFs5/MkrT2fv&#10;5er0O0NFuSujXzCkjVTvpmtctVK5YaQikSAAAc+SqPWaAY81tHl8StPsrx9vtpyx0j0bE+SQtO/+&#10;KU6VBHaFSv8Atd2dPTJha/8A5Zfuxsxki0+ZcTMDT3h4Vr3iqkesHHUtpcoGt5bC4VgeBBicHEUV&#10;3bmNllkyPEeI0xRczgg8fpm0uH0wPxPZhujnUx7cjakuewjMAc8Wvy06i3BT1Bt1uqWzu3iuIIxp&#10;CivvNGtKUzKDh4anE4kBNjbOuscPNlFGSIVpUKSpanhLEIT4ZBiS4kP5jZns7gOwAcB+0nBvJB+W&#10;poneebeoZgd9T2eiKK2pV1J1VrkDQ07+/lyqeEDH33JHeSQSfrIqfV6HgmFbIomYGaMS1Se1SNPe&#10;pzzBNAykFTwI9Es0ZOlSFUj+XmP9qv2YSUiknBh2EZH2HiO4j0FXD0BB8IqRTnTmO0DPszxuO+Xs&#10;8f8AS7eFpGcnSMhkpBoQzmiqM6swHHI9V77u1Tu5uG8tTXNdRpSvIDhTlTC196mfr5/b6XA45ffh&#10;715R8HDboHbkpOQBx0bb38HlzSQtKFyroldnjY0/iQq1OQIrnlia3mQNDIpVgeBVhQg+sGmOtejp&#10;Vb4OzuiErzjbxI3+0hB9uPNtqa6csRO3vMKn6ZrjSfdxFFtl+bXcYz5kcgYqQVzADAgivrwflr12&#10;kdl11EqRW1walLsAaSTUEC4UDUtfBM2WR98WkK0tYSQAeJap1ua5ksSczmc2r4sLbL7vFj2L+88B&#10;7ew4BZljt0AHYAOAH7AOZwGuFaKxyITg70NfzCDkhy/L4ng+RKYtoxoAjlkjAUUCgEsi0/lSgJ4E&#10;8KVAxBJ2Ov3j7+HomDggEAivAigGR50Na8xz4iuhgWtiakDMjtKj7SvM8Mzg3VunnagNKrSrk8hW&#10;grSvGnfgeVnbSDWh5UPEew/YR34Ct/kyUB7jwU/+X215em56D6Hude1WVwUunXhLMhIYAg5xx5he&#10;TNV8wEOI02wad4HvHnlxwA3vUz9fP7fS7HgBi32BI6tuDxqB20YUFOZxsezR00WlpDCKV/4capzz&#10;5c8/Q/WksY8veI4whUZiWFVjcN7Aj14HVTiDiF94IME2a6cznww3lj8vl6vpiNCAx7eGJ1AIMZzr&#10;+ztxHulvukO39MtLpaap86oAJCKONARWtBU0qM6Btr+Y17/XVzWd4wCpH8JVyRQ4fYvmLun9b6bJ&#10;At79KtNC3/p3I4+S2WiZso28LkKVKtfbJuKXkrNRkjNZNddPllG0slDzYKlKyEhTqxDeTxpI4GUe&#10;ohYzQ1KmlHblqYCg93TmG0XCvDJl74oM+xs0PDk1e3iMXw11UTRsKDgHAWgPOr1YnkPVXBFSDTlx&#10;Hq78RP2qD9YxdSXCGay1tkAS8ekU1JSpYEcVArWtK1IxE2tZLeQVSRT4WGZ48K0zpzGYrQ0klJPl&#10;R8BXIs3E07QOffiezAqTWWH/APEj4ZZkMvc1AKIcahwIxPufUO5RW1rbL45JDQFQMiBSrMRlpUEl&#10;qgA5Ym6b+UU0kdsCVeV10PLTjnWqx9iihYZtx0jzrajvMdVxqP4z71MR3HThY7qaaw2Qz40wpb3y&#10;BX18/SbeKnmvwrjoK3todcGztJcXVSQoEaFkIoDX83QKHI8Dx9Nxe28Oq/2yTzhlU+WRpkA9R0Me&#10;wKfXgw31SsBIz7sS6Pc1Zer6dxLb/wCcKU7eOeOnZoB45SnmU7+NcdKx7Ro8kQnXp/8AUJJbV38P&#10;ZTEe89MWkO4bVGKzWhFJyBxMDjiSM9LBiCMgQaBNuiuzZ9QElWsrmkdwCK1AQnx5A+7U04gYPX/y&#10;xvxtPXe3hpSUFIrqMDU8U0fuMGA5ijcDnQi92Xr7ZpNs6gtSFdo/HC5B0sQGOtMxUCr5c+FVl2Le&#10;oLjUPc1AOOPGNqNy7Kd+Nwhij0Wz24YaVNNSMdYrwBKlAoyPvEA0NFKEUP1H1Hni2QHJV0/7uQr3&#10;044mdhQ/ETD/AHZXWvtpXDyW6BoHHjiPutmTqTkr1JJIHjyrQgECOMsQSW8XvZ5gHvAoO3LPPEu5&#10;dQb/AGtl5H5imVwCSK5BfE5DjUraFJ0liOGNztNlXdL+8SVlRIIBoloM3SaRljWNm9wk6+JKAUGL&#10;7o2y+WvwFszqy3M93rnidWBDokKCOpFVZXdlZWIIqAcedN4pTxwZP4s/oi4f3Uzxv3zC3KCl1uLm&#10;KAkZ+UrBnYV5Fgig9qsPTf7XdrW1uIXjcfyupU0rzocu/HVXQt41JxITFcadKyK3iQhTw1KwNATS&#10;vE4jhlbVIooT29/0x5qao+YxPFI9a+5/L2fVg/L3qe6ItbxS0dw7UjSRa6UNchrBpXLOlchgEHLF&#10;r1j0pIu3/Mq0ZDBdgsoIBzEirkxA91iK5UJpSnV/QfVkCDrfYZmguqCkdxGGMZlVeRLAq68K0IyO&#10;N+6csLHy7agkiEQLM2vxLWmdKEceeXHEN/030lNHYMAUkkmjhqKVDASyRk9xUH15HF9Mdoe7s1Fd&#10;DNFeEc6pRpCo/iAyrWoOJrffNvtJOoUP5lr5XktUZGrLpz5cMhywljP8uLlbsE6x8QukMSSdJEXA&#10;1rRgCDUZjPE9t010vLfbSCWWaVXhd2di7jy61AUtpBObUJoARj4npzpvbLXbaU0TrK8mocTUSKKd&#10;gph13HrG5tIj+C0Y26jhyj0k8MixJ78S3u6b9eXk78TPI0hNOFSxJNO/AFuqRt2qKH68Kiz0emZO&#10;Cb0+Zg6R4eXpll01KrWnb3Yh3kGrvxi/EvrxsnSu2TCO+3SdYlYiojJI40zNeGOmulYWVlsLOKIs&#10;BQO6qPMen876m7c/odPfMTZrcfG7TLputI8TW5IKMTzEb1U8TSQfhBpJKnuMcv0KGC4aK4RwyMuR&#10;1A5CuLDoD5lXAtuoIwscE7e7IoACrIeRp+Ph/F24DxuGUioINQR25Y6T6s2DpxYti36Om4TKNKOx&#10;cq9TSgeml8+DEHmBjqH5obn1HFe9X7npVlCm5kgjjNFSKJUPlZAFnY1ag0kCoKwx3e6omoDW1hOE&#10;HKpIByHcPZi2sun+qrO4v5YzIkIfTMyD3iIn0yHTxPhqBmcs8XN7c7ZFZdWFTovoUCy6qZeaBpEy&#10;8vF4gPdYcDe7H1HG3xIJZHzKyx1OmRDlqVuRyIIKsAykARyHAEfu/oYvM/y9WfqxeQT/AP7c3udm&#10;J/mBukB/pdkWMBPBpnFFA7kUlzTg2jt+juuxbkhbbry3kglANCY5UKNRhmp0saMMwaEZjG/9KbxJ&#10;KLCGY/0+VhncW7eKN3PAtnpamQdWGRBA8kLXcj7q8iP+zChxSTn6/TN8BEHvqflqeDNyBx0p0d03&#10;a+f1Nfsqzx/hir7xrwUKKksaAAEnIYtp/mJ15cRXMi8BcRW0eqg1BGkBZwteNF4jIYO/fI7qc314&#10;K0juLiOaGbTkVimjUKsgYU0v4STm60z3HbesdtksN+tZNLxOpUg9oBpUHiCMiCCMsR3NnM39SAqs&#10;w99OynqxtWzdK9QXO4dQ3s6W6JIdWoMwAUKxK8TxPrrjof5P7hdC3sLLbk3PdbuEDUpZjAkEOtSo&#10;aZ0dkqCAoLsp0BST0509aX01Sj3M7LdSOymhVmNYwVIoVRFpmCOOGtottt1tiKFBGgUilKFQKcMu&#10;HDA3O12CKw35M4ru0AgnhbjqjZRpB7QUIPMcMR2G5bz/AFSyzpPKqRXK5ZK6xIIpRXg4EbCtCHpX&#10;Fj1Ls22T3XU22uUjjiUu0kcxAKlQCTpcKVPLU3biLqH5sdQPtUki6vh4GUPED7vnSMfLRsxVBqpw&#10;JVqgPtu2dc7g2+6DICZoZBoqAGMKqG0A5aw2ZPsO6dAdXJ5UaLqtZlzWdSKxsDlUNz5qaqwDAgPD&#10;ukIjvVc1UcNNfCfaPpyxW4rcstE/xcsbF0NsLu3W/mqsiDJRnmSeACirMSaBQScsbF0pZNqW1gVX&#10;fnJKRWRz/iaukcl0ry+k/wDT4wvV23q0lq3AyZVaAn+cgFCclfLIOxxcw7uhXqe3Yr5ZybLI1U55&#10;erBLjxnj6+fpS+jXVJD4gO0jHXvzf6gjVblmNvCW/wCGgrJO1OXhCKG5rqHbXeJ1meHpKyd4YVzG&#10;mJGOnVy1vm7ZnNqcKASXVi7XXRJf8+1Ymj8tacdEgHBxxoA1VqMWXWPSkrwdRWhdImkUJIjqKtbX&#10;KgsGjbIxyKWCk6lJHmJi96X3dPLvIXKMh4gg0I/cRkeOYzx0qb40t4hI8dcqy+U4j4Z+/ppyJyOR&#10;OPnNaWr+Zut30zYzWgLCihBcwiOhyA886jy8dT7xxvnTibIu4wNuTtLFJr/JIahAIIKPQaWrUZCq&#10;5DED9RRXO13x95WXzY1Pc60Yj/7Me3jifcovmHt6W8XviVmicVNB4HUM3D8AbKhOLW4Tr2xnE5AR&#10;YH85zXhVIwzL/thTy443Tr7eDI2z21ustFFJJNdBGiq+khmLDJqFRUkZHG39SRbnJtnQsTAx2cTt&#10;U0NdcpGnzJD/ABMKLwVVzx0t1jtd7NdWcbIkgckgofC6N/KykjurXI46T+bXT0P+vsmhnSQDxm2u&#10;EDhXI5K+kAGulnanE1i3W6QrcSIoYd4A+nE9uK3IYFB2tyGJPmVv0Lf+9N3grpbhBDJpbIUyklop&#10;Y/hSi82H6CX5tdAbcy9TaiboLVkpSpmMeYoQD5h4A0aniYiS6sz5aRsfOB5uPfp2Z4Nnsg0XURq5&#10;POnHFOY+/nieeH/OVar2V78dUbttSLHvT2u4SFgK1lWCimncAKDG5WKqBbvAHfLMzH3jX14gMq1C&#10;Uy5e0c8bf1fsr/lJH5M9sCVt5oGILh0HBhQMjgVVgDmKgt8xeiDDH1oUos4JBMqKB8PdICRUCirJ&#10;TUBparJljo3eer4Xs7ay3WNJlZSrBNQDcRwZTkeBB7Dj5c/MZLknp3fNvO1TMD4AzP5tueQCs7Rs&#10;Ca5K9MbrfbQmnpLqWd7zUQWAuZGrcLqNaUcltNcgykUBAwtrqVq8W5Yhg2/bhc7sjBEhQVMpbIeE&#10;ZnOnDF384/nBDBB1AsQmpKAy2KNTRHHHQ1unYgZAshIRdJ1nEe6yXs8PRltVbK0RysZU8ZZ14PM9&#10;MzwVaIuQJIto2rbD8B936sLGsaBGcUAHfixa7A1f0m1+vzUphJJQA57MsuX0SB73L14N91JGbjzM&#10;o1XI1PD6sWfzO61jB6UjmElnbsDWZ0IILgijQqferUOwKcNVAAKAfoCrAFSKEHgRi96r6BtivT0s&#10;he5iGZtyxzI5mEngeKe6x4ElNiYNuVaSU4/zYHb+3Bi/iFMdVdK3FTBDdyJypouItJA480JzBGY7&#10;8dSwyU1wbtPakjh+U5XI9mWWCMB7KDzJiwUj+Q+8fYMWu69CXI3HZLzSb20ZiUNDU0pXy5FqQjge&#10;Ekg1UkEb70c0K9U+SrwmQhZIpVoxtrimdOOhjQE0IYIzY3DoHfWI+ZnS8XhWtZFmtA0lsQBmRLb1&#10;hjYVD8VJpXFhfSxxJ1pFHIsb5eC+tiY3z4oLhQCymgUurUIRcbh8s1t5B16JmQRn3xpJ1VrSgWlW&#10;JoFGZoMTfNL5nzRS9Sbfbu+qutIFoDVR/wAS5J8CUqFJGmrEMr2Amk2/oXb5C0dqW8UzjITTEZM9&#10;DRVGUYJAJJZmmtLdALaFtKDuHo2mJjQPcKPrYY2TZ1065hYW5z4UTzHIyzGpachRsRRj/wBJT9Y+&#10;hkMFuzPC9ZdbxM3QsDUjSpHxDqc0UingH/Ecf4V8RJW02zbLSODb7eNY440UKiIooqqoyAAFAB+i&#10;lt7iJXgdSrKwBVlIoVYGoIIyIORGRxuPXny128KhJea2iTxJzJRR70da+EAGMU95alWe9jNtpJBB&#10;yzGWEsYYBM0p06uND243Po++vWWx3a3IjQkBfPQ60OfMgOgAzLOBi+6g2+3EXTG9H4hEUUQXLf57&#10;dgYyamIHJgcq4zxrifSxFK9x5YlNsmjX73ecbdvfSMjO9xMsUluQWilQkErIv8PYwoy8VYHPDXG1&#10;tFB1P8PG11bnT5yUFKaqAyxoxIVvwhhqVC1MdWp0vP8A/wCQbopumt3IEdvcvm3wygVVi1QQvgMe&#10;nX4lQ43b5n71t1jadUXUZDTBVN1Pw1LGCa+I01sulTxdsXVpbRy2PStixEUNSVlrkXc5B3I50ooy&#10;UcSWa2hEbHjTng0HHHDHSuyT2gl2mwlFxcg5qYkoxDevJR2lgOJGOjflraTDRF/qZo1pSreGIMBw&#10;0qpYDLJwezAjnbVIoAr3Dh6RniN2vWiuj7qL+L1+vFlvfW8Em3dNRyo66cpbtVapRcwVjYAq0hFM&#10;/AGNSLXbdrs4rfb4ECRxxqERFUUCqqgAADkB+lub/o9otu39iWZANMMpJJY5D8tzXkNDHiFJLYPT&#10;vVNhMNyL6QWQ0B4BtXAqeTAkEZgkZ4i6u26YpPt1wrBlPNGDAgjsIxH11ttuWvrW2+NjVRrcNECt&#10;zEKValAzAAVbQmWeIpDkStaHI/VxxTn6Abe3V5Jjoqf+HXLWO8YPzH6gvpYum7OvkMGo15Iw06SO&#10;PlIpJkJyY0QVq+m96c2t1vuvRDqEAqUtww8LzEZE8CIgdRGbFQRW866+YXUE9zcysSqsxNByUKMl&#10;UcAqgKOAAGLC8jhCW0oOntI7T6KnJe05D6+GCacBjfPmzuyvHLfJKxLLpK2tqWqQDQ/mOrUHMIhH&#10;HG8/MO9kLfEXbaVrXSuqiqO5FAUZcAOWGdeag09mPENI78vvxUiingeR9R4YUR28srMQAERnJLZC&#10;gUE1qRi26v8AmoqXe6tpkgtDXTEDRl8/gGYcDFmozDk5qFRFAUCgAyAA5D9PebL1JtqSwzRNH5gV&#10;fNQNzjcqSp59leIxLcfLQncOmI83izN0q14soH5ijmyVPNkUCuLXobqUm06UuDIsr3DFEt7gD8t6&#10;tkusqInrQUYMx8AofmT0DttbKYlrxI6aIK0JuVA/A9SWp4VIJ91gBFabddfFJJnJcDgzD8NPw0OW&#10;AGPiwtyrELE4Y94BHHGy9R7eKXj7XapCVHuzXcYcyDvQM7qeBYKSKZYfddwlae+uh5rSSkvI2rM6&#10;mapPHmcBJFDRj8JzH1HAUHwDgOQ9Q5eiTpXdABszr5pYZPGw/GDxNOzFvvW76rf5b7TcJRmQ13Aq&#10;wPlLmMiorI9fAGXIlhg/KrpDcwtjZoUulgOiPzVoq25C0BWELmo8Ic0IrGKTGUkhqkA5/fhdwtPy&#10;7hvxtwy7jlgr1FIbq35rEM6eznizk3Pbjtny9YBoJJhpfySciqVEjkjNcgDkSwBBwtt09twe/I8V&#10;zKFaZu4NTwL/ACrSv4ixAP6nNb7/ALcYbt/ent9Mcr04BzpIehzBYFhSgYCoM/Qm97qm99CrCY7Z&#10;5lPxMcTVVra4Q6klh0nSrBshVSgSgXfeqflJt7vbSt5k22KC7D+JrPn3mE1NK6Cckw0G89NXlnIO&#10;KyxsjD1hgDiWL42MTtkRzGNr6L3G9hlkt7ZIH0OC8UkH/LyMtSQNOkEcGGsKRyntN26ZuodqiPlR&#10;T6CYJQOBjkHhNQKhahgOKgggeXLdoknYcjjWrgp28sR2uzWUt3dOaKkSlmJPAAAVJ7sW3VnzIsrn&#10;abSC4IW1lXTPOiHPWpI8uJuALeI0JC0oSPl98no7cbqgMTvAAI7OOni8gL4XnJJ8WYQ1NTIarNud&#10;/IyXEtWbzCdbscy7V5scR7ZsPTN7exah/kxPJUV5aQf7HFtfdW7km19JSAEW7ajcquVQYwKKxzpr&#10;cEcwMqo+1dPLc34H+ddUmavaFI8tT2EJqHbig4fq/wALv2z213b9ksavT1agSPZTBkn6Ct1cihKN&#10;Itf++cXbfLr5fzyzXAOoQuhfw5qhaaRSqMc/CCKgFq0XG87N1x/047+vTxYC3eGAXeuhowmVtMZB&#10;PiR0JA4EH3gu7bt8pZduu2AYiWI2j58ikMpSo7KA4hlj6dlpE3uC5l0kjky6q/aMsS7d8vPkVeSu&#10;nhWSGO0t43plUytKZmGQzZan6qwW+yQ2HTPTDKyyRSzKZXqPedojJIw5BaKp46eeBuXWHzJje7IB&#10;IhhdhqNKirtHkM86Z9meLaTcdul3PcI2qZLhjRqcF8tNK6R2HUTnUkGmFtNl2q3tLYCmmGNIxl3K&#10;BX2/r6yFRrWtD6xT7v1L/9oACAEDAgY/AP1HMjFAwr+vNNcSqkQ4kmgwfLlMr9woPrNPsBwUsLZB&#10;J31anfyGD5UgX1Ko/Zgsb2XP+Y/vxqa8lJ72P78KVupdQ/mOAFvpCT2mv31wxurqrHhUKf2YC3Vu&#10;jGnKqn9owvmTmKQ8QRXP2Z/ZgPaXSSDuOftHEe0fq7LcXIaYfhWhPt5D2mvdjRYt5Kd1Cx9p/YBh&#10;nn3CV05gkkHFCxIxVVAOMmwBLOVHLBPxDU5Z1xEkKmXzPbTHggYV50xR7dmPqxU2Rr/hwZDYUYd2&#10;Py4XUjsriJLtxIvCjjMf7Qofrr6sRq9x5Uzcm4V7m4e00wGU1B/UpJLmTxqpbSOJ/dXlXDJbKYoz&#10;2E19p5+ymPMaTI4NGqMeXyxljMgevHhBPqzw0VtbyDRmSRQfXgPf3uhexfEfacgPtwRJAZ3PNzWn&#10;cAKAD6z34Hk2MQp/KD9priixqB6hj3B9WKPChHeAcVksUr3Zfdh54WaPUBlSoHq4YJtWEi9xofqN&#10;PsJwkM9pPJaJlpZWIp/KeXdTLuOBNbBo5ucbijD1do7x7QP1CS2spVkuBkWGag9g7SPqHfww9w8j&#10;Fi1SSSSfXjhjjjjjRgqBUYFuY2pxyBqfUBma8qYtOo+tWj6Y6ZloYhdIz3ssZBPmraKVZEOWkTy2&#10;7MGDjw01bv1b0B1Tebpf7avnTWskEaF7Va+c8JjYlpIV/NZGFZI1k0fmBUbblvjHNt19bLc2lzES&#10;0F1buSokiYgGqurxTROqTQTJJDNHHKjKP0BSRAynkRUYWSB2gkBr4agV9hBHsPswIL9S8YGUgz4f&#10;xc69/wB/HAZTUH9IzuwCAVJOQA7ScfB7RIHQmjMprXkcxy+/AZX44AAOnn6KAZ4904BmYKvfhGht&#10;q2lRVzko/f3AVONtvLPa4bn5639nDcLJcRpJHsNtPGstsVgkVo5N0uYXS4BlUrYRPD4XuWbyLvpD&#10;5ndSXF101v8AchhdXUzyNaX7mgleWVzpguSdFyWyVxFMWRFmLAjJgcXPRd6ILP5SdV37z7XeSDRH&#10;071HJGR5EkqrIybVuojRZlK+XCFWRVj+CLybp09v1i9tvNlO8M0TijJJGxVlPI5jIglWFCpIIP6P&#10;IAfo6nhi52ywP+lRirH+Mj/y14dvE8gHfh9B2U5gYC8WOI45k/IAqxPL+/sHP6zjZILmEnZ4riIy&#10;jm0YdTJWlDVlrwp3Uyx81It1JN4d+vX1H8SSXDyROvLy3iZHjp4fLZdOVPQPl11buOrr3Z4R5Ukj&#10;Ve+sloqvqZi0lzbZRzVFWi8qWrt5xXfOi+qbQz7BuMHlyqDpYUIdJEbPTJFIqSxNQgOikgioO9bJ&#10;1HST5x9H2MZeRYqHqHpyOsdruiFAQ95t0arDeeYWle0TU8ryWU1f1X4Cybx18ZHHuUern35cjgSy&#10;HxMNR9Zx+SMj9AyTf5Q44iaxQNGzc/s/v5AZ8MbdvXzJ3Fun9nmQOtssercJQQCGdJAsdqpBOkTa&#10;phTxwJUE2W4fKvd5n3S1UeZZ7jL+VfBak0uYVja1mceEeAwlqZwipO37NsFvebH89enNlhtr3ad4&#10;aBZNytbRfKtru03CFIre6MUXl2fnMiK8cUHmuhUzTX+xb/tk9nvNrIY5YZkaOSNxxVkYAg8CMswQ&#10;RUEHGxdY9MXrW++7dcLNE4rSq8UcAjVFIpaOWMmkkbOjeFjjZuu9mAjkmHlXUFQTa3cYHnQGhPhz&#10;EkLGjPBJG5VSxUdNbta9Ti0+fGx3S3G1i3AlnSOWguIL5NQRLO6hbNJvFIMo0eJ5lfeN4stnt9vt&#10;Lq5klW2g1eTAHYt5UWsswjStEBJ0qAOA/VJJIs7xwQg7O1qd3Lv9uJGv+NSanPPvJwyjgDT6K23N&#10;sdY/9Q+82MU02yzw7fskMsYeJ96ulaQXUisCjjbbVHuEjYENcNFXwqcWXT/zjsV2zdyAv9RhDNZy&#10;NQANcQislszH3nj8yGpqVhTha7ptF/BdbXOuqOaGRZYpF7UkQlWHeDiE7ttdvctGkqIZEVmjSdDH&#10;MsbkakEsZKSBWGtaBq0FH+Yu1dUNvHRe2RpBpus9wsrV5tNvC05q1/bW7SLFFK7fEQxMsZUwRBkx&#10;1NbdBb+1nHu1usU3hVypUnRNFqqI50VnRZACVV2oNQRlub/cbuWe+mcvJJIzPI7saszuxLMxOZJJ&#10;JPH9UluJmpEilie4CpxeXFwWNoWoi81QZAZc+Z7ycVsvy8CvH0vIRkorj4n8NK054sippGpJNewC&#10;p+v7MfLq32xWFivWO6/F8dPxPwVgLavKvw2sDgaA+j4vojqB47B3DTWco82znp/6kDGgYjLzIzHK&#10;BkJBi02HdNOx9ePpUWs0gMNy5GfwlwQoYk+7BKEmzCoZs2x8zrHdre8ltJdplTRaxma4MpKiDy4h&#10;TWRP5ZdSVHlhyzKASCGFCPpkk0GCJLkMwHBfF9oy+3BDW1wwHYo/+LAaPbpih7aA/VQ/fgatulA9&#10;Y/cMKuuRCf4lyH1E/dgNb3cbg9jCv1cf0I22N/E2b+rkPbxPs7cEjh9Fl7cdMdGjftv2pt0vYrUX&#10;l/IYbG1MzaVmu5grGOBWoGcKaVFaDMXl6uybVv8AaKn5c2y7jbbgJEZtJdYFZLrKgrphdVBqzChp&#10;1f8AIbrvp3cNo3Xd54L3ZmvopLWIbxbCSJLdmuBFGq7nbSS2iSlgguVtdR0glb3ad2sZbbdLaVo5&#10;YpUZJI5EJV0dGAZWUggqQCDx9AZTRhjp3oD5w9dRwfMOdTc2FrfSlbkbXIsaWiPJIAvmOyyyQW0k&#10;huDbNG4TymjGNosOiNysbgpbyvcR27B/g5ZJSzWutCYljMnm3K24JkglnnDaY3iRfoM7sAgFSTkB&#10;h7azAluAOP4B+1vZQd+Cvnto5KMh9Q+/jjU7HVzx+Z72KDh6BJHPQnPjjVHcmoNRmeWFgv1EkIoM&#10;/eHqbn7QfXgfDTgyUzWuY9nP1j6Us7+4ilj7BXFy8nhLsTl/blw9WCo5fRX14NpIoEZFDlXL1YtI&#10;trlaFmUktH+WTrFCPDTIqAD2gY2rq3rP5p9VbV8qmcW9rDb3E095ukqOALPZbKd3jdlkGmS50C2t&#10;zVGZpCImm+Yf/UN8utsg6guXra2ds9xFdW1oY/LSHdbiGSMXl0qhJFcoskEhdCVXTbw7t1E3Ue59&#10;O7XbIZZJmuY5baFKAeL4mMyadXBfOMjsQimpAxutj8j+ity636tsLeOd91vrau32KSqCs8e1CNld&#10;o1kVhNuUskMbo8vwrJHrG4XfXck0vUN63xLzvIswuRLmJ4542eKeJ8wrxO0eRQEaSo+g9xcyBYx/&#10;ag7Th7G3Hl2oOVDme89/3d/HB865YvTCkiv34IC0XArcaTjwS1HLGRwx+Kah5dmM5SceBaN24ivI&#10;Z21wsHC1I1Ecvbgrf2QtbonwrqqG/cfv+i8QNHky9g4/bTD58+OG9f0VwmfPG2yb0jbx1Q88Ntt2&#10;xJriF5cOlUmv7xjHDb7dE1POWOU3Ex8A8iLXOsPzA+ZF1a7r81fIEMTwx+VYbRaqmiOw2i2CpHBF&#10;HHVPOWNJHV34eZK0s/VXXO7rbbaCVjQDXPcScoreIENJIcqnJEHjldEBbHw92x2/oeCQtb7fE7FK&#10;1Oma6bL4i4plqICRioiRNTl7zaet77+h9YmK2jnuGSRrW/js4zb2sq+RGxguUtikFwrrpn8lbnzG&#10;llmVbG/+UthF5KW7G9u4o3ghu7mR9VY4HCAeWorJMI4zPJI7MGKh29MlxcOFhQVJ/tz7MR/AMwto&#10;wVoDwJP3nn9XZhZrhdEZ5vl9nE/VjpPaYNqTddyuNwt40tJHWGK8ZpU02sjl00pcH8lj5iHS50up&#10;oR1L1D8oNr3FEsC8u49O3xI3fZQM5BGjAPuG3RH3LmPVPDEyC5iUAyYKm2cHt1fvrgm2uPD2Nx+s&#10;cfqGLXobobaReb/NFPLEjSxwRmK2he4ndppWWNAsSMQGYFmogFWGPEDWv3ZY1dvpQt7lc/VhH29i&#10;AOz9+IbG/lH9QC+Eni4Hb2sPtGfEEn03G2+EWsKKB2ksAWJ+unqGNaE1w3r+io78R25P5ZYevEQH&#10;JR92Nu6e3DzepeltSolnOztcoCVGm0uQrzKaDSkTiWIcFjUmuE+dHUPWE5tbslYtq3lItq3axh8w&#10;iKG224yaLm1UE0ubZVadllmlhD+YxKSIVcciKHPMZHtGf0odg25QYeDn+fsryCjie2teGC3liS8Z&#10;yxYkkA/yg9nbStfR8prWcsFXd45hTPx26tcR1/lMkShjyWpxY7tPNcbT13YnVZbvYnyr62YUoC6l&#10;TPFQaTFKx0qzeU0ZYkmx+a1tbbF19dSAWvUVsgTp7eWNctzjjQHatxdqeZcIghdtUlxbqhN41x09&#10;1bs8tlusYB0vQq6H3ZYZFLRzwyDOOaF3ikXxI7DPHX3UoLa9k6J369FK1JFi9tQHkaXJIrlly4gT&#10;7HEx0DNKliKcxWpYdvE88+QjuFIdcj7MUU+gryIwAgqO/FruUDUuYWqv8J7j3YhuyAJ+DgcAw7O4&#10;ihHrpxB9BONwuDXxPjjhvX9FPXhKCraxl2/9uNn3Ky6F6s6v6kkBMtpapFtW1W5R5Bpud4mM7OZI&#10;1jfy4Ybdh5jIJtaDUsdxv2zdB7K6lXtenLbzdzdCTRZ99u2kuw4Bo3lSvG3AIMHdLTpOPceo2YO9&#10;/ubHcLx5BT8wyXAZEfKtYo48+zlJ/wC8On1G8rGVjv7ekN3EMqVkA0yqtMkuFlRRXSFJJwNr2n5j&#10;bPv1jI7hRbTK13b6KVS9gQusL56RplbUVY6U936Duq1c5Ad5wZmQG8f3m5+oft7T6h6dx+YstnFc&#10;WvTGw7juTxO4i8zRD8NHGkhV9Ejz3MSoQjGppShOBunRe7g36IGuLKUql5bHIHzIgTqjqQBPHrhY&#10;mmoMCo3Dp/qHa4L3ZLuMpNBMgeOReNCp4EGhVhRkYBkYMAcXFvsGxy9X/JaLWw2WWVzu2zByWln2&#10;C8YO5RaB2tHLpOQFlguGPnJ89+vOjOsE3Lo+92CDbo5GQ2+5WlzdblZGWwv7EsxicwRzRyXEbyWs&#10;yg+S7FmjTE26WyUViNYAz1saAgDjqJAoMyx51wyEkMDn7OXd2Hv+gx7BhLZm/KlyNe38NPbl7fV6&#10;L6ap8MTnLuU4eQvUkn78cfpVBzwkrL+ZXjjo/WS0ttuO4wMe1lumkBpwGUoFBzqeJOPiuuusbHbV&#10;IqqSyVmetaaLeMPO4NDmsZHfi4sflX0jLfzjIXd+TDB/iS2jPnOOX5ksJ56cTRdTda3KbU//ANJa&#10;n4W1pnkYoivm8TnM0jcPFkKfQGoVoa+36H/UN1AbXWi7XtlgHBzR7zdraYCn8DJYyajTiqJUa6HY&#10;dy6d6s/oe6rcIqXxeREt9RCl5TEkjmEA/mqI5AyVDIwJB2LpXrn5sbPd9dyP5TXFraX9rYyONKoX&#10;lu4I4kkkNS0imO2Y5qsQIQA1z7fuIP3EezB6g37omJ9xujpvZIbm5szcJnIJJY7WSJLifzhGdcwL&#10;EVZmYolLWWy+VG1vNCulDMr3Ff8AGs7yJI380is3KtKY+YvzA6N6d2zb+l+kFbYNjW1tIYYZuobx&#10;Cb+9CpH5cj7bbrOyM1VSaPb5FzkzaKMFWr7xJJbtYk5ktxJOZNSc8Dt9IVhUHEa28hQBhwxa3Nal&#10;4wT66Z/bXG7uDmIv2jEcnbX6YGI6Ym+WnRfVD7b0+b+W6Z4FVbnXcBPMVbihkjjJjDUiKGpNWIJB&#10;n3DdL6a5v5WLPJK7SSOxzJZ3JZieZJJ9Nrs+wbVcXu7TsFjhgjaWRycqKiAsfYMueL/pvqKz+H3u&#10;1KrNFqRzG7Ir6HKMyh1DAOldSOGRgGUgfS6l6EgsVEe6blZXUs+tg2myju0SDR7pRnujKWJqGjXI&#10;8R6Nv6U63M28fLwMqrqbVd2KZCts7H8yFFH/ACsjBeHlPFmG2nftskZ9svrWK4hZlZGMU8ayxlkY&#10;BkYowqrAFTkcxjf+ottq3VFxpsttjUank3C6rHBoTS2tohruNFPGISnFhjpv5QbdMslr0rbvHeSK&#10;Vb4je7orNu85cIjP5Uwj2+MvqPlWKEMQ2LS7rm1V+rP9uB6UHfgA9oxAhNSmXsyP7cblX+EfeMRe&#10;30H6JpxpjMVPfiC08wiKVCCK5ahmuXbUUHrp6Jbfo/pu5vEizllACW0C0qWuLqQpb26AZlppEHfX&#10;Hyp6U6j6usd02vebO9v7sbVKZoobOzaSFaXoXypGnvIntmMIZI2Q6ZH1ocXo6Q6as9p2e3geWd0U&#10;ea8cKmRmnuJCZpaKpNZZCB3Dh1R1Zen/AFW57hcXTcQAZ5Xk0gEsQF1UUajQACpp+i6c6XuYmPT8&#10;BN3fkcrO3Kl0J5Gd2jtlP4WmDUoDgKiBUAoAMgAMgAOQAoAOQxv3UJkSXpb5Y2iNbxkqY7rqvcKp&#10;Yoy61Mq7eqtdMFq0TWNwh8MxrPdXUzSXMrl3diWZmYkszE5lmJJJOZJqcIaZiYfc2B6vS5BoaYRi&#10;PHTjzwwJJ8R+4Y3L/CPvGIqHt9B+kCozxHPApMyGo5Zjhny9fLGw9SBNw676/mto2ktriGTa9ssr&#10;jylMsc6BnnvDHMxFEdYZlWvgDCsGzblfx2vS8b/6fa7CJbTboSWJUR2kAVHYFjSSXzZjWhkOPmHM&#10;ZIXt+jen9p6Yt2jVNPnRxfEbq2oKrFjuCzHWaM4lYOAQAOvrmOQre7hAu3xUrmbxvLlzHClt557C&#10;QFOTfQTpb503W42FjesiW1/b3EUMMEpJHl3glglCwykgLchlW3cAzAwu8sG+2dmbmS92TdTa3pej&#10;JJa3ge52bcItKKFS5gWa1uYw0i293aUaQNcpGv0do636XuCLu3aksRZhFc27EebbTBfejkAHEHQ4&#10;SVaPGpG4fPPYLlZ9r+BLW8T0Li+kIiisplVqiVLllWYKTSNWlUtHpY9MfKe6unl362eTd99kYnXN&#10;vu6oksscg1shawtfJtqgKVuGvKgFiPQgLAHzh9zYHq9MgAzpiOuWWGINRqP3LjdowCT5dfqIOI4+&#10;yv6GR14gY+GnkpE9K15Hkf393qGOi23+eKPpyzvFvbtpCoT4WyBu5lJZkUmVITEi6gXeRUWrMBi4&#10;3Xr/AOZG12vWnUO77hvN7CZC0qSXM5QakQOQ7xwpIsddZV1IUkkn5f8AQPTPzTvDEN1Ltb2mz3dz&#10;Pc3Eii3thEsxs1DJ5kwoZCGEoYAlAp6t2y161vNw+V/T7/DT7jFAlt8buQzktLLU9whhtlI+IuCz&#10;ktp8pDHNHKLy53bbtwubVFMjyXW4PGsMaAu51W62yrGqgl2lD0UV1DMmPff+nvpGy/rTlIllubV5&#10;ILSzgc61WK8L+dfbkdXxV0VHw9l5dtbt50txKu2dYWHwlj1z/ThDfbQbW4iF3asweezW6itGghvb&#10;aZfitqvwSolRIrpGt55oRunzBHU1/ufysha22i1vZnuYhd2mtrmC3it7mj/DW00K+bENVvDdgCB5&#10;tBlH0Ov/AJlbPbh9k6dkthcLRtbLcFw7x0FGFsFR5xWqxyiT3VYjGy2HVcl5e/Lyy3I7r/TYyhhn&#10;3O3t5FsmlSTw+U0whjuqVLW4PhdkQYtNhtrrzept8vpZri4lPhTUXnurmXMVCLrkKg6nIEaVZlBG&#10;xQNuadTGDSNyM7M/nUyka0qLcx6+MICt5fhEwf8AMxunRl7IjX213s9vKUJKGSGVonKEgEoSlVJA&#10;qDwGF9XpJPDEeIdS01SMR6qKP2YvY2WoaJxT/ZOHifJwTl2YBUZHBB4/T8t/dOAYPcBwu2zyj4lU&#10;qteJA/D6xy7q9no6dg2SGSL509aWzrtrlSBsmwSB4r7fZSSGSa6i823sNGhvJ82WOUyTQIdk6K6U&#10;tTFslhDoWtC8jE1knlYABppnJkkIAGo0UKoVQ3yR6UvCu7XkSvusimhitnAeGzBBqGuVIluBQf6c&#10;xJ4lncAKoJYmgAx1NvnzWhnVtivY4H2eRJYJGlkiEySXjHQ6waSCkMZ1Ssp8xkiAWbrixtLGGOPb&#10;YrSe3QARxwLbXESkRKtFULbtJFGgGkBtIHD0WXX/AESqr8wrXcL1DAzEJuFvGYysYLvoiuYyXERA&#10;VJQdEhDaHF3tW7WM1tudvIUlilRo5I3U0ZXRgGVgeIIBwABnjprpDe9tR7rdLV7rcYpFyd79Brgl&#10;UjPy7Yx2zjtRu3G/dHMJG2UkXFhK9azWUxJiJaihniIa3mYAAzQyFRpp6E3rY7jZkvbiylttO5u8&#10;NvMrvG5gW7QEWc0piVYrmalujeG4ZYmZh1Ru3WG1Xu1df7Zb6l2mYCf4q5YEQra3tsXtprVpQBJc&#10;ao9CAkIzaVbeOoNzujcbxf3ctzcP/FLPI0shH8utzpHJQBgelgoq2Eg4y9mNvjlTSxUmncSSPrGe&#10;CpGRGNyh0+EN9nGv1Z4UEmuGPb9Mej4yCvnKcqccdP3HzQ2q5u+nrdzJJbwFVe6aON2gt5GcgJFN&#10;OsUdxIDrEDymMGUIrbh80us2t5/mV1akV1cSRUMVrYlFNjt1oQzILaCARk+WaMdEZeVYI3O7dZX4&#10;jl3T/JsbZif9TduD5akAq3lRgGWchgREjBTrZAZksbO63jrfeLqSVgi6pJZXLSSyEABURRqd2OiK&#10;GNSSUjXI2fRl7bb384FYiXd4z5u37UQSDHtKugW6vQRU7o4MMINLGNnC3Y+ZXxzTH/3H0z01vsLH&#10;NJHksEt9wnJqdLyXhK6eZjelAoGPmD08VQte7JewjWupQ728gRytDXQ+lxQE1UUz9HSVhtG4Qybj&#10;aTXa3kSuGkgmku53QSrxTzYfLkTKhU5EkNSXqXYmj2/5mwQ0SelIr5UWkcF5TgwACRXQq8aUSRZI&#10;0QRz/LrreeXp1NtiuJ9yuZwqCwht0J892dlj8t5mgjjlD+W5mjZHKspL7T1cDF8yunLlts3eFiNY&#10;ubeqR3Box1JdRL5nmgCN5lnEZKqDi43zaLYN1j06st3BQEvNbadV5bDPMsiLPENLMZYfLQAzMfTL&#10;t9qawofEe1hll3DgO3jgnTnXFfSG7MK4XniCEcFQD6hT0S7mAPh5UX1gqNJB+w178FI61wAeP09T&#10;HwjCyNXQezC3YCjbswS3GvcO7AksdwQP2Mhp9YY/diy+Snze3hG6DmfTtV/I5ptsrHOzuHemnb5m&#10;zhkY6bSUlGIgcGLdbfp7frOw+XewW83lTXk4ht4LOGVY7jcJA1HeW6kKMkUMbzPH5ESq4jaTG6fK&#10;7pXfeoOm4LmRo7nfjbQ3b7tFRaR3dvG0N5Y2HmLrS0tZJ9aaTdRzSiqzbt8ur/besNkRdTPs84uL&#10;iNSSB5+3uItwibhqrbFBqUayTj5C3O421xHcbl0bvOySq9UdLrZ9ymvAs8TAECKzlgSNiAauEr4G&#10;BVWAKkgEciOYPccdZdOyOzNY7rdQamXSWEU7oGK8tQUNTvx8rtv6E3yLpn5vjpmxuFmuiBtHUK3h&#10;luW23dUUKLedS4WyvnfxqRG7wOls6bnt62M+09ebYdG47TdeG6tJAQrMAQDNbFiAk6qMmUSJGzAH&#10;Z+mdvsrZer+ofy7i4EcfxP8AS7OVJ/h2l0+aIZbzynVC2gmGTI546N+cF7csbONbbpvqz3mpFp07&#10;BvkmRACRxfBXEzMW/wBI1FMl2K1B8QxPvVhGsHQm/GS6tKDSkMurVdWagAD8l2DxIoyt5YlFSjYa&#10;02KRlHMkULftA+/n2YIuSTIePrwKL9CRzwAxbSkVRTqNe7P76el3C1ePP2HI/sOGVuFf0DkYi8zu&#10;xYLBTTpNadtTWuNcSBlHEc/ZgxA6Zv4Tz9Xb9/dhr+yULdRiuXMDj/eOBGJ7TcYfLlSlGXNT25HM&#10;U9Z9nODcNk3V4b6M1R4naOVD2qVKup7wfbj/AKb+our+sF3brPbevbjbNMs4/qCWO62dvFBI9aSz&#10;24nW4aWVxIWIWJpVLKMaSKEY+ZduNZgubqO7Qt+IXUEU7aTzRZHkjXuSnLHScEMRSGPo/p4KppVR&#10;/R7Q0NMq1JqRxNTjp3a+s+qLjautNrKps/UsQ13Fmp8PwO7Cha/2lhkNYknswXCie2ZrbF9vPVM9&#10;k97Ywx2Cmyk82zYWupZJbV/xQ3E5luEOfhlADEAHEtl1vOP/AOvd7tm27dUyLCzuGX/UxgrIRNYz&#10;JFewuqFg8GkEBmxB0d19d7tv/WGxzzWMM22W/m2+5WduQtpepdXLQKiyRUipKPPIiEsiKz6RuHyy&#10;2z5Fiz2t7mOeC+vb/wAy9tLiFvBcW8VtEsIYoXikR5XR45GVgaA4LSe9gkcPo+WOLZYe4dKFvCPV&#10;z/YPr9MsLjwOpB9RFMTCWcNQnlT1GneP0BQ8DhYo2pTEezXQOlhUPyBH7/QJtvl8q+VgajINTke/&#10;sP14ns7mIrdxZMCPe5H+/wBeLq126zYsrEkjmDmPsIwkkFm6x9rHSPX4iK+zGtRIQM8qSaTxqD4i&#10;KduWLaxfqBN86fhoPhN0i89Qo4JHcoY7qIAZLSV1UUAWgAFj18nQMm0bw23Q295CLn4iF54WcCa3&#10;cxxuImhMa+XKutXjPjYNUXe/fLe0u5ej49r261ikuYTayPJa2kcEpWAszRxAoFjDsWajNXSVx/p7&#10;NFSnMEn78Ei8Kr2LkPsph55b2pOCZfEcPIY6g8sBYfBhVPED6Fa0xt9iuRlcDV2Yt7RTUIoFe08z&#10;7TU/QW/t18ceTeo+6fYcvaMKD7w4/oVmiNJBwxHZbpLRhkrn7m/YeXDhwDowZDwINQcQbtbR/wCn&#10;fNxwBrkwr38e454/q8h/1E5zAGojM0HdlzyrjSTKP9j9xwRaXKsw5Zg/UaHDiSILcHg4HP8AmHP7&#10;+/BtJhRjmOwjtHd/bjl6PZ+hpgITniDdJF/yqkd7EUH1A19dPozW0wrFIpU+oihxfW9yGW1V/A3a&#10;hzB7O405gjjill+YcCvGmfpijlbTETQnsGIto22HzLVnA1c6Hn7O2uXPCG93CYOR/GqivdUHBm2y&#10;8lZqHIsrA+ogD7frwYbi1pbKTUkZjAljuCp7sWdraTuVZgvPOvdhtgvPDEsCyO6HxAsxGkVGVQK4&#10;8mzHnLUgs7eYSRlT+EU4ZAd+CohQKeVBTEcgiMU6GqvGShB9mR9oOFR31gD3jkfaOB9eXqxa3Mat&#10;8VE1BTmrcQfUQKdmfbgTbjdPEvYCAe6pOQ9WeDHBuMvxNK+8rZf4QAad9cSx3H+UvPkRyIPYR/au&#10;NUTVj7fplhxGeIkKkOzAAD+2Xae7PFvZRZqi5ntPM/Xw7BQfSlSEUvEBKnt7V9vLv9Zw4veGfHDM&#10;vAmvpnZP8wLlht2uVHnsOJ5Di32U+3DmzdvIjNB2U/eeOFWSSsROangf7+w8fZkZhaOFnIyJ4gjO&#10;h7jyP94wYZagqaEHu/txxt+s8yB69Jp9uN68s1ne3Qr7AwA+v+2eL+KY1Qztk3Ig5+o8j9vDC+e7&#10;RufaPr4/ZgyJuUekca1B+oiuEEd8jFuGk1+unD20w97cPSIAesk8AK88UikpEvBQcv7z2n6qDEMs&#10;sjCPL+/BuIBUnge5gf25e3EcMoPmgn6vpoh5kDHxsi/6iRcu5Tz9Z+wes/oBf2EZ8yvjA+vUO456&#10;uzI8zhI5FOpRQ58xgeSfQa8MNyqjj2acSwQ/5Lsa1/fjVQgjEc8TAxU0srVoR+zupzwL1I6z07aG&#10;oHut+w/sxtc0tU21ZwCCM6Vz+yuNpvYgDZXKGOQ+rND3ZsD6gcedZxlbe5kaRudWY1bjwzNfqx4t&#10;XmevESbczfDH3+dcLud/HS4VKnVnp9Q/iPLmO41wG1EWkRIVQchXme1jzPsGNQBriMx5DLliEy8B&#10;Gp9urDPTnjhgj0ivDCrZ5H68Q7hulvXSwIB4MRnw5jt5Hh2/orjcrAHyCSzDjoJ/8teFeHA9uJEb&#10;M+id68FwIXOWdPUwp+zE2easfVkeXoMSHxYSJ3qpNGHaP7cDxH14V7Jl+LUhlqaEEcVPZUcDwrTl&#10;XDLcIwu7dWIrx1RgkD6shi2ncA3FMj/OuR/3hx7zXkMLYohacvQLTOvq+uvZzxJdXhUPkTzp2Adr&#10;Vyy54a1gJWAcF/ae/wCwfWSRIfExr6FkJOIYRm3lJXP+XUSPbgNXiT6D6MsEHBvbpf8ASA/7x7B6&#10;uZ5evgscahUUUAHAD9EyOoKkUIPAjsODebPGEFasqihHq7R93q4Espyw0BXUWw1hLLSGRaBexuI+&#10;4j24iuIIgkbeI0GRJ4+2tcv344YLJk2NTCrduPiI7g+XpoVPukdhH9jgtaS0nUeJDxHIkdo7x3Vp&#10;jdWt7inT8oDJFQaUc8dPZzGWRFK5gUk3OeGNbpq5gDW1eNPXzOQ7cIsEpS3jJ8I4esnmf7DGv8Xb&#10;gFmJOOOI1lj123Eg5gU4n9n2c8W23QSlQFJYDnXID2AV9uFThjjjMZ44DHk26UetK4iutwcraAg5&#10;8XzzA7Ae0+wHCRQxhYlFAAKADuA/SyTWcapOcyOCk86dh+z1ccLFLC6srcwR9vCnfwwgRiDqHD9+&#10;JrpErMkesUz4e8B9/sGFLEA055ffg51HoZBxOJN0mZhFUheVTz9g5/V24EXv3jcByXvPf2D6yMNq&#10;dqk88By1TJn6cyK9lRX6uOJN1mRleTVSoodKnvzzI+wYcSVOqT2cf3ZYK05Y4YXMY8KMT3AnjliO&#10;+v11SkAiM8ATn4u2n8PDtrwwABl+nlhlQEOpWtBUV7CRxwbmzYywrn/OPWOfrHtAGI9uvJWFnLUH&#10;UclYe62fCvunuNT7owdwt3KLSrBchXty5H7D3HA2hX1P2nHfi1J4eYMsJPb0WTyVC0HAsK19YzI7&#10;8TCZmZga1JrjJQDjNifR8Yq1HDFt1VdTMsKuCEzo1KGlOHdX7MHbbG5rDESJCpoC/wDCacdH1aqj&#10;iMBtILV4njgppqcsV0VxFeyEpDJQ1PIeria8qce3CpBEDIB7xAr7Ower21/U9c0Omf8AjWgb29vt&#10;z78fAyy+daUIBbiAfwkZ1H9uGQuN52iF2vFzEYz556effTj92NM+3yo3epGLOQow/NHL1Yjs/PUt&#10;5YFQa6WAyJH3js4YMhsXIZqVGYPeD9v7MeOBl9YpgAmhwPhrOSSvYCcOd8tWht/M91hR2p3chyqc&#10;+7ni22XaIF1Eaap7sQPq4tnU9nHM8GWKXzPMOokGuZzx+XaSN6hX7sRz3KeUDx1ZtT/D+8jAZbUS&#10;SDm9D9Q4D6q/rGiaJWXvFcDz7EMOyrU+/Dttm31dhSgOeXKpOQr2e3gMXUO4bKyW49wipr3Gooe4&#10;in7caprJkb2rx7gafZgO1kSeVSfswY9s2nU1MqUUe0mpw0RiS3gNRQNTLvIJJ+qndjXd7ioJ5KC3&#10;szK4QPE0sgNSWNAfYKZfXgJBEqIOQAH3fr4PZ+pf/9oACAEBAQY/AP7iguvstEqaojjgAqpqqaoh&#10;Ei6apwgNyGHDXXQAebMl0TVdBElVdET+/O3WYZHS4zUsqIuWF5ZRK2KhGSCAC7KdbE3DJdEEdSX3&#10;cOxa6+ts+tk6gaiYnVSXoSvIioKPWk0YrCMkSaKbIv8AL2LxJXbvarGaqG70jEssitZthOZTROpx&#10;YjYwIymvqPUJCPtQvajLeU1mL6EpddJTU6O6qnT0q69EdcUUX0TXTXh2VZeQW4xpJMiFiPPdhtNO&#10;ESkSNhENoRFFXkiIgononHde3x3Hec6UbEzvLA1QE5oKKspdBRVXl+OvAyI29O4ve6kNt1LqyQ2l&#10;059JfM66Ei6L709eDCLvPlzyOqHV9Rdasl+BFQehbBuSrf5ufToi8teDWTuD/MExxRVqDc0NG/CM&#10;BJCRDeSCD7Kn6L0GmqL+heEXcnaHGbGMKF/r8WuZ0GSSdSEJlDkjaNFo3qmgqPPnr7OIrGRs5hgM&#10;l0UGRJvKVZVKw/1gCgNjXOvyTa+JVQ1jAmiLrpy1GdgGcYzljCgJkFNbRJUthCAT0lQBcSdEJBJN&#10;UdbBU9v93fr8myhLzJmEJHMUxNGbm4jOIidIWatvtw6pSUk+F9wXdOaAqcFA2qiQNqsVVUUrojGx&#10;yiQHUWhLMlMjGiAoKi9LLIkipzMkXTg5GaZRkWfOPopSLnILOTZIwvUpC0x3nTRprqVVQR0FPYnC&#10;K3GaBU9FEef7V146epen/Dry/Zx+Zf28S+80L49vk44qdMZP/M6V5l+r3cOEw99VTXToYFQFr8F6&#10;kROXDyRyia/+Iw8oOOM/hyVfXjV1h5z8YsV4/fqqdsV5cK9HrrowElFSKrmlqXtRF7K8teOUC8T3&#10;IlZO0/62OCrp7MoAVEcWNNrJafm/eXqbH4V14GditzJxmYKqoy6l56tkNqqaKoOdxshVEX2acQam&#10;3Os3cxZjstNlk7umQMRW10Jpm7hm1KfJG+QrJ+Y6dE05cuK2hn3ruAZjMbaB2gywEixUmn8JR4l6&#10;Gtc+2pp8BuqwpIqfCi8uAcbMXG3BEwMCQgMCRCEwIVUSEhXVFTkqf3J2ZnF2n1ZyDJmVWMVofN3t&#10;wbI/wo8dgVRqL8y6qCDkg2m+SrqvSqcOU2KSHdrsVkooSqOilPtZPIb6tOiwydvsvKBp6hHFgFRd&#10;CQvXgkQQkyHS6zmvkjspklXqI5DxanJIvbrquvAxrQ35jyJp0NqrTaqnt0T4U14KNBkOA24SKNej&#10;ZEp6epKWnJR0/Xx8SEK+4kVF/wBnHqiIvovv/RwhPOAyK+iukgIv4IpaaqvCwtudvr3Jhi/HJn9o&#10;oFIyBaKivW0kmYGqoqaCrmq+xOIs/dPciNg8H4DfxbDIce4sHhXq62JVs8ceDEL0+JtJSLz9ODaf&#10;wJMtsn+2su5yaysH5TzgImpNsQZEGGwJFz5NqXsUlThsce2zw+vVkiNtxaaLMfAjFAVUkTglP/lT&#10;l8XLnp6rwjEOprIrCKpIzGgRWGkJdNSRtpoQRV0TVdPZx/6KJ/8ArM//AAcKN3i2O24ky5HVLOlr&#10;Z38B1FRxpFkxnVRs0JdUTkuvBPXG1VIw6Zmbh071hTCfWgoQqxXS2Iwj8PJBAdF109V4bdwHMMl2&#10;0iNA2rVdFE72Ow+H5zaOXPiyCZe0RVBwzUSVdC0VBRxzBbPGNx2Yw6xJSygocgIRUEHuRrFQji6u&#10;uugSXE0T14g0GVYzlVviNI6lfZ4bnECyKCsWOQI6OMZA+BlDFpotWjjm5GRFRVAx0ThExK5bq8uj&#10;M9y4wS5kR2chriRekzYED7NrDFf/ABWFLpRU7gtqvT/cJu3W0HyuVbiyGijPZIKNTcWxh8kMHAF4&#10;DJm1t4y6L0p1R2iXQ1MhJtJ2S5jZWF7llu8cmzurGY/MWQp+qATxGIoIaCKDogiiIiIiInGqIiL7&#10;0TRV/Svrwi9Rcvcqoi/p49E/Tomv7eNI0gYrwp194kTkI+o6r7+F7jCPMxuT8pE0AlH8yovoqcRc&#10;Y26xmzySxk840WvjOyAQgRVNx8hHpajMgikZkqAAopEqImvEyqziFI8y956JHWpO2+12QwqzZXEL&#10;5h1lPpWa7tE1YQ7aygr3Efi0US3bZfb7TxKqmIbeePW8+xW3Gwm3eem3heB5hheTWb9Rjucyu2zi&#10;NFklbYVMKHAocrmJ9OZksKgw7CRHR5Owbr7WTuY+NlT5NgGV2OBbl4FkkZqvzHbzNqtmNMkUGSVz&#10;T8qP0TqqfFsayfFek1tzUTI0+DIkRJDLx/2D1XfVNbdVskCCRAtYUawhvAYqBI5GlNutFqJKnNPR&#10;ePr22MmdsllwvJJS3wxHWoxyWyRxl8YgymDgug4KLrHMA/3NefA4f5LVsjcTFWXG42Ob54BTTbZG&#10;q9ltWxTcuihR1sax8GmkNye2y4CmS9an8TiRbOqnRLKunMhIhzoMhqVElMOJqDrEhkjadbJPaiqn&#10;9o/MmSGIkSKy5IlSpLrbEaNHZBXHn333SBpllpsVIiJUEUTVV4udnNg7WTWUNfLdYyPP6uaYFfsR&#10;lcZlQqqXGIEaqXtV5oSlIREVVQfhVGUVQiNFqRyF1nm6i/GfUSqSo4SL+3hI4kkdqL8QKfJ13pTk&#10;ir9miJqv4fhwTogqtCuhOa6Ci+7npz47Mp1WUcBTTRVEiAdeohX3CnAw8SZfhYEzMbYuswfbJusi&#10;c0N1lHD6ClS0a5oy31GuqaoiLrxkeD4ZPtcR8FMByO+23zC6xi0m0uf+c+dYVZycd3Brp+cUkivu&#10;sS8Y8IzOqlU7kWokNP5paQpaG+FSw2tnS71eJ+1uOYjup44Yu7Ck7cbbYvVUMTcnZapiK9Jxmpx6&#10;grY4zcxwFuN83QtsoLkiKUyCIPvPQxa/ddYfbRdUVelxpwdUVFTRU1RfwVP08VO+9EeQZt5oeHe3&#10;VZhnkRtXUPlZ3nnT4FUl7Gf/AJvp8elT6WutPJXxueuZUmpkC8U60cfeiOHI/mAWIuH7nbdZDX5Z&#10;gme47U5XiWSVTquwLmhu4bU6umsKQg42rsd5OttwQdaNFAxExIU/snmauvhVrMiQ7MfZgxWYjTst&#10;9UJ+S42wDYE++Samap1EvNVVf7N1991thhls3XnnjFtpppsVNxx1w1EG2wBFVVVURETVeJu0OzFm&#10;sbb6unyK7K79k+hcukRHu26DD4F//X2jDVoEX/UKiOHy6BEa2tb0RzRZL4Johmv5yVU1T1419q81&#10;/Hjn9jbhJqIr8Se/05fs4CK2awatER141VEBdE15r6a8V9RB64eHU5DLv8lJszZjwWnBFxgNFTvS&#10;ZX5G2+pOsl5qIoRDdbf7QQo+PzIGIZBExMgFoVTJpNTLCvtJhq0Tb0p21JtxwiFR5aIKCiCniHLx&#10;AGGaRrx22lq0iMrqddbUeGVNLklVP1AHEuanI6+XGnI4ndSa06jmp9S/YXk5szjYxfHTe69eLI6e&#10;mhCzV7Pbu2DjkmbThDiRWYdPg24KqUyp6SVuNZpLhoLLSwQcwDfbaC6aoNyNs70b7GbCTHWXXvq5&#10;FkVtvR3UJDaWdj+S0c6TXz2EICciSXEEgPpJMFz3bI3qzwd83dxLaLV0E+9SUx4Pee2QCF7uL453&#10;AWbzBU+1u/d/LetcXKI2zXRcolk1HjMxcggI3/db3xt21sTYkwQZXdG+YI2ijiQsyWcarngNEeNt&#10;DQpmiKvcRGtU6XEJqNAcNlREe48iaOOl+84a669bi814aaigLz3UncdJEQkHXVdNefpx+rn+n2/b&#10;1H+VPd66+xE/FV4xrbChgD81fyCU3u52m4VdFA35s6xdHnGjRojROEuikqDoKESoin45+GGG1fkh&#10;n+MOrFzLdOTbjWbLjkwd9uzCDeVByL3cORXyGUZRK9I9WLRD27B00dTi9xvy9wqjg4hlsqQlFujs&#10;Zj/VkG0D05G2IxSdvsom3MXcDFqh3+Ma/NhbC0h6BMNQAckzbcaywjf3+nt5Pb7Zbnm1Pkv4tV+W&#10;zaTYPcfcaSuQ57tfuhsnktxkmdbdM5Fkvz+VfTWZMl6HNsbEYrL4m3Bg47uDtzlVBnGD5bWMXOM5&#10;Zi9pEuqG8rJOvamV1lBdejSWusSAuktQcEgJEIVRNwdj92aFjJNvdy8an4xktW6LXeSNMBCi2dXI&#10;dZf+nX9FYNMzq6YA92FPjsvtqjjYqmdePedm7aM07jd/t5mXyzkeNuHtjdPyf5Uy+OBtNgM1W4zk&#10;G1Za62olzClMA44AA4e62G220z+X/wBPHyBxOfhPkPJzeTKxjEbe6oPmn8HzTZ24+TesrbdfbzKo&#10;aI1LqNGoRaFIkMS40F1jCcJvs2yLcm4xLGKbHbDP8uSD/NWYyKiCzBLIcjOtjRIL15aIwjsp1tsE&#10;deIjVNSX+6JEx11t/dDNwkVmGQ07Th1jeiNzsnlMGhITFahojIkii5IIdUUQNOJV7fzpFhc/OPWs&#10;2ylOm/LurGc6bsspT5qTsl03HFIlJVVSXXhHVTpJ1EcIfYJGmqon6OOS6fj9xXXU6gbTq6dNeo05&#10;gmnt1JNONoPGNmyu8UufLnFsw3Z8jLaisZdHlOJ+Gu2M+Djs7DqCyhHEtKGf5E7g3ULH3psZxt1q&#10;hasDZNHCBeL7cbwfv5G7OEsHIsC2MyyTFhbn0EInXXjh4VlL7kWkz6HXsL0sxZ3yFqrYoKPTn1Tq&#10;t8QzPHL/ABDLMellAv8AFspp7DH8ipJoIirFtaa1jxLCC90rqiONj1DzTVOfE4cOy3IsWbtZ2OWd&#10;vHoreZXwrixw+1C9xOdcV7Tv0+2lYzdNpKgHJadWK/qTfT1Fqx4xZjtNF2S343UsLbLRsdvWhY2O&#10;3Z3BqcY+oZnlVdiEdGIezmd5vX0btjYV0Nn6LaWDLskHksJZtv8AG1Fp5FbdM5xI2cySXkOLB9Qm&#10;VbU5ixYabtMWyb6e4y9e4daSYcWTIr3DFt1+G1qvbV1t2sxzGqaqx7H6SFHraaio6+JVU9TXRGxZ&#10;iwK2tgNMQ4MOM0KC200AgApoiIn90usnvJKQ6bH6qfc2kpU6uxBrozkuS4IJzcNGml6RTmRaInNe&#10;Mm3PnBObgvPrVYPWWCCLtHhsUnEgwn2GjcZZnOuEb7yApIrzprquuvDzdk4kiG2ZPVzYL8bbxLqq&#10;ve8OfH6eenu/BPw+03NNUBNVFPUk9yac+HXBJG0YjpIPq9FH/BqvPq4wrb6RKKJVznpFpczAZR82&#10;a6oiu2T7INr8Hfktx1bBS+FCJFVFRNOPIuLbNV8eTA8F/Gat2jhsi22/B2yibobyNZjDjNIgmkJr&#10;OWoqkqaiiq2muqIicDUb97bw7LI4EF6DjG5+NuJjm5+IC6vWP0TLYbRSXoTb3x/ITgmVpmqqcclX&#10;Xi63FxRH9/8Ax4gJLnydxMTpnY+V4FWA+XaTc7CYzs2TDiR4xCrt1XFJrE6SOQMFFEF8S8gw2ywe&#10;tuaneXHLNLPcS+YxrB2MfjMT3MxK8yF4HQq238MSwbiuiDjnzpsi2DhkIEJtkJgaIQGBIQkKpqhC&#10;SKqEip7U++7KlyGYsZgCcfkSXQYYZbHmTjrzpC22Ap6qqoicPra7mUNnKjgZlAxuQF9JIh0/hIcA&#10;nIYOqq6dJuivv4dg1WJ7i27YH0BLbrayO27onMhE7NwkHX38SGIe0+Tvw2yQWX5NzFjSXB6U61cj&#10;N1sptpULXREcPl7eG0l7VZa0ypj3jj2UaQ6LaqnUTTZwI4OGKLqiKYovpqnrxFiWlpkuFPyABScy&#10;mkRiGy6WiK2sivlTzJEVeRdtE09dOGZmH5xi2RsSFAWlqbuvluEbgiYNrHbfWQDqiSfAQoSLy01/&#10;savx8xKyNm7vWWcrzh2K70lDoK94H6alfICVe5by21kONr0kLTDS8xd4bcJNCMUUk/H2/dAC00Ik&#10;RdfTRf8Au4yq/bqLrIDoYM6yOixyIE/ILhiE2rrkClgk40Mye62iqAdSdWi6c+XGUZJvHunYbM5Z&#10;ZRm6DH2t4MEyzDsbig4yVhaFK3Eeq5eA1UzsxAaaZmWUR5/uELYGqinGyX9Rbx53L283pxDZfHsw&#10;2l8rIG0WS0e4t/J8Vtw36HI7TOolfhsq8ubCf4955R1mTya5uOcssefuO0HfJsHKLMcNv6fKsTyi&#10;pgX2N5Lj9jEt6O9pbSM3MrrWptILr8OfXzorouNOtGQGBIqLp9hNuCJgYkBgYoQGBIokJCSKhCSL&#10;oqLyVONzvIvwm8fLHIfGXH3mdv8AefPtpccj2W3snyIpLC9s9z7SroqF2VMcpaqHY1kG5u4kJuiG&#10;/jSmSe+balkua3+/mK7h463KybHqjBb7OYjlX/zSx6hxqNAhbgJWW7TWRzL2LSjAoJN0YhCuoFNA&#10;NtXpLMx9z7kmwsZcaBAhMOSZk2Y83HixY7Iqbr8h90gaaabBFUiJURE4tML2rZTcrNWIhdm0YJRw&#10;mDPIulGJFg2bb9obKIqkLCg2q6Ijq89H424+eyq+A6RfLYxjpLV0IN9YuAD0WH0NSSEm0+N5XHNU&#10;T4uScd56MzJYLmjxOIamn+JV1XVdOEFiOsY9FTqa96/gPuThVJSIteakvxKvvXXmvHt/anHS9HjT&#10;FHkiPKCEP4CpLw09T2lnRdpwHRSolOsl1tqhD0EyqKC6+i+xeIdZnNY5uzh0dAYSM6+TWc1McVEV&#10;dbvne4zZNNCiqjUoDPTQRcAUTQJu3+SMuW7McHrbE7LSDklO70Ar7UiA6v8Aqmo5mgq/HJ1nXT4k&#10;VdPvXeSWhq3XUNTYXE4kUUL5Wuiuy3kDqURVwm2lQU15kqJxnW6Nxq3ZZbeypCwRcV1qugi4TMSv&#10;ZNUFTYjRGwbFdEVRFF40RNET2Jy0/D7qL/1+1E4sbAf4jjSCoNqumnWaCjmvLQkVdU0422p7VmLk&#10;bVxAby6SNvBjzGRm2khZ8URZltvIR1zfQIGWpIYqoqiaImWbL7D+IfiHvH5hxYjua7j5PmuFY1h+&#10;13jpj1vVG/K3W8s92MSq6+9q4E6kfV6Bj6S3b+9RReaZbituTWoPjV/TS8nN1ch22xWKkbcfc/PK&#10;vDMk29zrc2NeJd2+VeN+CZJR3T+1G3cydIlQXogyHoVvEbZeFtx3u2U/D9tQ2w2q8msrymfEx/H8&#10;YrcBv8e3BymxN1x4/lCwW6YplnLFRe68NUzCiR2yfdBBAz4w/IfP7ffazwH2c3Fye6w+p8btnNwS&#10;Derd+0xuc9GnYbeeR71tW2NdEu7CkfaOqwOuhW02JLZi/Vm3pPYPGaXx3jUlNtjgsf8AkSpw6mo5&#10;2Ju4E9jYBEfw68w24g1eQYle1aKJPw7GKxMXui8YkjouH9y0zLNriNSUFSyrsmXIJOpw1Re1Fiso&#10;vcky3yTQAFFVfVdBRVSZjuOOv4Xs7BkPJGCG6p2eTCKqDcq4dbLpUyFPgYD+Ez1afGWpqcSFWPV8&#10;VHiNWyb1fkOKvxSSfX+IncXnwUQ1jRhJNO9IP+Kmqcy1Lmi8fKtWSSmkVekmnicRdfYnHWj7gpp+&#10;Yw1TX2evNV5cC+3JV5T5uCKaki8/yinCNwycR71VJI9ptET29a6JwqHF0dFVQjbdJEI006iRR01H&#10;XhRhyCZFfUTRHNRXkqfFr7OFSM4sUjT4zHmpKv5teWvPivucbup1HdVstqdCsKx52C+EtguoHFdj&#10;E2fqnv4ibW7yLV49uK4yy1jdyLoRIWbGKKBRyYVBYh3bqIhAIKjcgtRERPpE/uOYvVyCZvdxrFqn&#10;Z7TqtujUQHWJloqdGhkD5qy0SaohAZIuqapw8w4qI5zeP8FXmvt9+vGqe37vs/XwDIomln8nCD3d&#10;0pDSLpzTX14xrD9uZjOyuz+J7PxMm3w8x7huqyOZtZgWMQYMCyxzZzaivj5BkGbb7ZNEElrHJ1Yl&#10;DVivfJLCX2a52d43eL1Llu0Ph6WQSMtyOqyy8cyDeryb3Gm2R3F1vH5N589OtbnMclvbpG5Q1b0+&#10;XCiuRY6qR/LxGokDaDx+wp/LcpebbmXNlKeKrw/CKLq6XckzjJnGH4lDTsoioCdLsuY6iMxWH3iF&#10;tVs6dtrcnf8AyKsYi5zvZkFZFbtEbNpspuL7fQVF4sKwf5tFNYzbrkucSCcx9/tsgzS5nsLj4eQm&#10;xzdtnt5h+CwbOlr9x9nLjdS5ZzXcnGpq5jfV8TL9vbjPGJdvSuxXkfp0tHatYwQ4sJw7/HvM3Irf&#10;5+fkle3tNtnkl3T5fk22WBU1WsX5O5y+tk2j0lLia/pEq3J81ungw2W2ibRwmGvttsrymyj1FDSR&#10;HJlhPkloDTQaIIAKam8+84qA22KKbhkgiiqqcTJ/1SVAwSjcep8cwCK44Z2MbvOdNjJZbIhkT5a6&#10;K45p7gT4RFErzPHi2wwZSQwssiF2A84yBB1HHrlD6lKUxL4NG0bJUVOtNFVNw91N2d6NyqOqwPbn&#10;LMgybOcfgI9Fw2tp6KfLlZlFxWFU5NY2f8qR21ndhAkK78uvUKiqjxt3tt5tY9g9uG50yLVeP3m7&#10;tlkEiy8XPKBqxPtY3XzLaE+5C2W3ntGRVt+hs1CssprLv0udJIkji41GxW5oXHOkglUV/Ijut6Iv&#10;IBkNSmFEteeoKvLkqcFK2Y3DbUlc1brtw0fkNsiuqoizK2M6EhBL/wCS2ui/hztMn8h6I6PEINnV&#10;1AZrjddOtqCysLua1XVDdSsGO6+8cuS8OrSiLrQoSmI9K8FMguhYw0TX5dtUR5EVEXmKohaon4cL&#10;yUF56trpqH+6v/D9rRSFUYwmiyCT91r94v0pw1Ok2LtcbLgScPuYbpNvxn21EmOpxskIVFwEVOaa&#10;LwW1G68yMxuhjjAM1Fu+8LZZ5VxmlQn9DXR6+htN9b3SvVIbVXOnqBwi+2DhUVxs4+10SK0zHbVz&#10;Q5d/EiWFnJltly7qattDpy6GRX2rw09G9ZDaBNQl6kRFTn0a/lXnwQt69tF0DX16dE01/H7pkP5h&#10;FVT9PGIQ5SqMNLOFIcUU+PufMNKvtTly9OKwFEUH6bCFQ16x0+VaRR1VE6h05enPjJ9y8b+l+Ku7&#10;yR5lvZ7o4dCroOB277TMl1yZuVgUiXV4tOZKQ93ZNlFOtsyVOp2S4KdCv+Cm2+yWPt3GGtR7DJPI&#10;7xYtsl8i/GvdzKyqAfvsozzfJujbsMB3HmvMj3cev3pDFOw/EhQ5pR/lWkF+M+zJZJTEXmHQeaJW&#10;zJpxBcbIgVQcBRXnyJFReafexXw+2OAbl56UgZ3YRFUolbkD4uJGYsZYAQMwschdbsperpAzNDTV&#10;pNKPJMrr6vON3oYuOysteGS5W175knbCjrJPbjAUYRRRkOM99HFVRUOSJx5k3FeLBvSNl7zGpAyD&#10;IA+l5rLr8NuiaUUVSljT3z6sCuiG8gCqoiqqZDhkCBjm8fjxuBHcrt1vGDd2P/Muz2e1r/c77jVN&#10;PZsGsQyDvOo+lhXsir7zTXzbUkGwBFv/AA7tcs8hPHPDqw3dwvBTObQ7Tzh8VYLCxRB7x+uru4dZ&#10;8kdjqyGLqwaSTKO1isI1GrrJ18EpGq3cvZnN6fOsPsnHYqzqwn486otoqB9RxzKKGxYh32JZXTuG&#10;jc6qs40Sxgu6tvstmmnHj9s5PZjvV/kF52eIG0FgsntKDUCfurAzGUXSao4oyAwz5c+2qOdt4tNU&#10;1ErDdTx9r5xCwLk6927qu67KfPXqefoWhQnZLRJqqxx6nAXXoQh5A7GixJNVaw3nGbWBYgYSY8po&#10;1B9h1txBMHWjFUVFRFReAFen5MB/1S6fF3NE00L09eF0/LqvT+j2a8KJIiiSKhIvoqL6pw82Cm+2&#10;/roMgu4kZV9sZF/y1T2acYtnWKTiiZVhloxbUcp7R1lZDRoqtzWiRRkRnG9RMC1EhVUXkvGP5wwc&#10;ULrtDWZbXxEMWq3I4rTSzW2gdUjGJKFwX2fiPRtxBUlIS04ccVFVGwI1RPVUEVJUT8V043hzuzN1&#10;1nJsms5ERHi6u2ykt4WmB9ggw30gKJ8KCKImiJxL6+XURdtV5/qT14RC9UTRfuqnryXl7/w/XxUy&#10;lLt/L2MIetF6ulPmWtfh156J7OLHHLryF8O/DHa6LRUpY/ubuJOyTyH8kc3YtMYx+QtngXi5iwYh&#10;Gpmai7nzYyTLOzumnPk23zhIw8atPy63bvfD+ojncGWzOq9wvO3OSoNgaq3ZajA9NxDw+25g0u3C&#10;1L7oEbA2NfEsGSTUni9FDEbreSx2y2vixnK6q2c2AhNbJ7YVNO4ri/RWqPCnYdna1Yo8Qo1ZTpyd&#10;C6LquqrHXZPcmS9g0qwZlXOzWb97Jts8idQnldbj0ch8bHGrCaUhe5Ko5FfLfNA7pOoIhw5luZ+M&#10;O9XjtkFXBq5EqRn2MWEPbbNhsgcJq12pzC0jVFhk9WYNo64L1fHKODoIhviqOL9t7mEGrcvL43YF&#10;Bi9Kypd2zyS/lBXVbAg2hOvIy46rxNgnWYNKKKirqjtjcttW26uaPvXucZLKQJM9uVYH8x9CiTTF&#10;XhhQdURzQv4z/USqooCD9mM+McK9tsYt/K7yI2M2Iqsiqad/IEovqeWpnd7b2tIzNrUsqOsxHAbF&#10;+WByWBFptT60IBRSxHfXDHWcfsZ7kTCt18cbmWW2GfNp3nGPoWRHGZGBdnHjm45UTxjWjAipKyTS&#10;g6WN7kbaZdkGB5/h9i3a4xl+LWT9Te005tCAjizI5Ipx5LJk1Ijuo5GlMGTTzbjZkC1tnuNn9T4V&#10;ed9qVTWueWuO45VN+NHlWVQLMKgw/wA0tqoTtTUjZz23FhxsmijHlVDbhOQrGtaFYL/9PDx13y2T&#10;nbV724J5FZbvnkNHFnjnGwe523m3Gwm7LNBvPstu+1AhRcjgRsxvaqZDpZsWDkNY8aJNjNi21Jd4&#10;mb+7YV8OCy4qzNx4ERBjqk03V72TK3qLKtTusfmlTRRf1dLXuEouMxkQ5BqiuECoSr+91Jouiiqe&#10;ip6pwie0URF/Sic/teFldHSFEBefJdefp704rdvJEsf5e3WYbq7Bh5zRqtyCAxIOilhqSCD0yY4s&#10;XReSjI9FVB04zu6InASrxDIpvWyqI6BMVMswNslIUExJEVF1TTh4n3FMznzjIl01LrkGWq6c9FRe&#10;ORKn3lAF0M/hFU9ir6LwsRxS6G247iDp/wDkA6B9xF5c10/Txa5u9IalSMz2L2DuJMkGGWVV2Dgc&#10;fG5HcVltsSUnce6lXnoionoKIi0/j3sjuBuo426rMy2oKYo+J1hgrYuDb5tcu1mH1bjSvDqD85tz&#10;4uQ+vFfkHl7vTU7dVriI9J242bbj5Vl/QpdKw7LPb2KOK1Ejp+JShwLYE5IjmqqqQ5e1GxGLzMwi&#10;KLn/ADK3CYDcHcM5Ii2PzMXIslbmfQDVGkXt1TUBhCUlRtFM1L7mB2EufHkY9ttNtrq0x1+Mbrdj&#10;lM6BDbxSYZG18uRUDRyJIp1KoOuNL080VPt/ppbbDcJDkP7t7/bxu1DzAHGtq3a7xtzvE3HQcMUR&#10;bGvtd34fZbQte0888gqrCKO4uLbmbODv9h8nGrKXY7Rt1tFaWmaFAjOS49VjrOSWtFVR8ncebT6f&#10;IKfBNiV0G3IaNBNNwt3/AB+8Od8MP8e62J/MsDB9w9yNmtxt3qOte+cnWTVXjW2uV3WRWlJSRRbF&#10;mE8E6+ZbRRdOYQq8RCqdQqpNuNmPtRVBxp1s0QhIV1EwJEVF1RU11ThNt9vN+rqHjOJNDO2qpcpw&#10;fA91Awy3dGNSSKbHbjcalvrbB8NLFpExPk6xxtoXeltptsH3+q3iXvmJu5Cg3DyzLJnFJ1Pg3bMR&#10;+JK6fiNPTWtFDQE5sQpEdjVNejq1VfG/xd343M3Y3J3V85AHzH8v524O42S5LlOF+D+2U9uLsztg&#10;1YXlzJtKJve/O7CkadaY7ch6BLyNlxdIg9GVbaTWiRXrKdd0ksG+2w/jtg847VfKogi38uMfQUEU&#10;RAUVDkoqiEnuIkX9KKuv7V+1tOXr7fT0/wC/g8hgynoc6DYwH2JzJkD7Hy8oHUJkxVCAx6dUVNFT&#10;TjDM1gvhJYyTHKu0V1vpQfmX4rfzrWgmaCTE0XGyTVekhVNeN4bIHUZcDG2WALuI0qrMuK2IoIqk&#10;PUrgPKiin5kVU4QPeKO//VRD9P1/fR5fRtUNeXu5+/hLMV5PCopryX8q+zXXVFThN+PIDaaHuruj&#10;t7CqtvIMHMLGbY4C3jtalhMx+RMwcZDdNdW8cp0oFOxalMoHaUG0NtDSvxzE6ClxfHqmO3Eq6HHa&#10;qDS01bEaFAajV9XWsRoMOO0Aogg2AiKJoifbb5xuPl+NYJh1DFcm3WUZdd12PUNXFaAjN6ba2siL&#10;Djj0iuiEaKS8kRV5cY5untheJk2A5exLm4tkjcGxr4l/WRbGZWhcVjVpEhS5NNYuQidhykb7MyKT&#10;b7JG04Bl9j7jTQNuSnRekGIohPOiy1HFxxU/MaMMAGq/uiiez7m1nkJY38k5G022G7G3mO4gVXCd&#10;gJP3avNtbK3zAbYz+fi2UKr25GvBkBVtxic6qkKpof2ZJvHsGFLsp5Mux5djLKJEGBtnu/ZiEmT2&#10;M+qK5jSjye1luCJZJCZckrqqzGJidCt5lt5lkaNCyvAMtyTB8ohw58S1hxcjxK5m0F5Hh2kB16BZ&#10;RGbOvdFuQyZNPAiGKqi8bb7YZQrUXaXHCm7sb+XUyR8jV0myu3HYusv+q2SSYhVcXJXvlaRJKGix&#10;is+9+VslTdLzZyWA9X2/l9kVVebV0sqPKguYP4jbeRZuN+MeIsVb1hYRKn+YcXlTc2mtRUjt/Usv&#10;fE2kNvltVukI6T7pubhUrTmS/TT+pQ3kTTXUm7BwVXXRO2Pv5kXr1EpL/wC9z/7ft6/8PPiewAkh&#10;uxyNP+LoXT8dUXjG6Gc8bs/ELS6pkU1M1WEsluxY1MjJNQOyIEFNEQRTl7eN0ulVTUsWRdF01T+a&#10;qhdP2pwyvtWNH/8AtD7fsX7pp66ivrxGdceUflz5toWg89fUfTReJuA2dg9HpN1Ib0WEy8/0QPrl&#10;c25KqlVsyRtZL6i5HaVE6up/pT8y/ZEst690sYwl+2IWscxqRJdtc7zCWbnZarsI2+ombPNs0snX&#10;vhGPVwJTuvqKIiqnmJu/tbsznu0mX7HZvtJsptu75GY5Hxa+yrdXdSDS5VOWTtHInDktLCxDbHIY&#10;d+w3aGxJnsyURyMz2Hm1pD3o3UzjeLNslyGsocRqLeY9/L1XfZLPjUlZExPBqJiLjWOi9NmgCBWw&#10;WnS6l/Oa6rtJs3Qj00+1e22E7e16qrJG9GxDHK6iCS84xGhsvSZawVddcFlpHHDIukddE/sdz92q&#10;uWwzuTfss7Y7MxXlTqkbnZrGmxqixFtRIX2sPqYk6+ebLQXWKs29UU04I3nnZL7hG4/JkOE7Ikvu&#10;krj8mQ6akbsiQ8RGZKqqRkqr68be7YixMp93v6sWZW1fmd3GZls3+3X9NXZFsLDd60hzUrpSY7J3&#10;vsbBjHY7j3SxPazGtfDVyGijAqKmFFraurhRa6troLDUWDAr4LARocKHFYEGY0WLHaFttsEQQAUR&#10;ERE4q5LjDDjtdnNbIYecbEnY6nV27Zqy5opt9aKmuipromvonAL/ALg/t0+0dURU19F9OHvf1uJr&#10;roumhaJ+hOMvTqJRTK7BEFV1RP8AQ0PononG6WgqWhYuq6JroiZTUaqv4JwxoqKny0dNU9F/gh9i&#10;/d09/LgWElALLkZHtVNEAS5qia6/n/DilsquU9VXGM3MWbDtmFMHYyxJAPfMMugoGhh2+odFRVVO&#10;ALH8q2y8GvHAXJVTK3LwSyq96vIndJqDYlEky8TGdDr8R2gCyhRVPrlRZFjBOSJNd5E+GwzjF8ds&#10;Mu3bs4OmaeRW8+RT9zt8spbZhsMS37vczLXZdpV1r0eGCuQK36fVB0Ioxh048Z4BMXMKz83/ACR8&#10;m/6hOZw7qXZ/ODi1zkS4T45RBiSJ82ExBY2Us6gPlwI2WHa9o45EBmReONTJjg/RbbX0/e/IVc7R&#10;A1H2shFeY6vaeEgfN3OzqG0FNDASJ0V1a+4/u74I1O2e4d9gcSzstwdm83wa/wApyvL8ZbaB8rra&#10;yRj+W449OyvGgacddoHGn3ruKRDBcScyxDn7e31ymKVtBv5s/G3E2ojU6PRbKj3G2qercE8rdj8j&#10;GbazJE6329zOfVZBRTTYgPXONZGptxibq35Lv3c12B3ZgCdNk0X5rH8kjw4cnINv8zgtP/y5nmKP&#10;S2zSHfUMl4vyqIyorr8R5SjyHgLG/wCnzuLVv0WXFuA3BzfJK0X2qddm6kHsjyTdnFbCwiAEnHrf&#10;AYD8iqdebDqnvNRHUCQLjY7teZVTUw6nbrKolN4weHNFDaY+m4x4b+OVnbY3jl5REVdDnx429e4/&#10;1fIUQ3H23qFmi6DVGUVeKuO4+y27Y5xWx2WnHBFx/oq7dw0abVUNzo5aqiaJqmvqnDf/AAD/ALE+&#10;0fZz9vDyquidbioq+1EReafhxlxqBIB5XYEB/umnyVGnwr7eYr+zjd6pFt111MeYsWgaRSLqqrav&#10;sSMhQS1bbajkRe4UVdU04b569Grf620QFT9Sp/Yaar+pVRU/BF93BDKBXI5KgODpqqoXJP1Iq8Ob&#10;d5XYjG20zdyKjk+S6iwqa9fRGamxQzVAislqjMktUHtKhlqrQIm+Q7bQrW23LznCZe1e18TH2Jku&#10;1PcDdxxjbnErKIFdBs5IsUFrkzdlJfRhwI0OG68ejbZEldh3jj4ubtZZsP417MbI+Ku02VR6GHX4&#10;7YUuBYkzayFrbGe9UtSamuu8pkwnp/R8m2/EcFXRAREfJLyR3Z8R8Gaf/wCTrFZDzTcvyi2229wz&#10;AMKop8vN9wp2QTsVj7pzJEOxbpat1SSG2cc61W1MBfJwNmcrt9hsI238tvI6Au4GG7GZHmFpnKbR&#10;7DOokak3I3aSLVYRas5Pnk2O79EpBYjiDXd+aeSRAlRCpKrDsp20xa3myI1HWUW3WydTdT8puLZ5&#10;ivrIiQc0l55YzLmXNdEIzUAoouPu6ds0UQSRt/8A1Kt6c7LBYjdrkk/HsC3DqqDK9yt08urYxVk+&#10;ff7YM1jeKbRbBMA0uPY6D7n1vLfmLSzaWHErojmVbJ5CWXZ94/8A/MqRk20Hk2xuBhuSObZbhQIL&#10;1Xh27E3bjI9yKzLck2n3AxeYuO7l4S6AunXyn5lQ+1ZQIc5zEvGw9qtudqPLy+i515QbibR4nV4B&#10;kcnbfc1K6JgGZZvkubYIjtSed7g41kz6V9m52Ly2xl0isGYSvpEL7njj4r5tZHBz/wAmq7cCVg8p&#10;XogVdfOwlmndrKq9V10H4kjO3psuLTkiKEmdAOOn8RxtF4zvIdnI2D4H5M51ta343jv5cRLJvLMP&#10;2AzrOaWbuxXY1ZU/+r/mOuxlyznY6jnS2xeE2qusNPPmtxuJbVBVG1OwWBY3ieF4Rj7aDNtDgMVm&#10;G7dbf4+HbcBqXcWBw4IPOD2YwEUh9RaacJF3CsWtqpu1AXq2ErYRrDoMSrHFQeVHqGFuQjLuct3i&#10;ViL0WbrjzHzyI6UJY+sXjx0cxwZ0ajvdtca30jw7JG2LCPW7l1EOwooVlGaN1pqxh1oD3hFwxRxx&#10;RRfh1VdPRFVBT00H2J+pPtJNdPx9Pbx2/XRkzXT2ah68VD7kdWUs8oyGbHcIBFZDCfIw+4Jp8Rti&#10;/EMOf7wrpxmlbKaB6POxTIYrzRp1CYPVMsFRUTRfbw980yTADPnAKl7hkmia+5OO4HME/eTnr+r3&#10;f2CK6HcbUTFQ9ikQqgr7tRVdeEq5qq7IjyjlMTNVRxVIlJgUL3MrpwOyG481lrLsYr2m8NuJskW3&#10;cqpon8JaxO50o9Y1Mfo7SCqm5HFeX8PUuN0J2fzIVt4HeB2WVU3f2sjTm3nPLrzVoX6rJdoPDjHI&#10;4g9Bs8Y21yI627zLvpKjHb/JQpUYYsCydDP9+94bgLjPtxLkrOy+VF5qno69hsYlFiWNRJD8p2vx&#10;jFqlpqFBZJxxztNdbhuPG44bfnzvBRBIwzBbifUeN1NYNI7FyLPaiRLqsn3UdjPMkw/XYJObcraV&#10;xCJfrbct9EbcgRzM3HDFttsSNxwyQAAARSIzIlQRERTVVXkicbVbe+H0/H5IeQuC3mZVXlHSW2PZ&#10;dR1+P0mTO4rbUu2MNgrWtn5YE6OQy7KYKx61p4PlW3pRE5D2ByC5yC8nyt1bjc7D82spL71xd5jY&#10;Z/hOS2ASL+wm/MzbB+bnEGBZTpbhq8Rx1cM1+LXjIPHHfpx6V4zZdtltLbRMth18Zy02Sza7DI2r&#10;K6lsV8AbTJcBv47EMrICORLq3AWRGE21eYWly/DcgpsqxXI66Nb4/kmO2UO4o7qrmto9EsKu0r3p&#10;EKdDkNEhA42ZCSei8KRKgiKKRESogiKJqqqq8kRE43T3pwLKZsCn2nyyp282LySlnaPU9Vs1bPJV&#10;5jjk+MfU19a3Abn30VwSRemU1r6Iibd74NrXQ88aZewreTGq8mxbxndXGG48fJGGogyJTkGpyFl6&#10;PdVbbjhuDVWcZDXuIaJxIwbP6zfKdQ4xnWP58M/x9rKnK87xedUV19UNZdJ22s32JW6eLY/Hv3Xr&#10;Khqu5eyo+p1rTstppssSucI3B273L8S8lmPzci8nqWVMw9vb/Bq52M5eLuDtRnbFVn2Lbiu1clAg&#10;UYx5vzE15sFfAOswAKWMVXh+L09PgmFxi/cwvEKyJQ4xEJUXoV1ipr2kNU5Keqp68Kiemq6fo9U+&#10;01LkiJqq+5Pf+rjk4mkuOMeJy/z31HRAT/CWq8uNr626glWznqybaLFMhJxItpZzJsF4+hVQVlQ3&#10;QdRPVBNNdF1RH4sgBdYksusPtkmouMvATbgEi8lEwJUXjefb+eJjHxbJJYU5O+r8CU4smDJD2Kki&#10;I62fLTkXonEfn8amiHp+ZNfYvt58ap6L99OPZ+zhh+BOfrLGrcCzgzoxGEhuREXutA2YKhj1GKen&#10;GZbJ4BmmFbQeVN3AqMH2+3JzdmzerIcC2tK6lyjNIkCE1IKfuPi+IOzrCjjO9MKyu2YrUjtsk6a4&#10;74h7FR8kx3xU8MZ+R7dYTS5GchrI9yN3mLWxZ3i343IZlQ4NlLzjMMufnA2s0e600T8oGorllJYT&#10;Dti8dKyqMSTTKd4c5gA2i4HtfWSWQu7KNIkRpsUclvXXQraVpxp0HLGSBuD8uy+YQZGQXWIbIbAb&#10;J4hR45AlW876fQ41jtQxEosep4zkg37C2tZznZixWA+ZsbOa6LYC9JdRDC832ocr2D8I5EeLIx7x&#10;kuGncc3v8jmnGwlMX3krY1Nu5K252lltSEFvbiMQWtoraFkMluOTtIXiu3Qt0LP/APmHyt8+/DbJ&#10;IcJAj2WP1VFvJZZtsfhwMA00Muqx/aWM0730QdEmsKSKTyrx427lo7NaDBd+NpsllJXSfk5smurs&#10;6oztq5iUrjQsfVqonopERCCA8XUqDr9m81/meO3VZjeZ0e2kza/IJ9W7DpstxSk20xGqtHcfnohR&#10;bVKDLBnQ5nSfeZeFO4AibalE2t3BatdyfE6/ukk2mHg8T+SbRTbWd3rvMdrld6kegSnJDsyzx01C&#10;PPk9T8Y40p6Qcmv8ndga2r8nn90LPCcT2EwLD5E2xe3pyrObZqOuJU0WtgTrb61X4xEtp8yCcX5u&#10;MNVIafaA23AFjMdmCC18VvJ/F4HkJ4w5PAYfCofwPNW49ldYQ13I7IwLHbm/sSifT3CKZEq34BSE&#10;B11RSuwLNLRYmx/k3Kx/bfMykPA1X4tn5TyibW7gPEbJozFjWto9TWLiusMNwLX5p8iGC2icaryR&#10;OJGye2k0JuM1kwm8vsYpI41b2UJ4xJht1siF6rgkPwKnwuup3OaC2qCzFQRdrtBNE0/MnItE/BeP&#10;x9v6fb9oskmqOaiqfh7eKSrrGidsSu69qGy2mrh9yW2CiKJquqoXGM4+0go3S0NTVp09fSqwYDEY&#10;iTuqrnxk2q/F8XPn9mO53CYYbrdw4LSS32hQFSdj0eLBntPIi/E4bBMOdS6IXc09RXh0NFVp1rqj&#10;aJroWn7yeznwmvrpz++pEugpzVV9E/TxJlCbatxQ7joKWjhBpr/DH1Ul04YyuHZxsN2/OUUR65ld&#10;SXTrrSCbo18JEVXgFs0XqXpFVJE19dBm0m+GXRsgjkj8Oa9AbYbZlNr1tOC5Elq82gOIi6oir7uM&#10;m8o8bpaXO8zxWEwW5UfBWpkzJN0qKAAspm7tEzER6TnVLCEUmm2Cu2sVvrJFktr38SyyXUX+9nkZ&#10;5FZLjI5RiWzeNnlm4eXbt5HRzrDCdjKyMyaMY5SbdUrEhiVY3MmDUxpizpzzrKS22lw7y73g288c&#10;fKKxxeqh3GAeF7e4WUbcVHjRkhuTkfutsszu63JtsN495/oc1IcnJckgU6xJKvDTSIMMlB+Dh3k7&#10;ju6XhJn06UsCHT+UWHuYZhN3Mbabcc/lLfCnlZDsjk0YiI0a7V+3KcRlwlYER14/qK1mNWmO2Ndt&#10;h5y+Kvlvj1hWpHsq2ft75RbEYvtVIl4hkkOS/FlvZLunj1vNnMgZto1FN7p0eaNHzbNxtwGnDbda&#10;Ve604AqTbrSiqKjrZohCqKi9SJovGx25kdiPFa3A2i25zH5OLLGexAcyPEKi2frwmCpfM/T35RMq&#10;arqpNrrz148uMn8iMAuPK/wmc8qt4sKsMW28iyn/ACe8H5+1kWgwaFvz442sl6ZJznD57NQb+V4f&#10;EiIUWS2chhiwYetI72JZKeRY9vH47bssJabE+TG3ZpO243OqJDTkyHBkPMOy28WzpmvaI5VQ+6eq&#10;svFFdktMuGGc7r5FfZTI2U8a0O6w7CJFzc/yG55FbpUFhip5rCxlyUuOO5Pj21TdjHkTAYWW2NvG&#10;VTRNNd9PCWiqog3VjIz3z4/prKIw4qSMk+dSf5p+IVERutuEdpeX6ZZRVsdttjTJ21Uwi0ZoCap1&#10;syG+YrqKqDg6EJIi9QGOuip6iqe9OBibz5pXVm8HjJDp8C3Ut8itGwmZVjTcNWNvtznXJLzsqdKy&#10;qqhFDnnq4+9eQJR9KI+yJWu1+yn1jHMGdFyFd5+6LldY3DaKovN16CXeiVrqpoiISOPB+fRCUEf+&#10;UkFPZe6wkzJCqrzylqhOr1LrquvEh1giUJSkR9SflJea6InJea8KvsVVVPX0X9P2tA2oo4RaApLo&#10;munPXjbgFiNzKbEpVjkt624pK2wdNDdm1z5dAkih9TbZREL4TJUFfzfbLvauKr97gFlHumCabU5H&#10;0iWbcK2bDpTqQAUmXjX0EGiVffw4Zp8cZVAtfVFFNFTjVPRfT/Z99Gni6GTVO4fpoiKi+vpxNmVj&#10;6uMRji9beuqGAH/ERE9vJFTjbV6gSOMf6L0TG4/Rq3ZC+6ksHxHmL2vSvPn0KPs04cyvE8eY3Axa&#10;IwL1xiEFomsvbQE6XnqF5C7Ng2o/GrRCTqLqgoo+hVdLcfScsZ62rHCciBKzI4TwKYuR3ITyoMgx&#10;6V1RtSVPaicWG9PjlLj7f7p4q3JvbODXstsY/nVZHT5qyrr2qEVhvOky2RISAiuc0X4ulUSFvXid&#10;nhV3HltVjt5jcZ21xaXNBUamqTcmQFjXdlwVLpRZOo8tdUTqkVVZeYTuFRXUXtWeK27dbZjMjGqk&#10;Ua1xi4acJ9rVvVRdYIF015povH9UPbDZTZSTs7sTut/Trwrf5ifjOGSv+S9nvB427rZtkea0tW5H&#10;B3HsRzaXhVlQR62tjFCFpsn5rMVwGXDQXGzB1stVEwITAk5pyIdRJNePFWeqwRnYnh1vtrYxYJ9a&#10;xHdusrvsSrknpoihZzqCshzH0XXqOT1aqha8bx2c+UE6fO83/Ol2ZNbRxGpbrHlPuhCB5gXSN0I6&#10;x4oI2JEqiCImvLjczL9idqMb3f2J3bjyZ/lN4A37y1+CbnTWXHZ5bx+MrvdYrtlfJqC6ZOu/KLDq&#10;crdaZJ06+1aZteKDBdpIOewqHPb253jlhutSjQbpRHdw/lbKlxvcGqRVOFlOCYg1W0UpskA+9WkR&#10;ABmYo1muLZximD+RPj7k1Zv144Wl/bNQVl7mYbEsgTBLCK1ZVs+wxPePE5tpiVtHQ1aODbm6oqbA&#10;KOZ7x+NVG1tvtNvE3TblXWH7hFErbna7cfLIyTty8M+lYzKv4suLEyZX5rRRHUgtrMKOwSttAS/8&#10;w5+7jl1MjwJFba4tjVF8pUX1RJTrfqbSXYzCnOx25TbT7ZgyBtPsiQr68I7HeWMsNVBukkJ0C6go&#10;vqioOuunDqqKNr3C1aH8ra6/lT8E+71IvSooqiXuJEVU/wBnGab4W0VWZGZPBjWPd0FE/ptS+rlv&#10;La6h0JiVNBlsTFfzMOJ7PtuMfsg7lfd1k6qmgiCpLGsIzkV5Q6xIUMQdVRVUXQkReNxdur2Qj06k&#10;uXgq5PZKON7VSRSXCtY7BEatBIhvtkodRdKlpqumvDaEmhIKIqe5fv8AS8Km0v5xRdFVPwX38K3H&#10;RRjuIfdbXn1dX5U5e0deLDabcW5bYxfMpAyMZupsnsV1LcN9QR62QTi9tlLIT6OtVROtA1VEThFR&#10;UVFRFRUXVFReaKip6ovC59tc+1g++2Om1Z4zlUBxa9u0mRC7jcO87CCMlXOlEB4viFdEJVH0yHbr&#10;dSsYq94dve7U5rX9psIl00y6sB+yZi+jfW58LzenSvUipyVUTPsO+TaWHZzX76mrYjXfihFs3O/F&#10;RiOCag/2XR6l0119eI2WbYba30SG6XzEGxsbOLibTwh0uNvwXLiVXnIbVTTpNpCFV10Xkukg5FBL&#10;yekcZUrONZSKrcJIDCh1OJHYbOzlAx21VHUD+Guq9XF1dZ3sJQbZblTXHnLTMdiQLa+e9ZKqI9YW&#10;+GkzMwW6mG6GrqlXsOOmqqTnUpKtt4/P1Fxuzi9duNlWY4ZkTscMStamkyxuvmTsbv4TIXUKZOi5&#10;GzMkhMjOI24zLQO0CtfFG2xzHb2ryTKJO5+8G4dlaQ7eVPj6bn7g3edDGk2DHy7E+xZlXj3cdbba&#10;bUFBOhDQ9UPFsIwajgkyCBGuYttOl93nq8boWbIqBr6Igpon48+HByDcabSQDItIGGGWPMABKBCC&#10;JAVlx1AUE0VwjJNPXmvD9leXF3k099UV6TkdhIs3HFEUQetyQ4ZmgiiImvsTThQM+xHX/wDHiatN&#10;J+kE5Lw242Elp1rT/LNUE/8AjH97VffwCijcNwNER+KPbeVE9pEiaqqp68ChEpKgoikvNSVPUlVf&#10;VV+1V9dPZ7+GnRXvq98LYCvxHIXmLCJ66rrxUYjRNkN/kljBqq9nQiIZ0qS2yLBCKKS6qenLjCNv&#10;4gx+nFsdr62S5FDojybIWketprYqIFpOtHXntVRFVT1Xn9zHd+cVg/MXWAsO0uUNR29XpWO2Mlv5&#10;Ce8iKncGrnOm0q6EaDJH9wF0aeVOknQ6iReXSXtH7/Lnx7f0pwmguE4y4klhxslE477S9TcgVFUV&#10;O0Sa8RNsd8blmJMqQZr8cz2caNQrCOHSzHrrd89EF5kNBB9V06U0Pl8SMy4chiXFktA/HkxnW347&#10;7LooTbrLzRE2424K6oQqqKnpxtvvnj8Uq3FNy4x1W4gIRN102S+47FmPKqorYPm30Or6oDuhaeic&#10;X2+u42b0OTbo5lNkfJQHoyZPPxGmjTTbq4FJWNRHQrC+SBknJTpC44qKjSiPUKtvpcZi1BUwb+dT&#10;Brt6GyKqgoZnEakKLYpz5Cq6ezgGtutxMbyWaTJSFqo8z5W6baBS7hO008Itm32+lVLVr4U5ryVF&#10;4mfUqxnFM1PV6DnFBFajWXzSIiIlwwyrDd1Gc6UQu4qPCifA4PNFnbY7qVYBD7ZnQ30cVOBb16mY&#10;sT40ogFHmnkD1VEIS1E0ExIUeq69E6XXVOO4qoqqnUqpov7yaezhpJaorzbItqqa6aCip7dOF/V/&#10;28L/ANPZ99ppF0V00DX3a8tf1cOg6usOtFez1ei2iJqBa+nFnvTkle43R4VIfZoCebUWpmUyGlbQ&#10;mutNHBrojyvEorqDitf4vu3uLXbKyafIqiwpLRgTVs3IFnEdhyhbdRFJp3svL0GnMC0VOacZNtrO&#10;CW5WR5h2OGWs1voW5xKQpOQppOiiNOyg5tO9C6C82Y8lRUR11pkSbI1ZhJ+8boqnV3U0+EU9nA9a&#10;IjmidxE9BPROoU/DX7eaKv4DzJfwRPavFRgu30JLLMrmwahRoMhUGO024SIUmQ6XwsMMNopuGSoI&#10;AKkqoiLxVzN+t3pkLILFoRNqnvqvEaQJyNtnIi18i6bkSbZI5Evx9DKqioqgnAZL44bhv5A4ndIq&#10;3JLmuuYFqjAqLjdTf1kePGZmI+2o9t8e2qlzcDp0K4xHKaOdieR1MpYcqmtoxxrBA5ak40YoisSm&#10;yQ2yTVCAkJFVFReBqXoyONNfxna9olHtOaak+BhoXcRefrxjmNbPZvcW31yziY1jGJWJJJiPW0p8&#10;Go8F5qSpthDUi1UlREHmqqnPjajx0yayq6qTiuLVO5m8uU0AGpV4z33KYavGxlNfBLuZ9a8sfuag&#10;LaK6YqjaAQs4xg2N548DsmJNyzLjr83uJkiO/wBD8aRMfacr45w3G+2rTLLPRoqEnUpKpVkHHaKH&#10;WmKgdfFqYEeCQECNkBRGY4MEJAiCqKOiomnDlzVYbE2/y8XW5NfnG3HRiGT1U1pxXW5kOTXNpCN1&#10;DVdUeYdFdfTVEVIVJd5MO4FS20Yrk903HqsujmIattTo1VAbprpszHTvCkN0Or4hc06uI1liePTb&#10;7NKDIKuLCZqoT02yKpt5Hy00GW4zTr5dqV2ST91EUvavFRd75ZuOC00WtbeGgo1aDJmSMB6DvbiU&#10;aVdWqKWpNCMg0/KXQWqJLqsR3hyl/MwjO2Mc5V9Q3zTUQnAZZel0cFuJMWCj2oK6jyfESe7pWZt5&#10;mTMcwZEHo1tDVwo9lCkIhw5kJxwQU2ZAL6KiEBagSIQkiGCoQ6LyQ00JR9iqn4p99x5pOp1oFcaH&#10;3uD+VP0rrxiu31JGffy3PLFmLEixEX/Q9ZdTlpNL8saJFZEnHXCVBABUlVEReMV29plR5qhrWWp0&#10;9RQHLW3cAXLSzdTRF6pctSUUXVQbQQ1Xp+8UilYaZ3Gw1qVZYrMFsUfs2RaJ6XjTrmo6hYG2JMKW&#10;qNvponSjji8S4l5ENmZIfdrXoLzag9UzGDIHjebJEJguodFRURUXgl111JV6v8X+8n4LwunNU9mv&#10;2Afooqqouirpy9qe3jdDfi4djOu9X8t1ct0kVK2NHaKxv5KIv+TpGFgOv1UCcH011yLIrAbdcPxu&#10;1l1mBUcd1YzbNLCeMIputtkKLMmJq++SqSq64qIvSgijNljs99/EvmkLJ8DvX3iorKMugPHFXRx6&#10;uuwBE7ElrReoUE0cb1BY24W3EgqHcfH25EelnWbTcK5qLRttHyxjK2YzjyP1czrQ474k4Lal1gv+&#10;a0t3iuSUcqm3CoLJ+rmRZodKvLGdJp0gXVQcbNQ1QhUgIVRUVUVF423fvTZF0EsJcWORdLTd6lTP&#10;+SVrTmjqyujRE9V0ReSrx5Q1dMSP5ZfbA4HY4kbjwEMcojOY1MGD2Xv4QtJkD/eXkoJ3dS/NpxaU&#10;NHHZv8Rn5A4eR49lozlmwreM6rVgVYYPsyK+eYArTiEhAvSPUCqA6RgyGvyzCpp8pTk+uan08ddN&#10;e4NhGfCU41qmn/pkVNfRU58HIb3wwKOraArkWfbjAnj3HFaFBgywZlur1jz6ALpTRV0RdeK9f+am&#10;N3Mq1NsK+sxp9zIbV9XdOlSgVTcl+KPP1eRvny9eXFrutlkiQzjlbAhzGmRZJiysH7NWQrK6NDl9&#10;h0J0p18UUDQSaRCI0RALRZs6RYYbiAtm1iuBU855Ykhgy1SyuXURkrKzeREVTMREE5AAJ60+5WDz&#10;7Qr6gtITlnDmSHHYlnCdkC1ZVEppSLuQ5cQjbNETqRC1FUJEVNtd8KCOLX06ZUzn7LtoMtrFslrH&#10;J7DM91tVHtwrIGw6SVeh18tNNS1GWqoSmiChp6EIckL9f3++LSyDb+JqOn5pB8uloU9VIl9nt4kb&#10;55+265uTuHWANNXSBUQxDDJiMSo0VGTBCbtbVAE3V9W2OkE0U3E/sLjfXaqqffk2Hfk7m43DbckL&#10;K00fPJK5gAIo5OaOFNVFQUPpcRNCNRaSvjuK00ItPzFVdI7oJobDgrr8ba8l158Nq1/DXX4pyr8D&#10;mnqPRy0Xjn/0/H9fCqmmqIqpr6ei+vG61/WdDNoB7vzUkdKOKr8KgabYNRPUP4Qt8k004JZLrwSJ&#10;zhSFcbcUHO6RqSqBJ8SJr7OGjcBp1WA6BRxsTF3RNOp1F5GX4r7eK/cXGpKlHZbWFk1A4TiVV9Qv&#10;OC5MiSmG+YvgoIbDyfE04AkmvNFhbw7RWMen3GisGFbdEKMyQtIbIpIxLMYjakKKo9ItShRSEVAx&#10;U2vh4w63zqtuMZudts9qptxUvi5BsOzHlsfOPGL4auRZUAy6UVFAxNF5ovGwO+g2SDgO7eMPbLZF&#10;NB1PkikWUj6zh8l0yIGm2HrGVHcEy6v4bTvpyXi5uHIHYw7cq0m5nU2nSpRX7GwMSuqpVJSRubEt&#10;HiMk15tOgXJCREeWVM6rB4lOviN69KsLzESBPX4fXiEwWKw51tNcCJArGIgyJ9jJeXtgTIghO9XW&#10;vJERVVeLnyM39GFDy8oA2rMa0jtvtYFVOC25EgQoZCZuZZOeNAXT+Iwqi2PSXcXiRaT3Hq3bihff&#10;jYDibZuDFSG4vQ9c3TSkrU29moKKriJ0tBo2CIKKpAoG4ZNJ0tG4XUbQ/wCEF/dROJbrJuBNbUXh&#10;Xq0Ai11VXB5dXVxFkyF63j2+xN5wvRdQyWEKqProvSn7OIKaIipFZ+HTT1bFddPRFXXj04X7efL8&#10;fd+PElnT5BYIdffd5DYEiISNMqvqq/hxC3p3XrTj4TR3KPYnjMxlRXI7OtcAxly23R6H6Jh3RD1R&#10;RfcFWk5C5ogiiCIogiIoiCIomiIiJyRET+wIDETAxUSEkQhISTQhIV1QhJF0VF9eJe6uzVWsjb+V&#10;Nfs8yxKOBuu0MmS71vS4gIhG5TOmXwrzVhV6S+HpJUsifEIH+WtOi6PMyE5cwXmiCS8+NfYvMf8A&#10;hXmOv46LwRevSnP9i8bj7ZzFcJpjIr5iTybUQgZpVuRVFvrE/jFYTq/EKjzT15ol7jR9CuYzk9nR&#10;P9suptXYElxhxGy9o9QLp+HGi6a6qnr7uO4bKSGyVG3WlTVCbLVC1Tn7+BybDj+e2/uTYDK8Nk9S&#10;wJzIudXebQdVh2DCGXakAnUHUqKhARCsfcTbCbChblwqoAqpyvR4tpHeHR97DsvbBVVWCVSWK8ei&#10;AaoYGjRuIuR7N7iVE2r3j2Obkx4VU6X/APLxLnBgfn4dLjNtkpPxbihQoUd0ept5NSAi0ReKh68g&#10;RY+5lPElxYzxkHzFfuBiofJSRdP4TiBk0QAN1otAApAHoqNgvC7bVmLWF7uLBs36Eahthw5LEmOZ&#10;svo+2aCkcYvbInSPpFoRUiVBRVSz8gPIW7r7DMKiMU+Ikw2ZVThYuCKtRqoNSbsslffLtsk2pC2a&#10;p21UtHBZjVQScb2YoZRFAx/uayLqSCk2tvdOtqgSJbgKqNtpq1HBVENSU3HGCaiLFjttIDDfTpqH&#10;+LTRNVXT7O6X+VJeixVXkidTrwNomvs1VeMP22VWllXtLhWKtgr6uKUluAl9ZyGF6dHW/moioich&#10;FHE09E4Ya/8AKZbb93MBRNNPZ9i/Yq+xPVeEQ10FVTqXX0H94uXNNE4g5ruDGfgbO4rLakVhxyOP&#10;IzieyaEVbGdTpIa5ox0lPjzRP4YaGSm3CqqqHGr62ujMw4MGI0DEWJFjgLTLDDLaCDbTbYoiIif2&#10;T0aSy1IjSGnGJEd9sHWH2HQVt1l5pxCB1p0CUSEkVFRdF4ut6tjap21jPvuTMgwBlknPpQPfG/Op&#10;Y7Wqya8XFXVoR64yKmnU2hECkL5RJzZEjtdJRWzQhX4xQSRF+FeScNRY0dG3YxIs0S1QSBORKGvL&#10;nxd4HNmlGqdyKdKysjKTYRhyKqUp8EjU1Re4+yL7AInMnHhTTnxfXcKIldie5TA5PVPMCoxkuZSi&#10;N8mqJ225AWyOGraL8LToLoiEicCIIkh1E5u6dRLy5qq8l11Tg0cDpcVU6VVNF9eaqq+1U4Vk1U2l&#10;TRWy5iv/AHcfzltrPJp6PHELrHX0V+oyWqbcB06uwjESD0Eoag4Cg80XxAQrz4dvMNdjVeatwIYZ&#10;hi81tlq+gPRUNs2UldtsruqgyXzFp4NUAXU6waJzpXcQcMCmd8XtwWjzO2atZCsyKbK5zZIsHGIM&#10;Xk3MYmCoEvQjBwUBHV7gtKmV725FT0FDmeUi+/LerWGpOZZdLVRR9imr3ZAr3ZbpIsh1tGWlJep4&#10;9V1UZ11GLHNvad1wsLwxqQ4rsbrFG3rK9X+GMy1lAnM1FBAPgbQU16ki9X+mHmLCInQK8uent4Zk&#10;tyzGNEbRv5ceQcuf7FReOwTAi506d30VF5Jqq8ua68YFhaxyssbgWLeQZm0QkUVikqTGdIR8vQEk&#10;9sWQ1VOpx0RRdVTjbvZ6C8yn8vRjy28aaUEGCVgKwahkxDmybUOOZiPL4H0XTRUXhVX2kSj+I66I&#10;v6+PX/p+zhnstIRfCh9I6kvv1X3cInKI6nSqmPwmqa+9Pw4YltPi8bTId5pV6ooponxuomqqRf7e&#10;IGe7iQpuIbU99idHhyWlauczRh9C7NSPW27BpJAgSHJNPiTk2JqqkECko62FUU9XFZhV1ZXRmocG&#10;DEjgjbMeNGYEGmWmwFERBRE/tZmY7UuxME3JBSkqw3rEx69fIjcdJ5tkCGunPEWvWA9kyT4hFVU+&#10;Fwfc2pm0GWQX1jvFIjOMszRFSEHmpXT8vJYe06gcbIgNOYqqc+KzLaOWcW+qb+LYU8tk+lxiTDkN&#10;yGnWzFU0ICbRU/FOKzcmhYJnIaKC7lsBiO18xKjWdP3a/LaECBFeSO4UY3Q0Tqd7DKqmi8NxLTqc&#10;UgHUkQiQSVNFE19ENF9/PgXWRVsDRV+JOgV9fy9SJrrxp/7f+v04AYslIfcXpfkeiCz+9qvu04b3&#10;xdWZj+3mGSJTOPPQniiPZplJNHEni4KaG9SwmXy+YJfgdNUaTq1d6HsKxKvXPN3Jcf4KSGYlV4m3&#10;IbVGLTJnxXUiAiEhhtr3DTmZNoo9T2VbiXcuwzIhV9mdMcJ2ujNJqTUZqOio0wyyi6A2AiApyRE4&#10;hzXm/wDWPKYSJQqiMSu2uiEy3+4KIn2Efq0PMh9qr79PanLgmWg7bmhaEQ9CEWnoKlohKqp7F4zj&#10;yJy512G7kkGzmSHZLCtlX4hh6ynJDrXWiOm5Zzoxqg+hIw2o6qXGbbn3xl9WyjI5z7rSuK78hj6P&#10;qlJDYVEH+DEhiDY6IidIpy4BNNVQAFEFFVdETlqnrrpxp/tVEVP1Lz4cOW2RAKaakKoKrouvSSpo&#10;qInHydK1JdMzBoG4bLskyNxUEGxBlCVSMl0RPfxAz3fdli5noMWwx3b55Vfh1LiqD4SsqcQkbspe&#10;iJpBVCZb1VHepdQEG2wFttsRBtsBQAAARBAAAUQRERTRETkif2547uJjka0bES+QtWQaj3lQ6QkK&#10;O1tl2zeZRFPVWy62TVEUgXRNJ2WbZS5W4eCRQJw6UWjPLahslP8AiFBYb6LNphFTqdj/ABepE2Ao&#10;qom0+4VnJp8DzadLaJMkE6uHi2QiyqQpqBJBEjJOeYGLIXUA6TE3F0aRUl+QG3lZOu9tL83Ju5WK&#10;VkYZjOIz3jBwsypkYQnhpbNx7rkNIhNRndSFRaMQbbk2Tsc6c1E8ZnRSEfm2F9Wnuj0caTkqL6Lw&#10;LcMUMUDmSaKvpz5+vEtiWqg66ItsGnJRMjFE1X104wyyxRtpm7mYTjNLi5stqLY5VmdadtKteSqn&#10;dZcfkyQItRJ5B1RUVR4cyq3spNpld/PkP3UyZJcly3XnTJx1XZDpE6fUa6rqqrrxqSIS+mpIiqqe&#10;5VX2cNjqvSGvSOvwAi/4U9irwi6rz0RNfbrr+vXj6k/o3Wtr0SZCrqAe9FFdE14bzC8RIGy2FWkJ&#10;198o7rR5VYsvNSDx+vdbVsXEKOOspzq/04ODqikYItb4zbaWSx6OhFtvNv5ee+Tqlmw3AZi4obcR&#10;G2HYdG1HRTaTVpHyQVHqZTRiMyqkyzGAHNV1AugeSEnouns14dJhDR0lJFJoFf00XROptEXoRPx4&#10;+amI1LbReowgvI9YdP4QWlU1L8NOKm1vIL2EbbTwYmR7W9hrDsJdU6fwuxatxWpr7zraKTfIGyTR&#10;VMRVFX5PBsfZO3eEUn5PZtsyruWqInUDb/bQYMYiTXtsoKEunUpKiKn9ydTN8YZYvCaVtjK6NGa7&#10;IY6r+U1liybcowXTpV0DIU5CqJrxN2jybIIG7WyAVTsDFLO9R483o4ssjYkYpkVa+zKrsgxs4r6i&#10;28LyGyOoK12VQWrLcDY4piVg9UudtMyCuMQ3XCIpUzDFQuoUMiQjhGikidStGvwto7SZfjF5j748&#10;lauoEiG4g6qKKrb7Ylpqn6OXEtDMNJEdRiH6IEjVCFddE0XVOIW2FzYxWMhxmt/lSWjUkHrTHr7G&#10;utrF8hdhERSQiPx+2i6ogvB3QAhXTpmUmYYpfu08aU43DzBuK5Ix20VFMhODYgJNGrrQ9aASi6Kf&#10;mFFRUQo8WUzIfBek2WyVXAL2oQqiaKmnCo6qAqeqFyVOf7eGayhgy7uykOCzHgVsd2VLkOmSCDbL&#10;LQGbhkRIiInNVXhjLt5Atdutv4042HMBtYD0bJ8k+TMFelGy4TH0eskLqAPO9TpaEot9OhKPjr4o&#10;DQ12VR4zlW7a0EdkMbwavc1OWFTJYVY8zIZDjxqb6EfZcUiUifXUHJU58ivD6nLSfMIjflTzVSkS&#10;e6akR9wyVdVVVXgIWFYhkWbz5HIo+OVkqykdGumqNMMuHoOvNdNOK/IMxuY20mN2iDIkwHmnZOcJ&#10;GIg6geq0BI0N90FXpF51sh0+IU1RFbtabE0yfKRH+JlWaG1eWSudSmrseKbLVVCNC/KTbCOCifn9&#10;dURERERNEROSIieiInu/u4wM0xPHspiAio2zfVMKzFrq/N2SlMuGype3oVOGnnttGq1WiQ0Cmurq&#10;vZMkIi1NkZzja/m05InJE4u7XZnZ23u7q+aUJwUs2FItpSRRRyLBdsL+yYWHBffTqLtIQqYoRoqi&#10;CcX1Nu14VbmsYtLlfL0qY9Ag5efaaPtuN5DGsHIUCU07p1g8xoCaadBIvWn16z2GstvrOSAyHh+R&#10;PCrAieFOoHItFZPV/WOnNOgS1XX14KSzi1pYPRpCtyY8jL7eSHeaLUmZLYyRdBdE5oiiunNPfxIq&#10;dmfFDIJkmL1xYtlU1WJ49BmEKIHefvZllIvn4xK0CqbrSmaJr6pqo1yvY/shhLnzcdyir71knLCO&#10;6CfHkMyI7Mt5+oL0I2Atx1XVe2n5uFfzzdyqcF4BN8MeopjklXi6VdbWXLlQeQqpaGgrqqJ8Ka8R&#10;DsMes85sY0j5k5uWWj8pp400UGir4vysVYoKOvQaH1aqhKQ8uBrsTxqhxqCIiKRKKpg1TCoCIg9b&#10;cJhlHFRETmWq/wB/F5Ww7odXS50ohp1CgLqqeuoJpz9n9y//2Q=="/>
  <p:tag name="ISPRING_PRESENTERDATA_0" val="xq/GoW0gbeG6p20gdHJpIHRo4bupYw==|VGjGsCB2aeG7h24gxJHhu4EgdGhpIMSRw6FwIMOhbiBiw6BpIGdp4bqjbmcgbcO0biBUb8Ohbg==|YWRtaW5AdW9tbWFtLnZu|aHR0cHM6Ly91b21tYW0udm4v|e0IzQjdEQjNBLUNGOEQtNEM1RS1CRTNCLTE1QjM0MUVBNUZGRX0=||SVNQUklOR19QUkVTRU5URVJfUEhPVE9fMA==|MA==|||MDkzNjE5MjExNw=="/>
  <p:tag name="FLASHSPRING_PRESENTATION_REFERENCES" val="W&#10;Like và share Ươm mầm, Thanks&#10;https://www.facebook.com/Thuviendethidapan/&#10;_blank&#10;|&#10;W&#10;Đăng kí nhận TB bài giảng mới&#10; https://www.youtube.com/channel/UC7eonber38vD901dqbDMYPw&#10;_blank&#10;|&#10;W&#10;LINK TẢI FILE TRÌNH CHIẾU PPT&#10;http://&#10;_blank&#10;|&#10;"/>
  <p:tag name="ISPRING_WEBLINKS_TARGET" val="_blank"/>
  <p:tag name="ISPRING_WEBLINKS_TARGETMJT" val="_self"/>
</p:tagLst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1540</Words>
  <Application>Microsoft Office PowerPoint</Application>
  <PresentationFormat>On-screen Show (16:9)</PresentationFormat>
  <Paragraphs>199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Raleway</vt:lpstr>
      <vt:lpstr>Open Sans</vt:lpstr>
      <vt:lpstr>Patrick Hand</vt:lpstr>
      <vt:lpstr>Poppins</vt:lpstr>
      <vt:lpstr>Wingdings</vt:lpstr>
      <vt:lpstr>Arial</vt:lpstr>
      <vt:lpstr>Times New Roman</vt:lpstr>
      <vt:lpstr>Cute Family Doodle Collage for Marketing by Slidesgo</vt:lpstr>
      <vt:lpstr>Default Design</vt:lpstr>
      <vt:lpstr>CHÀO MỪNG CÁC EM ĐẾN VỚI TIẾT HỌC!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family doodle collage for Marketing</dc:title>
  <dc:creator>LaptopAZ.vn</dc:creator>
  <cp:lastModifiedBy>GV Hùng Nguyễn Bá</cp:lastModifiedBy>
  <cp:revision>55</cp:revision>
  <dcterms:modified xsi:type="dcterms:W3CDTF">2021-12-24T13:10:21Z</dcterms:modified>
</cp:coreProperties>
</file>