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63" r:id="rId3"/>
    <p:sldId id="257" r:id="rId4"/>
    <p:sldId id="256" r:id="rId5"/>
    <p:sldId id="264" r:id="rId6"/>
    <p:sldId id="265" r:id="rId7"/>
    <p:sldId id="266" r:id="rId8"/>
    <p:sldId id="268" r:id="rId9"/>
    <p:sldId id="261" r:id="rId10"/>
    <p:sldId id="270" r:id="rId11"/>
    <p:sldId id="271" r:id="rId12"/>
    <p:sldId id="272" r:id="rId13"/>
    <p:sldId id="273" r:id="rId14"/>
    <p:sldId id="260" r:id="rId15"/>
    <p:sldId id="274" r:id="rId16"/>
    <p:sldId id="275" r:id="rId17"/>
    <p:sldId id="276" r:id="rId18"/>
    <p:sldId id="280" r:id="rId19"/>
    <p:sldId id="259" r:id="rId20"/>
    <p:sldId id="281" r:id="rId21"/>
    <p:sldId id="282" r:id="rId22"/>
    <p:sldId id="283" r:id="rId23"/>
    <p:sldId id="284" r:id="rId24"/>
    <p:sldId id="262"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C0E4"/>
    <a:srgbClr val="C8ACE8"/>
    <a:srgbClr val="BFC3E7"/>
    <a:srgbClr val="B1B5E1"/>
    <a:srgbClr val="9D6BAB"/>
    <a:srgbClr val="432664"/>
    <a:srgbClr val="74B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4660"/>
  </p:normalViewPr>
  <p:slideViewPr>
    <p:cSldViewPr snapToGrid="0">
      <p:cViewPr varScale="1">
        <p:scale>
          <a:sx n="70" d="100"/>
          <a:sy n="70" d="100"/>
        </p:scale>
        <p:origin x="510" y="66"/>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9E72D-6945-4DB3-9D2D-615B210CE14A}" type="datetimeFigureOut">
              <a:rPr lang="zh-CN" altLang="en-US" smtClean="0"/>
              <a:t>2017/7/13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6DDC-734F-451D-995A-C4AD6D19741A}" type="slidenum">
              <a:rPr lang="zh-CN" altLang="en-US" smtClean="0"/>
              <a:t>‹#›</a:t>
            </a:fld>
            <a:endParaRPr lang="zh-CN" altLang="en-US"/>
          </a:p>
        </p:txBody>
      </p:sp>
    </p:spTree>
    <p:extLst>
      <p:ext uri="{BB962C8B-B14F-4D97-AF65-F5344CB8AC3E}">
        <p14:creationId xmlns:p14="http://schemas.microsoft.com/office/powerpoint/2010/main" val="29114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a:t>
            </a:fld>
            <a:endParaRPr lang="zh-CN" altLang="en-US"/>
          </a:p>
        </p:txBody>
      </p:sp>
    </p:spTree>
    <p:extLst>
      <p:ext uri="{BB962C8B-B14F-4D97-AF65-F5344CB8AC3E}">
        <p14:creationId xmlns:p14="http://schemas.microsoft.com/office/powerpoint/2010/main" val="53174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10</a:t>
            </a:fld>
            <a:endParaRPr lang="zh-CN" altLang="en-US"/>
          </a:p>
        </p:txBody>
      </p:sp>
    </p:spTree>
    <p:extLst>
      <p:ext uri="{BB962C8B-B14F-4D97-AF65-F5344CB8AC3E}">
        <p14:creationId xmlns:p14="http://schemas.microsoft.com/office/powerpoint/2010/main" val="3913370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11</a:t>
            </a:fld>
            <a:endParaRPr lang="zh-CN" altLang="en-US"/>
          </a:p>
        </p:txBody>
      </p:sp>
    </p:spTree>
    <p:extLst>
      <p:ext uri="{BB962C8B-B14F-4D97-AF65-F5344CB8AC3E}">
        <p14:creationId xmlns:p14="http://schemas.microsoft.com/office/powerpoint/2010/main" val="3260934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12</a:t>
            </a:fld>
            <a:endParaRPr lang="zh-CN" altLang="en-US"/>
          </a:p>
        </p:txBody>
      </p:sp>
    </p:spTree>
    <p:extLst>
      <p:ext uri="{BB962C8B-B14F-4D97-AF65-F5344CB8AC3E}">
        <p14:creationId xmlns:p14="http://schemas.microsoft.com/office/powerpoint/2010/main" val="194893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13</a:t>
            </a:fld>
            <a:endParaRPr lang="zh-CN" altLang="en-US"/>
          </a:p>
        </p:txBody>
      </p:sp>
    </p:spTree>
    <p:extLst>
      <p:ext uri="{BB962C8B-B14F-4D97-AF65-F5344CB8AC3E}">
        <p14:creationId xmlns:p14="http://schemas.microsoft.com/office/powerpoint/2010/main" val="2217890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14</a:t>
            </a:fld>
            <a:endParaRPr lang="zh-CN" altLang="en-US"/>
          </a:p>
        </p:txBody>
      </p:sp>
    </p:spTree>
    <p:extLst>
      <p:ext uri="{BB962C8B-B14F-4D97-AF65-F5344CB8AC3E}">
        <p14:creationId xmlns:p14="http://schemas.microsoft.com/office/powerpoint/2010/main" val="3686117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15</a:t>
            </a:fld>
            <a:endParaRPr lang="zh-CN" altLang="en-US"/>
          </a:p>
        </p:txBody>
      </p:sp>
    </p:spTree>
    <p:extLst>
      <p:ext uri="{BB962C8B-B14F-4D97-AF65-F5344CB8AC3E}">
        <p14:creationId xmlns:p14="http://schemas.microsoft.com/office/powerpoint/2010/main" val="3094319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16</a:t>
            </a:fld>
            <a:endParaRPr lang="zh-CN" altLang="en-US"/>
          </a:p>
        </p:txBody>
      </p:sp>
    </p:spTree>
    <p:extLst>
      <p:ext uri="{BB962C8B-B14F-4D97-AF65-F5344CB8AC3E}">
        <p14:creationId xmlns:p14="http://schemas.microsoft.com/office/powerpoint/2010/main" val="36857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17</a:t>
            </a:fld>
            <a:endParaRPr lang="zh-CN" altLang="en-US"/>
          </a:p>
        </p:txBody>
      </p:sp>
    </p:spTree>
    <p:extLst>
      <p:ext uri="{BB962C8B-B14F-4D97-AF65-F5344CB8AC3E}">
        <p14:creationId xmlns:p14="http://schemas.microsoft.com/office/powerpoint/2010/main" val="2100815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18</a:t>
            </a:fld>
            <a:endParaRPr lang="zh-CN" altLang="en-US"/>
          </a:p>
        </p:txBody>
      </p:sp>
    </p:spTree>
    <p:extLst>
      <p:ext uri="{BB962C8B-B14F-4D97-AF65-F5344CB8AC3E}">
        <p14:creationId xmlns:p14="http://schemas.microsoft.com/office/powerpoint/2010/main" val="3382267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19</a:t>
            </a:fld>
            <a:endParaRPr lang="zh-CN" altLang="en-US"/>
          </a:p>
        </p:txBody>
      </p:sp>
    </p:spTree>
    <p:extLst>
      <p:ext uri="{BB962C8B-B14F-4D97-AF65-F5344CB8AC3E}">
        <p14:creationId xmlns:p14="http://schemas.microsoft.com/office/powerpoint/2010/main" val="412697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2</a:t>
            </a:fld>
            <a:endParaRPr lang="zh-CN" altLang="en-US"/>
          </a:p>
        </p:txBody>
      </p:sp>
    </p:spTree>
    <p:extLst>
      <p:ext uri="{BB962C8B-B14F-4D97-AF65-F5344CB8AC3E}">
        <p14:creationId xmlns:p14="http://schemas.microsoft.com/office/powerpoint/2010/main" val="3980893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20</a:t>
            </a:fld>
            <a:endParaRPr lang="zh-CN" altLang="en-US"/>
          </a:p>
        </p:txBody>
      </p:sp>
    </p:spTree>
    <p:extLst>
      <p:ext uri="{BB962C8B-B14F-4D97-AF65-F5344CB8AC3E}">
        <p14:creationId xmlns:p14="http://schemas.microsoft.com/office/powerpoint/2010/main" val="2526008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21</a:t>
            </a:fld>
            <a:endParaRPr lang="zh-CN" altLang="en-US"/>
          </a:p>
        </p:txBody>
      </p:sp>
    </p:spTree>
    <p:extLst>
      <p:ext uri="{BB962C8B-B14F-4D97-AF65-F5344CB8AC3E}">
        <p14:creationId xmlns:p14="http://schemas.microsoft.com/office/powerpoint/2010/main" val="2112720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22</a:t>
            </a:fld>
            <a:endParaRPr lang="zh-CN" altLang="en-US"/>
          </a:p>
        </p:txBody>
      </p:sp>
    </p:spTree>
    <p:extLst>
      <p:ext uri="{BB962C8B-B14F-4D97-AF65-F5344CB8AC3E}">
        <p14:creationId xmlns:p14="http://schemas.microsoft.com/office/powerpoint/2010/main" val="2034177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23</a:t>
            </a:fld>
            <a:endParaRPr lang="zh-CN" altLang="en-US"/>
          </a:p>
        </p:txBody>
      </p:sp>
    </p:spTree>
    <p:extLst>
      <p:ext uri="{BB962C8B-B14F-4D97-AF65-F5344CB8AC3E}">
        <p14:creationId xmlns:p14="http://schemas.microsoft.com/office/powerpoint/2010/main" val="2298823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24</a:t>
            </a:fld>
            <a:endParaRPr lang="zh-CN" altLang="en-US"/>
          </a:p>
        </p:txBody>
      </p:sp>
    </p:spTree>
    <p:extLst>
      <p:ext uri="{BB962C8B-B14F-4D97-AF65-F5344CB8AC3E}">
        <p14:creationId xmlns:p14="http://schemas.microsoft.com/office/powerpoint/2010/main" val="86543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3</a:t>
            </a:fld>
            <a:endParaRPr lang="zh-CN" altLang="en-US"/>
          </a:p>
        </p:txBody>
      </p:sp>
    </p:spTree>
    <p:extLst>
      <p:ext uri="{BB962C8B-B14F-4D97-AF65-F5344CB8AC3E}">
        <p14:creationId xmlns:p14="http://schemas.microsoft.com/office/powerpoint/2010/main" val="8867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4</a:t>
            </a:fld>
            <a:endParaRPr lang="zh-CN" altLang="en-US"/>
          </a:p>
        </p:txBody>
      </p:sp>
    </p:spTree>
    <p:extLst>
      <p:ext uri="{BB962C8B-B14F-4D97-AF65-F5344CB8AC3E}">
        <p14:creationId xmlns:p14="http://schemas.microsoft.com/office/powerpoint/2010/main" val="130773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5</a:t>
            </a:fld>
            <a:endParaRPr lang="zh-CN" altLang="en-US"/>
          </a:p>
        </p:txBody>
      </p:sp>
    </p:spTree>
    <p:extLst>
      <p:ext uri="{BB962C8B-B14F-4D97-AF65-F5344CB8AC3E}">
        <p14:creationId xmlns:p14="http://schemas.microsoft.com/office/powerpoint/2010/main" val="222665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6</a:t>
            </a:fld>
            <a:endParaRPr lang="zh-CN" altLang="en-US"/>
          </a:p>
        </p:txBody>
      </p:sp>
    </p:spTree>
    <p:extLst>
      <p:ext uri="{BB962C8B-B14F-4D97-AF65-F5344CB8AC3E}">
        <p14:creationId xmlns:p14="http://schemas.microsoft.com/office/powerpoint/2010/main" val="417520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7</a:t>
            </a:fld>
            <a:endParaRPr lang="zh-CN" altLang="en-US"/>
          </a:p>
        </p:txBody>
      </p:sp>
    </p:spTree>
    <p:extLst>
      <p:ext uri="{BB962C8B-B14F-4D97-AF65-F5344CB8AC3E}">
        <p14:creationId xmlns:p14="http://schemas.microsoft.com/office/powerpoint/2010/main" val="240516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8</a:t>
            </a:fld>
            <a:endParaRPr lang="zh-CN" altLang="en-US"/>
          </a:p>
        </p:txBody>
      </p:sp>
    </p:spTree>
    <p:extLst>
      <p:ext uri="{BB962C8B-B14F-4D97-AF65-F5344CB8AC3E}">
        <p14:creationId xmlns:p14="http://schemas.microsoft.com/office/powerpoint/2010/main" val="346172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1B6DDC-734F-451D-995A-C4AD6D19741A}" type="slidenum">
              <a:rPr lang="zh-CN" altLang="en-US" smtClean="0"/>
              <a:t>9</a:t>
            </a:fld>
            <a:endParaRPr lang="zh-CN" altLang="en-US"/>
          </a:p>
        </p:txBody>
      </p:sp>
    </p:spTree>
    <p:extLst>
      <p:ext uri="{BB962C8B-B14F-4D97-AF65-F5344CB8AC3E}">
        <p14:creationId xmlns:p14="http://schemas.microsoft.com/office/powerpoint/2010/main" val="396334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23858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409573" y="2106161"/>
            <a:ext cx="3581690" cy="3701150"/>
          </a:xfrm>
          <a:custGeom>
            <a:avLst/>
            <a:gdLst>
              <a:gd name="connsiteX0" fmla="*/ 1458674 w 3581690"/>
              <a:gd name="connsiteY0" fmla="*/ 2345368 h 3701150"/>
              <a:gd name="connsiteX1" fmla="*/ 1585769 w 3581690"/>
              <a:gd name="connsiteY1" fmla="*/ 2367365 h 3701150"/>
              <a:gd name="connsiteX2" fmla="*/ 1770899 w 3581690"/>
              <a:gd name="connsiteY2" fmla="*/ 2787772 h 3701150"/>
              <a:gd name="connsiteX3" fmla="*/ 1496542 w 3581690"/>
              <a:gd name="connsiteY3" fmla="*/ 3493883 h 3701150"/>
              <a:gd name="connsiteX4" fmla="*/ 1076135 w 3581690"/>
              <a:gd name="connsiteY4" fmla="*/ 3679012 h 3701150"/>
              <a:gd name="connsiteX5" fmla="*/ 1076137 w 3581690"/>
              <a:gd name="connsiteY5" fmla="*/ 3679011 h 3701150"/>
              <a:gd name="connsiteX6" fmla="*/ 891008 w 3581690"/>
              <a:gd name="connsiteY6" fmla="*/ 3258604 h 3701150"/>
              <a:gd name="connsiteX7" fmla="*/ 1165363 w 3581690"/>
              <a:gd name="connsiteY7" fmla="*/ 2552494 h 3701150"/>
              <a:gd name="connsiteX8" fmla="*/ 1458674 w 3581690"/>
              <a:gd name="connsiteY8" fmla="*/ 2345368 h 3701150"/>
              <a:gd name="connsiteX9" fmla="*/ 2371782 w 3581690"/>
              <a:gd name="connsiteY9" fmla="*/ 146 h 3701150"/>
              <a:gd name="connsiteX10" fmla="*/ 2500851 w 3581690"/>
              <a:gd name="connsiteY10" fmla="*/ 22484 h 3701150"/>
              <a:gd name="connsiteX11" fmla="*/ 2688855 w 3581690"/>
              <a:gd name="connsiteY11" fmla="*/ 449420 h 3701150"/>
              <a:gd name="connsiteX12" fmla="*/ 2063486 w 3581690"/>
              <a:gd name="connsiteY12" fmla="*/ 2058937 h 3701150"/>
              <a:gd name="connsiteX13" fmla="*/ 1636550 w 3581690"/>
              <a:gd name="connsiteY13" fmla="*/ 2246942 h 3701150"/>
              <a:gd name="connsiteX14" fmla="*/ 1636551 w 3581690"/>
              <a:gd name="connsiteY14" fmla="*/ 2246941 h 3701150"/>
              <a:gd name="connsiteX15" fmla="*/ 1448547 w 3581690"/>
              <a:gd name="connsiteY15" fmla="*/ 1820006 h 3701150"/>
              <a:gd name="connsiteX16" fmla="*/ 2073916 w 3581690"/>
              <a:gd name="connsiteY16" fmla="*/ 210488 h 3701150"/>
              <a:gd name="connsiteX17" fmla="*/ 2371782 w 3581690"/>
              <a:gd name="connsiteY17" fmla="*/ 146 h 3701150"/>
              <a:gd name="connsiteX18" fmla="*/ 3242136 w 3581690"/>
              <a:gd name="connsiteY18" fmla="*/ 144 h 3701150"/>
              <a:gd name="connsiteX19" fmla="*/ 3371204 w 3581690"/>
              <a:gd name="connsiteY19" fmla="*/ 22483 h 3701150"/>
              <a:gd name="connsiteX20" fmla="*/ 3559210 w 3581690"/>
              <a:gd name="connsiteY20" fmla="*/ 449418 h 3701150"/>
              <a:gd name="connsiteX21" fmla="*/ 2378125 w 3581690"/>
              <a:gd name="connsiteY21" fmla="*/ 3489180 h 3701150"/>
              <a:gd name="connsiteX22" fmla="*/ 1951190 w 3581690"/>
              <a:gd name="connsiteY22" fmla="*/ 3677185 h 3701150"/>
              <a:gd name="connsiteX23" fmla="*/ 1951192 w 3581690"/>
              <a:gd name="connsiteY23" fmla="*/ 3677183 h 3701150"/>
              <a:gd name="connsiteX24" fmla="*/ 1763187 w 3581690"/>
              <a:gd name="connsiteY24" fmla="*/ 3250248 h 3701150"/>
              <a:gd name="connsiteX25" fmla="*/ 2944269 w 3581690"/>
              <a:gd name="connsiteY25" fmla="*/ 210486 h 3701150"/>
              <a:gd name="connsiteX26" fmla="*/ 3242136 w 3581690"/>
              <a:gd name="connsiteY26" fmla="*/ 144 h 3701150"/>
              <a:gd name="connsiteX27" fmla="*/ 1501430 w 3581690"/>
              <a:gd name="connsiteY27" fmla="*/ 144 h 3701150"/>
              <a:gd name="connsiteX28" fmla="*/ 1630499 w 3581690"/>
              <a:gd name="connsiteY28" fmla="*/ 22483 h 3701150"/>
              <a:gd name="connsiteX29" fmla="*/ 1818505 w 3581690"/>
              <a:gd name="connsiteY29" fmla="*/ 449417 h 3701150"/>
              <a:gd name="connsiteX30" fmla="*/ 637421 w 3581690"/>
              <a:gd name="connsiteY30" fmla="*/ 3489180 h 3701150"/>
              <a:gd name="connsiteX31" fmla="*/ 210485 w 3581690"/>
              <a:gd name="connsiteY31" fmla="*/ 3677185 h 3701150"/>
              <a:gd name="connsiteX32" fmla="*/ 210487 w 3581690"/>
              <a:gd name="connsiteY32" fmla="*/ 3677183 h 3701150"/>
              <a:gd name="connsiteX33" fmla="*/ 22483 w 3581690"/>
              <a:gd name="connsiteY33" fmla="*/ 3250248 h 3701150"/>
              <a:gd name="connsiteX34" fmla="*/ 1203564 w 3581690"/>
              <a:gd name="connsiteY34" fmla="*/ 210487 h 3701150"/>
              <a:gd name="connsiteX35" fmla="*/ 1501430 w 3581690"/>
              <a:gd name="connsiteY35" fmla="*/ 144 h 370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81690" h="3701150">
                <a:moveTo>
                  <a:pt x="1458674" y="2345368"/>
                </a:moveTo>
                <a:cubicBezTo>
                  <a:pt x="1500849" y="2344120"/>
                  <a:pt x="1543966" y="2351122"/>
                  <a:pt x="1585769" y="2367365"/>
                </a:cubicBezTo>
                <a:cubicBezTo>
                  <a:pt x="1752984" y="2432335"/>
                  <a:pt x="1835869" y="2620557"/>
                  <a:pt x="1770899" y="2787772"/>
                </a:cubicBezTo>
                <a:cubicBezTo>
                  <a:pt x="1679447" y="3023142"/>
                  <a:pt x="1587994" y="3258512"/>
                  <a:pt x="1496542" y="3493883"/>
                </a:cubicBezTo>
                <a:cubicBezTo>
                  <a:pt x="1431572" y="3661097"/>
                  <a:pt x="1243350" y="3743982"/>
                  <a:pt x="1076135" y="3679012"/>
                </a:cubicBezTo>
                <a:lnTo>
                  <a:pt x="1076137" y="3679011"/>
                </a:lnTo>
                <a:cubicBezTo>
                  <a:pt x="908922" y="3614041"/>
                  <a:pt x="826038" y="3425819"/>
                  <a:pt x="891008" y="3258604"/>
                </a:cubicBezTo>
                <a:lnTo>
                  <a:pt x="1165363" y="2552494"/>
                </a:lnTo>
                <a:cubicBezTo>
                  <a:pt x="1214090" y="2427083"/>
                  <a:pt x="1332147" y="2349108"/>
                  <a:pt x="1458674" y="2345368"/>
                </a:cubicBezTo>
                <a:close/>
                <a:moveTo>
                  <a:pt x="2371782" y="146"/>
                </a:moveTo>
                <a:cubicBezTo>
                  <a:pt x="2414612" y="-1121"/>
                  <a:pt x="2458398" y="5990"/>
                  <a:pt x="2500851" y="22484"/>
                </a:cubicBezTo>
                <a:cubicBezTo>
                  <a:pt x="2670661" y="88464"/>
                  <a:pt x="2754834" y="279610"/>
                  <a:pt x="2688855" y="449420"/>
                </a:cubicBezTo>
                <a:cubicBezTo>
                  <a:pt x="2480399" y="985926"/>
                  <a:pt x="2271941" y="1522432"/>
                  <a:pt x="2063486" y="2058937"/>
                </a:cubicBezTo>
                <a:cubicBezTo>
                  <a:pt x="1997506" y="2228748"/>
                  <a:pt x="1806361" y="2312921"/>
                  <a:pt x="1636550" y="2246942"/>
                </a:cubicBezTo>
                <a:lnTo>
                  <a:pt x="1636551" y="2246941"/>
                </a:lnTo>
                <a:cubicBezTo>
                  <a:pt x="1466741" y="2180961"/>
                  <a:pt x="1382568" y="1989816"/>
                  <a:pt x="1448547" y="1820006"/>
                </a:cubicBezTo>
                <a:lnTo>
                  <a:pt x="2073916" y="210488"/>
                </a:lnTo>
                <a:cubicBezTo>
                  <a:pt x="2123400" y="83131"/>
                  <a:pt x="2243290" y="3944"/>
                  <a:pt x="2371782" y="146"/>
                </a:cubicBezTo>
                <a:close/>
                <a:moveTo>
                  <a:pt x="3242136" y="144"/>
                </a:moveTo>
                <a:cubicBezTo>
                  <a:pt x="3284966" y="-1122"/>
                  <a:pt x="3328751" y="5988"/>
                  <a:pt x="3371204" y="22483"/>
                </a:cubicBezTo>
                <a:cubicBezTo>
                  <a:pt x="3541015" y="88461"/>
                  <a:pt x="3625187" y="279607"/>
                  <a:pt x="3559210" y="449418"/>
                </a:cubicBezTo>
                <a:cubicBezTo>
                  <a:pt x="3165514" y="1462673"/>
                  <a:pt x="2771821" y="2475926"/>
                  <a:pt x="2378125" y="3489180"/>
                </a:cubicBezTo>
                <a:cubicBezTo>
                  <a:pt x="2312147" y="3658990"/>
                  <a:pt x="2121001" y="3743163"/>
                  <a:pt x="1951190" y="3677185"/>
                </a:cubicBezTo>
                <a:lnTo>
                  <a:pt x="1951192" y="3677183"/>
                </a:lnTo>
                <a:cubicBezTo>
                  <a:pt x="1781381" y="3611204"/>
                  <a:pt x="1697209" y="3420059"/>
                  <a:pt x="1763187" y="3250248"/>
                </a:cubicBezTo>
                <a:lnTo>
                  <a:pt x="2944269" y="210486"/>
                </a:lnTo>
                <a:cubicBezTo>
                  <a:pt x="2993753" y="83129"/>
                  <a:pt x="3113644" y="3943"/>
                  <a:pt x="3242136" y="144"/>
                </a:cubicBezTo>
                <a:close/>
                <a:moveTo>
                  <a:pt x="1501430" y="144"/>
                </a:moveTo>
                <a:cubicBezTo>
                  <a:pt x="1544261" y="-1122"/>
                  <a:pt x="1588047" y="5988"/>
                  <a:pt x="1630499" y="22483"/>
                </a:cubicBezTo>
                <a:cubicBezTo>
                  <a:pt x="1800310" y="88461"/>
                  <a:pt x="1884482" y="279608"/>
                  <a:pt x="1818505" y="449417"/>
                </a:cubicBezTo>
                <a:cubicBezTo>
                  <a:pt x="1424809" y="1462673"/>
                  <a:pt x="1031116" y="2475925"/>
                  <a:pt x="637421" y="3489180"/>
                </a:cubicBezTo>
                <a:cubicBezTo>
                  <a:pt x="571442" y="3658990"/>
                  <a:pt x="380296" y="3743163"/>
                  <a:pt x="210485" y="3677185"/>
                </a:cubicBezTo>
                <a:lnTo>
                  <a:pt x="210487" y="3677183"/>
                </a:lnTo>
                <a:cubicBezTo>
                  <a:pt x="40676" y="3611205"/>
                  <a:pt x="-43496" y="3420059"/>
                  <a:pt x="22483" y="3250248"/>
                </a:cubicBezTo>
                <a:lnTo>
                  <a:pt x="1203564" y="210487"/>
                </a:lnTo>
                <a:cubicBezTo>
                  <a:pt x="1253048" y="83129"/>
                  <a:pt x="1372939" y="3942"/>
                  <a:pt x="1501430" y="144"/>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5638429"/>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947031" y="1816363"/>
            <a:ext cx="3990526" cy="3761160"/>
          </a:xfrm>
          <a:custGeom>
            <a:avLst/>
            <a:gdLst>
              <a:gd name="connsiteX0" fmla="*/ 2036793 w 3990526"/>
              <a:gd name="connsiteY0" fmla="*/ 226 h 3761160"/>
              <a:gd name="connsiteX1" fmla="*/ 2388170 w 3990526"/>
              <a:gd name="connsiteY1" fmla="*/ 266867 h 3761160"/>
              <a:gd name="connsiteX2" fmla="*/ 3130674 w 3990526"/>
              <a:gd name="connsiteY2" fmla="*/ 3329849 h 3761160"/>
              <a:gd name="connsiteX3" fmla="*/ 2873712 w 3990526"/>
              <a:gd name="connsiteY3" fmla="*/ 3751255 h 3761160"/>
              <a:gd name="connsiteX4" fmla="*/ 2452306 w 3990526"/>
              <a:gd name="connsiteY4" fmla="*/ 3494294 h 3761160"/>
              <a:gd name="connsiteX5" fmla="*/ 1709802 w 3990526"/>
              <a:gd name="connsiteY5" fmla="*/ 431311 h 3761160"/>
              <a:gd name="connsiteX6" fmla="*/ 1966764 w 3990526"/>
              <a:gd name="connsiteY6" fmla="*/ 9905 h 3761160"/>
              <a:gd name="connsiteX7" fmla="*/ 2036793 w 3990526"/>
              <a:gd name="connsiteY7" fmla="*/ 226 h 3761160"/>
              <a:gd name="connsiteX8" fmla="*/ 1186844 w 3990526"/>
              <a:gd name="connsiteY8" fmla="*/ 226 h 3761160"/>
              <a:gd name="connsiteX9" fmla="*/ 1538222 w 3990526"/>
              <a:gd name="connsiteY9" fmla="*/ 266867 h 3761160"/>
              <a:gd name="connsiteX10" fmla="*/ 2280726 w 3990526"/>
              <a:gd name="connsiteY10" fmla="*/ 3329849 h 3761160"/>
              <a:gd name="connsiteX11" fmla="*/ 2023764 w 3990526"/>
              <a:gd name="connsiteY11" fmla="*/ 3751256 h 3761160"/>
              <a:gd name="connsiteX12" fmla="*/ 1602358 w 3990526"/>
              <a:gd name="connsiteY12" fmla="*/ 3494293 h 3761160"/>
              <a:gd name="connsiteX13" fmla="*/ 859854 w 3990526"/>
              <a:gd name="connsiteY13" fmla="*/ 431311 h 3761160"/>
              <a:gd name="connsiteX14" fmla="*/ 1116816 w 3990526"/>
              <a:gd name="connsiteY14" fmla="*/ 9905 h 3761160"/>
              <a:gd name="connsiteX15" fmla="*/ 1186844 w 3990526"/>
              <a:gd name="connsiteY15" fmla="*/ 226 h 3761160"/>
              <a:gd name="connsiteX16" fmla="*/ 336895 w 3990526"/>
              <a:gd name="connsiteY16" fmla="*/ 226 h 3761160"/>
              <a:gd name="connsiteX17" fmla="*/ 688273 w 3990526"/>
              <a:gd name="connsiteY17" fmla="*/ 266868 h 3761160"/>
              <a:gd name="connsiteX18" fmla="*/ 1430777 w 3990526"/>
              <a:gd name="connsiteY18" fmla="*/ 3329849 h 3761160"/>
              <a:gd name="connsiteX19" fmla="*/ 1173816 w 3990526"/>
              <a:gd name="connsiteY19" fmla="*/ 3751256 h 3761160"/>
              <a:gd name="connsiteX20" fmla="*/ 752409 w 3990526"/>
              <a:gd name="connsiteY20" fmla="*/ 3494294 h 3761160"/>
              <a:gd name="connsiteX21" fmla="*/ 9905 w 3990526"/>
              <a:gd name="connsiteY21" fmla="*/ 431312 h 3761160"/>
              <a:gd name="connsiteX22" fmla="*/ 266867 w 3990526"/>
              <a:gd name="connsiteY22" fmla="*/ 9906 h 3761160"/>
              <a:gd name="connsiteX23" fmla="*/ 336895 w 3990526"/>
              <a:gd name="connsiteY23" fmla="*/ 226 h 3761160"/>
              <a:gd name="connsiteX24" fmla="*/ 2886741 w 3990526"/>
              <a:gd name="connsiteY24" fmla="*/ 225 h 3761160"/>
              <a:gd name="connsiteX25" fmla="*/ 3238118 w 3990526"/>
              <a:gd name="connsiteY25" fmla="*/ 266867 h 3761160"/>
              <a:gd name="connsiteX26" fmla="*/ 3980622 w 3990526"/>
              <a:gd name="connsiteY26" fmla="*/ 3329849 h 3761160"/>
              <a:gd name="connsiteX27" fmla="*/ 3723660 w 3990526"/>
              <a:gd name="connsiteY27" fmla="*/ 3751256 h 3761160"/>
              <a:gd name="connsiteX28" fmla="*/ 3302254 w 3990526"/>
              <a:gd name="connsiteY28" fmla="*/ 3494294 h 3761160"/>
              <a:gd name="connsiteX29" fmla="*/ 2559750 w 3990526"/>
              <a:gd name="connsiteY29" fmla="*/ 431312 h 3761160"/>
              <a:gd name="connsiteX30" fmla="*/ 2816712 w 3990526"/>
              <a:gd name="connsiteY30" fmla="*/ 9905 h 3761160"/>
              <a:gd name="connsiteX31" fmla="*/ 2886741 w 3990526"/>
              <a:gd name="connsiteY31" fmla="*/ 225 h 376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0526" h="3761160">
                <a:moveTo>
                  <a:pt x="2036793" y="226"/>
                </a:moveTo>
                <a:cubicBezTo>
                  <a:pt x="2199019" y="-5614"/>
                  <a:pt x="2348436" y="102956"/>
                  <a:pt x="2388170" y="266867"/>
                </a:cubicBezTo>
                <a:lnTo>
                  <a:pt x="3130674" y="3329849"/>
                </a:lnTo>
                <a:cubicBezTo>
                  <a:pt x="3176084" y="3517176"/>
                  <a:pt x="3061039" y="3705845"/>
                  <a:pt x="2873712" y="3751255"/>
                </a:cubicBezTo>
                <a:cubicBezTo>
                  <a:pt x="2686386" y="3796666"/>
                  <a:pt x="2497716" y="3681620"/>
                  <a:pt x="2452306" y="3494294"/>
                </a:cubicBezTo>
                <a:lnTo>
                  <a:pt x="1709802" y="431311"/>
                </a:lnTo>
                <a:cubicBezTo>
                  <a:pt x="1664392" y="243985"/>
                  <a:pt x="1779437" y="55315"/>
                  <a:pt x="1966764" y="9905"/>
                </a:cubicBezTo>
                <a:cubicBezTo>
                  <a:pt x="1990180" y="4229"/>
                  <a:pt x="2013617" y="1060"/>
                  <a:pt x="2036793" y="226"/>
                </a:cubicBezTo>
                <a:close/>
                <a:moveTo>
                  <a:pt x="1186844" y="226"/>
                </a:moveTo>
                <a:cubicBezTo>
                  <a:pt x="1349071" y="-5614"/>
                  <a:pt x="1498488" y="102957"/>
                  <a:pt x="1538222" y="266867"/>
                </a:cubicBezTo>
                <a:lnTo>
                  <a:pt x="2280726" y="3329849"/>
                </a:lnTo>
                <a:cubicBezTo>
                  <a:pt x="2326136" y="3517175"/>
                  <a:pt x="2211090" y="3705845"/>
                  <a:pt x="2023764" y="3751256"/>
                </a:cubicBezTo>
                <a:cubicBezTo>
                  <a:pt x="1836438" y="3796666"/>
                  <a:pt x="1647768" y="3681620"/>
                  <a:pt x="1602358" y="3494293"/>
                </a:cubicBezTo>
                <a:lnTo>
                  <a:pt x="859854" y="431311"/>
                </a:lnTo>
                <a:cubicBezTo>
                  <a:pt x="814444" y="243986"/>
                  <a:pt x="929489" y="55315"/>
                  <a:pt x="1116816" y="9905"/>
                </a:cubicBezTo>
                <a:cubicBezTo>
                  <a:pt x="1140232" y="4229"/>
                  <a:pt x="1163668" y="1060"/>
                  <a:pt x="1186844" y="226"/>
                </a:cubicBezTo>
                <a:close/>
                <a:moveTo>
                  <a:pt x="336895" y="226"/>
                </a:moveTo>
                <a:cubicBezTo>
                  <a:pt x="499123" y="-5614"/>
                  <a:pt x="648539" y="102957"/>
                  <a:pt x="688273" y="266868"/>
                </a:cubicBezTo>
                <a:lnTo>
                  <a:pt x="1430777" y="3329849"/>
                </a:lnTo>
                <a:cubicBezTo>
                  <a:pt x="1476187" y="3517175"/>
                  <a:pt x="1361142" y="3705846"/>
                  <a:pt x="1173816" y="3751256"/>
                </a:cubicBezTo>
                <a:cubicBezTo>
                  <a:pt x="986489" y="3796666"/>
                  <a:pt x="797819" y="3681621"/>
                  <a:pt x="752409" y="3494294"/>
                </a:cubicBezTo>
                <a:lnTo>
                  <a:pt x="9905" y="431312"/>
                </a:lnTo>
                <a:cubicBezTo>
                  <a:pt x="-35505" y="243986"/>
                  <a:pt x="79541" y="55316"/>
                  <a:pt x="266867" y="9906"/>
                </a:cubicBezTo>
                <a:cubicBezTo>
                  <a:pt x="290283" y="4230"/>
                  <a:pt x="313720" y="1060"/>
                  <a:pt x="336895" y="226"/>
                </a:cubicBezTo>
                <a:close/>
                <a:moveTo>
                  <a:pt x="2886741" y="225"/>
                </a:moveTo>
                <a:cubicBezTo>
                  <a:pt x="3048967" y="-5614"/>
                  <a:pt x="3198384" y="102956"/>
                  <a:pt x="3238118" y="266867"/>
                </a:cubicBezTo>
                <a:lnTo>
                  <a:pt x="3980622" y="3329849"/>
                </a:lnTo>
                <a:cubicBezTo>
                  <a:pt x="4026032" y="3517176"/>
                  <a:pt x="3910987" y="3705845"/>
                  <a:pt x="3723660" y="3751256"/>
                </a:cubicBezTo>
                <a:cubicBezTo>
                  <a:pt x="3536334" y="3796666"/>
                  <a:pt x="3347664" y="3681620"/>
                  <a:pt x="3302254" y="3494294"/>
                </a:cubicBezTo>
                <a:lnTo>
                  <a:pt x="2559750" y="431312"/>
                </a:lnTo>
                <a:cubicBezTo>
                  <a:pt x="2514340" y="243985"/>
                  <a:pt x="2629386" y="55315"/>
                  <a:pt x="2816712" y="9905"/>
                </a:cubicBezTo>
                <a:cubicBezTo>
                  <a:pt x="2840128" y="4229"/>
                  <a:pt x="2863564" y="1061"/>
                  <a:pt x="2886741" y="225"/>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8825331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876976" y="1524140"/>
            <a:ext cx="4438048" cy="4530446"/>
          </a:xfrm>
          <a:custGeom>
            <a:avLst/>
            <a:gdLst>
              <a:gd name="connsiteX0" fmla="*/ 2219024 w 4438048"/>
              <a:gd name="connsiteY0" fmla="*/ 2384446 h 4530446"/>
              <a:gd name="connsiteX1" fmla="*/ 3292024 w 4438048"/>
              <a:gd name="connsiteY1" fmla="*/ 3457446 h 4530446"/>
              <a:gd name="connsiteX2" fmla="*/ 2219024 w 4438048"/>
              <a:gd name="connsiteY2" fmla="*/ 4530446 h 4530446"/>
              <a:gd name="connsiteX3" fmla="*/ 1146024 w 4438048"/>
              <a:gd name="connsiteY3" fmla="*/ 3457446 h 4530446"/>
              <a:gd name="connsiteX4" fmla="*/ 3365048 w 4438048"/>
              <a:gd name="connsiteY4" fmla="*/ 1192223 h 4530446"/>
              <a:gd name="connsiteX5" fmla="*/ 4438048 w 4438048"/>
              <a:gd name="connsiteY5" fmla="*/ 2265223 h 4530446"/>
              <a:gd name="connsiteX6" fmla="*/ 3365048 w 4438048"/>
              <a:gd name="connsiteY6" fmla="*/ 3338223 h 4530446"/>
              <a:gd name="connsiteX7" fmla="*/ 2292048 w 4438048"/>
              <a:gd name="connsiteY7" fmla="*/ 2265223 h 4530446"/>
              <a:gd name="connsiteX8" fmla="*/ 1073000 w 4438048"/>
              <a:gd name="connsiteY8" fmla="*/ 1192223 h 4530446"/>
              <a:gd name="connsiteX9" fmla="*/ 2146000 w 4438048"/>
              <a:gd name="connsiteY9" fmla="*/ 2265223 h 4530446"/>
              <a:gd name="connsiteX10" fmla="*/ 1073000 w 4438048"/>
              <a:gd name="connsiteY10" fmla="*/ 3338223 h 4530446"/>
              <a:gd name="connsiteX11" fmla="*/ 0 w 4438048"/>
              <a:gd name="connsiteY11" fmla="*/ 2265223 h 4530446"/>
              <a:gd name="connsiteX12" fmla="*/ 2219024 w 4438048"/>
              <a:gd name="connsiteY12" fmla="*/ 0 h 4530446"/>
              <a:gd name="connsiteX13" fmla="*/ 3292024 w 4438048"/>
              <a:gd name="connsiteY13" fmla="*/ 1073000 h 4530446"/>
              <a:gd name="connsiteX14" fmla="*/ 2219024 w 4438048"/>
              <a:gd name="connsiteY14" fmla="*/ 2146000 h 4530446"/>
              <a:gd name="connsiteX15" fmla="*/ 1146024 w 4438048"/>
              <a:gd name="connsiteY15" fmla="*/ 1073000 h 453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8048" h="4530446">
                <a:moveTo>
                  <a:pt x="2219024" y="2384446"/>
                </a:moveTo>
                <a:lnTo>
                  <a:pt x="3292024" y="3457446"/>
                </a:lnTo>
                <a:lnTo>
                  <a:pt x="2219024" y="4530446"/>
                </a:lnTo>
                <a:lnTo>
                  <a:pt x="1146024" y="3457446"/>
                </a:lnTo>
                <a:close/>
                <a:moveTo>
                  <a:pt x="3365048" y="1192223"/>
                </a:moveTo>
                <a:lnTo>
                  <a:pt x="4438048" y="2265223"/>
                </a:lnTo>
                <a:lnTo>
                  <a:pt x="3365048" y="3338223"/>
                </a:lnTo>
                <a:lnTo>
                  <a:pt x="2292048" y="2265223"/>
                </a:lnTo>
                <a:close/>
                <a:moveTo>
                  <a:pt x="1073000" y="1192223"/>
                </a:moveTo>
                <a:lnTo>
                  <a:pt x="2146000" y="2265223"/>
                </a:lnTo>
                <a:lnTo>
                  <a:pt x="1073000" y="3338223"/>
                </a:lnTo>
                <a:lnTo>
                  <a:pt x="0" y="2265223"/>
                </a:lnTo>
                <a:close/>
                <a:moveTo>
                  <a:pt x="2219024" y="0"/>
                </a:moveTo>
                <a:lnTo>
                  <a:pt x="3292024" y="1073000"/>
                </a:lnTo>
                <a:lnTo>
                  <a:pt x="2219024" y="2146000"/>
                </a:lnTo>
                <a:lnTo>
                  <a:pt x="1146024" y="1073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430205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445830" y="1418864"/>
            <a:ext cx="3164114" cy="4740998"/>
          </a:xfrm>
          <a:custGeom>
            <a:avLst/>
            <a:gdLst>
              <a:gd name="connsiteX0" fmla="*/ 0 w 3164114"/>
              <a:gd name="connsiteY0" fmla="*/ 0 h 4740998"/>
              <a:gd name="connsiteX1" fmla="*/ 3164114 w 3164114"/>
              <a:gd name="connsiteY1" fmla="*/ 0 h 4740998"/>
              <a:gd name="connsiteX2" fmla="*/ 3164114 w 3164114"/>
              <a:gd name="connsiteY2" fmla="*/ 4740998 h 4740998"/>
              <a:gd name="connsiteX3" fmla="*/ 0 w 3164114"/>
              <a:gd name="connsiteY3" fmla="*/ 4740998 h 4740998"/>
            </a:gdLst>
            <a:ahLst/>
            <a:cxnLst>
              <a:cxn ang="0">
                <a:pos x="connsiteX0" y="connsiteY0"/>
              </a:cxn>
              <a:cxn ang="0">
                <a:pos x="connsiteX1" y="connsiteY1"/>
              </a:cxn>
              <a:cxn ang="0">
                <a:pos x="connsiteX2" y="connsiteY2"/>
              </a:cxn>
              <a:cxn ang="0">
                <a:pos x="connsiteX3" y="connsiteY3"/>
              </a:cxn>
            </a:cxnLst>
            <a:rect l="l" t="t" r="r" b="b"/>
            <a:pathLst>
              <a:path w="3164114" h="4740998">
                <a:moveTo>
                  <a:pt x="0" y="0"/>
                </a:moveTo>
                <a:lnTo>
                  <a:pt x="3164114" y="0"/>
                </a:lnTo>
                <a:lnTo>
                  <a:pt x="3164114" y="4740998"/>
                </a:lnTo>
                <a:lnTo>
                  <a:pt x="0" y="474099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66806258"/>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6328229" y="1467078"/>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8752115" y="1467078"/>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8752115" y="3876449"/>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4" name="任意多边形: 形状 13"/>
          <p:cNvSpPr>
            <a:spLocks noGrp="1"/>
          </p:cNvSpPr>
          <p:nvPr>
            <p:ph type="pic" sz="quarter" idx="13"/>
          </p:nvPr>
        </p:nvSpPr>
        <p:spPr>
          <a:xfrm>
            <a:off x="6328229" y="3876449"/>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40206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349149" y="1973142"/>
            <a:ext cx="4898481" cy="2627157"/>
          </a:xfrm>
          <a:custGeom>
            <a:avLst/>
            <a:gdLst>
              <a:gd name="connsiteX0" fmla="*/ 0 w 4898481"/>
              <a:gd name="connsiteY0" fmla="*/ 0 h 2627157"/>
              <a:gd name="connsiteX1" fmla="*/ 4898481 w 4898481"/>
              <a:gd name="connsiteY1" fmla="*/ 0 h 2627157"/>
              <a:gd name="connsiteX2" fmla="*/ 4898481 w 4898481"/>
              <a:gd name="connsiteY2" fmla="*/ 2627157 h 2627157"/>
              <a:gd name="connsiteX3" fmla="*/ 0 w 4898481"/>
              <a:gd name="connsiteY3" fmla="*/ 2627157 h 2627157"/>
            </a:gdLst>
            <a:ahLst/>
            <a:cxnLst>
              <a:cxn ang="0">
                <a:pos x="connsiteX0" y="connsiteY0"/>
              </a:cxn>
              <a:cxn ang="0">
                <a:pos x="connsiteX1" y="connsiteY1"/>
              </a:cxn>
              <a:cxn ang="0">
                <a:pos x="connsiteX2" y="connsiteY2"/>
              </a:cxn>
              <a:cxn ang="0">
                <a:pos x="connsiteX3" y="connsiteY3"/>
              </a:cxn>
            </a:cxnLst>
            <a:rect l="l" t="t" r="r" b="b"/>
            <a:pathLst>
              <a:path w="4898481" h="2627157">
                <a:moveTo>
                  <a:pt x="0" y="0"/>
                </a:moveTo>
                <a:lnTo>
                  <a:pt x="4898481" y="0"/>
                </a:lnTo>
                <a:lnTo>
                  <a:pt x="4898481" y="2627157"/>
                </a:lnTo>
                <a:lnTo>
                  <a:pt x="0" y="26271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0410958"/>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9"/>
          <a:srcRect t="7719" r="1666" b="9387"/>
          <a:stretch/>
        </p:blipFill>
        <p:spPr>
          <a:xfrm>
            <a:off x="-1" y="0"/>
            <a:ext cx="12192001" cy="6858000"/>
          </a:xfrm>
          <a:prstGeom prst="rect">
            <a:avLst/>
          </a:prstGeom>
        </p:spPr>
      </p:pic>
      <p:sp>
        <p:nvSpPr>
          <p:cNvPr id="7" name="矩形 6"/>
          <p:cNvSpPr/>
          <p:nvPr userDrawn="1"/>
        </p:nvSpPr>
        <p:spPr>
          <a:xfrm>
            <a:off x="0" y="0"/>
            <a:ext cx="12192000" cy="6858000"/>
          </a:xfrm>
          <a:prstGeom prst="rect">
            <a:avLst/>
          </a:prstGeom>
          <a:gradFill flip="none" rotWithShape="1">
            <a:gsLst>
              <a:gs pos="0">
                <a:schemeClr val="bg1"/>
              </a:gs>
              <a:gs pos="100000">
                <a:schemeClr val="bg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15217350"/>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0" r:id="rId3"/>
    <p:sldLayoutId id="2147483659" r:id="rId4"/>
    <p:sldLayoutId id="2147483658" r:id="rId5"/>
    <p:sldLayoutId id="2147483656" r:id="rId6"/>
    <p:sldLayoutId id="2147483657" r:id="rId7"/>
  </p:sldLayoutIdLst>
  <mc:AlternateContent xmlns:mc="http://schemas.openxmlformats.org/markup-compatibility/2006">
    <mc:Choice xmlns:p14="http://schemas.microsoft.com/office/powerpoint/2010/main" Requires="p14">
      <p:transition p14:dur="0" advTm="3000"/>
    </mc:Choice>
    <mc:Fallback>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notesSlide" Target="../notesSlides/notesSlide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xml"/><Relationship Id="rId5" Type="http://schemas.openxmlformats.org/officeDocument/2006/relationships/tags" Target="../tags/tag7.xml"/><Relationship Id="rId4"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a:stretch>
            <a:fillRect/>
          </a:stretch>
        </p:blipFill>
        <p:spPr>
          <a:xfrm>
            <a:off x="0" y="0"/>
            <a:ext cx="12192000" cy="6857999"/>
          </a:xfrm>
          <a:prstGeom prst="rect">
            <a:avLst/>
          </a:prstGeom>
        </p:spPr>
      </p:pic>
      <p:sp>
        <p:nvSpPr>
          <p:cNvPr id="11" name="文本框 10"/>
          <p:cNvSpPr txBox="1"/>
          <p:nvPr/>
        </p:nvSpPr>
        <p:spPr>
          <a:xfrm>
            <a:off x="4619452" y="2266157"/>
            <a:ext cx="2262158" cy="923330"/>
          </a:xfrm>
          <a:prstGeom prst="rect">
            <a:avLst/>
          </a:prstGeom>
          <a:noFill/>
        </p:spPr>
        <p:txBody>
          <a:bodyPr wrap="none" rtlCol="0">
            <a:spAutoFit/>
            <a:scene3d>
              <a:camera prst="orthographicFront"/>
              <a:lightRig rig="threePt" dir="t"/>
            </a:scene3d>
            <a:sp3d contourW="6350"/>
          </a:bodyPr>
          <a:lstStyle/>
          <a:p>
            <a:pPr algn="ctr"/>
            <a:r>
              <a:rPr lang="zh-CN" altLang="en-US" sz="5400" dirty="0">
                <a:solidFill>
                  <a:srgbClr val="9D6BAB"/>
                </a:solidFill>
                <a:latin typeface="时尚中黑简体" panose="01010104010101010101" pitchFamily="2" charset="-122"/>
                <a:ea typeface="时尚中黑简体" panose="01010104010101010101" pitchFamily="2" charset="-122"/>
              </a:rPr>
              <a:t>水彩风</a:t>
            </a:r>
          </a:p>
        </p:txBody>
      </p:sp>
      <p:sp>
        <p:nvSpPr>
          <p:cNvPr id="12" name="文本框 11"/>
          <p:cNvSpPr txBox="1"/>
          <p:nvPr/>
        </p:nvSpPr>
        <p:spPr>
          <a:xfrm>
            <a:off x="4273203" y="3266143"/>
            <a:ext cx="2954655" cy="646331"/>
          </a:xfrm>
          <a:prstGeom prst="rect">
            <a:avLst/>
          </a:prstGeom>
          <a:noFill/>
        </p:spPr>
        <p:txBody>
          <a:bodyPr wrap="none" rtlCol="0">
            <a:spAutoFit/>
            <a:scene3d>
              <a:camera prst="orthographicFront"/>
              <a:lightRig rig="threePt" dir="t"/>
            </a:scene3d>
            <a:sp3d contourW="6350"/>
          </a:bodyPr>
          <a:lstStyle/>
          <a:p>
            <a:pPr algn="ctr"/>
            <a:r>
              <a:rPr lang="zh-CN" altLang="en-US" sz="3600" dirty="0">
                <a:solidFill>
                  <a:srgbClr val="9D6BAB"/>
                </a:solidFill>
                <a:latin typeface="时尚中黑简体" panose="01010104010101010101" pitchFamily="2" charset="-122"/>
                <a:ea typeface="时尚中黑简体" panose="01010104010101010101" pitchFamily="2" charset="-122"/>
              </a:rPr>
              <a:t>说课教育模板</a:t>
            </a:r>
          </a:p>
        </p:txBody>
      </p:sp>
      <p:sp>
        <p:nvSpPr>
          <p:cNvPr id="14" name="文本框 13"/>
          <p:cNvSpPr txBox="1"/>
          <p:nvPr/>
        </p:nvSpPr>
        <p:spPr>
          <a:xfrm>
            <a:off x="4693190" y="4129018"/>
            <a:ext cx="2114681" cy="584775"/>
          </a:xfrm>
          <a:prstGeom prst="rect">
            <a:avLst/>
          </a:prstGeom>
          <a:noFill/>
        </p:spPr>
        <p:txBody>
          <a:bodyPr wrap="none" rtlCol="0">
            <a:spAutoFit/>
            <a:scene3d>
              <a:camera prst="orthographicFront"/>
              <a:lightRig rig="threePt" dir="t"/>
            </a:scene3d>
            <a:sp3d contourW="6350"/>
          </a:bodyPr>
          <a:lstStyle>
            <a:defPPr>
              <a:defRPr lang="zh-CN"/>
            </a:defPPr>
            <a:lvl1pPr algn="ctr">
              <a:defRPr sz="3600">
                <a:solidFill>
                  <a:srgbClr val="9D6BAB"/>
                </a:solidFill>
                <a:latin typeface="时尚中黑简体" panose="01010104010101010101" pitchFamily="2" charset="-122"/>
                <a:ea typeface="时尚中黑简体" panose="01010104010101010101" pitchFamily="2" charset="-122"/>
              </a:defRPr>
            </a:lvl1pPr>
          </a:lstStyle>
          <a:p>
            <a:r>
              <a:rPr lang="zh-CN" altLang="en-US" sz="1600" dirty="0" smtClean="0">
                <a:solidFill>
                  <a:schemeClr val="tx1">
                    <a:lumMod val="65000"/>
                    <a:lumOff val="35000"/>
                  </a:schemeClr>
                </a:solidFill>
              </a:rPr>
              <a:t>汇报人：千库网</a:t>
            </a:r>
            <a:endParaRPr lang="en-US" altLang="zh-CN" sz="1600" dirty="0" smtClean="0">
              <a:solidFill>
                <a:schemeClr val="tx1">
                  <a:lumMod val="65000"/>
                  <a:lumOff val="35000"/>
                </a:schemeClr>
              </a:solidFill>
            </a:endParaRPr>
          </a:p>
          <a:p>
            <a:r>
              <a:rPr lang="zh-CN" altLang="en-US" sz="1600" dirty="0">
                <a:solidFill>
                  <a:schemeClr val="tx1">
                    <a:lumMod val="65000"/>
                    <a:lumOff val="35000"/>
                  </a:schemeClr>
                </a:solidFill>
              </a:rPr>
              <a:t>汇报</a:t>
            </a:r>
            <a:r>
              <a:rPr lang="zh-CN" altLang="en-US" sz="1600" dirty="0" smtClean="0">
                <a:solidFill>
                  <a:schemeClr val="tx1">
                    <a:lumMod val="65000"/>
                    <a:lumOff val="35000"/>
                  </a:schemeClr>
                </a:solidFill>
              </a:rPr>
              <a:t>时间：</a:t>
            </a:r>
            <a:r>
              <a:rPr lang="en-US" altLang="zh-CN" sz="1600" dirty="0" smtClean="0">
                <a:solidFill>
                  <a:schemeClr val="tx1">
                    <a:lumMod val="65000"/>
                    <a:lumOff val="35000"/>
                  </a:schemeClr>
                </a:solidFill>
              </a:rPr>
              <a:t>XX</a:t>
            </a:r>
            <a:r>
              <a:rPr lang="zh-CN" altLang="en-US" sz="1600" dirty="0" smtClean="0">
                <a:solidFill>
                  <a:schemeClr val="tx1">
                    <a:lumMod val="65000"/>
                    <a:lumOff val="35000"/>
                  </a:schemeClr>
                </a:solidFill>
              </a:rPr>
              <a:t>年</a:t>
            </a:r>
            <a:r>
              <a:rPr lang="en-US" altLang="zh-CN" sz="1600" dirty="0" smtClean="0">
                <a:solidFill>
                  <a:schemeClr val="tx1">
                    <a:lumMod val="65000"/>
                    <a:lumOff val="35000"/>
                  </a:schemeClr>
                </a:solidFill>
              </a:rPr>
              <a:t>XX</a:t>
            </a:r>
            <a:r>
              <a:rPr lang="zh-CN" altLang="en-US" sz="1600" dirty="0" smtClean="0">
                <a:solidFill>
                  <a:schemeClr val="tx1">
                    <a:lumMod val="65000"/>
                    <a:lumOff val="35000"/>
                  </a:schemeClr>
                </a:solidFill>
              </a:rPr>
              <a:t>月</a:t>
            </a:r>
            <a:endParaRPr lang="zh-CN" altLang="en-US" sz="1600" dirty="0">
              <a:solidFill>
                <a:schemeClr val="tx1">
                  <a:lumMod val="65000"/>
                  <a:lumOff val="35000"/>
                </a:schemeClr>
              </a:solidFill>
            </a:endParaRPr>
          </a:p>
        </p:txBody>
      </p:sp>
      <p:pic>
        <p:nvPicPr>
          <p:cNvPr id="6"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7"/>
          <a:stretch>
            <a:fillRect/>
          </a:stretch>
        </p:blipFill>
        <p:spPr>
          <a:xfrm>
            <a:off x="-797393" y="-609600"/>
            <a:ext cx="609600" cy="609600"/>
          </a:xfrm>
          <a:prstGeom prst="rect">
            <a:avLst/>
          </a:prstGeom>
        </p:spPr>
      </p:pic>
    </p:spTree>
    <p:extLst>
      <p:ext uri="{BB962C8B-B14F-4D97-AF65-F5344CB8AC3E}">
        <p14:creationId xmlns:p14="http://schemas.microsoft.com/office/powerpoint/2010/main" val="3344134973"/>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6915" y="195825"/>
            <a:ext cx="11855085" cy="867700"/>
            <a:chOff x="336915" y="195825"/>
            <a:chExt cx="11855085" cy="867700"/>
          </a:xfrm>
        </p:grpSpPr>
        <p:pic>
          <p:nvPicPr>
            <p:cNvPr id="3" name="图片 2"/>
            <p:cNvPicPr>
              <a:picLocks noChangeAspect="1"/>
            </p:cNvPicPr>
            <p:nvPr/>
          </p:nvPicPr>
          <p:blipFill>
            <a:blip r:embed="rId3"/>
            <a:stretch>
              <a:fillRect/>
            </a:stretch>
          </p:blipFill>
          <p:spPr>
            <a:xfrm>
              <a:off x="336915" y="195825"/>
              <a:ext cx="954856" cy="867700"/>
            </a:xfrm>
            <a:prstGeom prst="rect">
              <a:avLst/>
            </a:prstGeom>
            <a:effectLst/>
          </p:spPr>
        </p:pic>
        <p:sp>
          <p:nvSpPr>
            <p:cNvPr id="4" name="文本框 3"/>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5" name="文本框 4"/>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6" name="直接连接符 5"/>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7" name="太阳形 6"/>
          <p:cNvSpPr/>
          <p:nvPr/>
        </p:nvSpPr>
        <p:spPr>
          <a:xfrm>
            <a:off x="1088106" y="1669142"/>
            <a:ext cx="2322286" cy="2322286"/>
          </a:xfrm>
          <a:prstGeom prst="sun">
            <a:avLst>
              <a:gd name="adj" fmla="val 21250"/>
            </a:avLst>
          </a:prstGeom>
          <a:solidFill>
            <a:srgbClr val="B1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太阳形 7"/>
          <p:cNvSpPr/>
          <p:nvPr/>
        </p:nvSpPr>
        <p:spPr>
          <a:xfrm>
            <a:off x="3652607" y="1669142"/>
            <a:ext cx="2322286" cy="2322286"/>
          </a:xfrm>
          <a:prstGeom prst="sun">
            <a:avLst>
              <a:gd name="adj" fmla="val 21250"/>
            </a:avLst>
          </a:prstGeom>
          <a:solidFill>
            <a:srgbClr val="AC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太阳形 8"/>
          <p:cNvSpPr/>
          <p:nvPr/>
        </p:nvSpPr>
        <p:spPr>
          <a:xfrm>
            <a:off x="6217108" y="1669142"/>
            <a:ext cx="2322286" cy="2322286"/>
          </a:xfrm>
          <a:prstGeom prst="sun">
            <a:avLst>
              <a:gd name="adj" fmla="val 21250"/>
            </a:avLst>
          </a:prstGeom>
          <a:solidFill>
            <a:srgbClr val="BF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太阳形 9"/>
          <p:cNvSpPr/>
          <p:nvPr/>
        </p:nvSpPr>
        <p:spPr>
          <a:xfrm>
            <a:off x="8781609" y="1669142"/>
            <a:ext cx="2322286" cy="2322286"/>
          </a:xfrm>
          <a:prstGeom prst="sun">
            <a:avLst>
              <a:gd name="adj" fmla="val 21250"/>
            </a:avLst>
          </a:prstGeom>
          <a:solidFill>
            <a:srgbClr val="C8A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128262" y="4218385"/>
            <a:ext cx="2241974" cy="1222667"/>
            <a:chOff x="6723970" y="2930779"/>
            <a:chExt cx="2241974" cy="1222667"/>
          </a:xfrm>
        </p:grpSpPr>
        <p:sp>
          <p:nvSpPr>
            <p:cNvPr id="13" name="矩形 12"/>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14" name="矩形 13"/>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5" name="组合 14"/>
          <p:cNvGrpSpPr/>
          <p:nvPr/>
        </p:nvGrpSpPr>
        <p:grpSpPr>
          <a:xfrm>
            <a:off x="3692763" y="4218385"/>
            <a:ext cx="2241974" cy="1222667"/>
            <a:chOff x="6723970" y="2930779"/>
            <a:chExt cx="2241974" cy="1222667"/>
          </a:xfrm>
        </p:grpSpPr>
        <p:sp>
          <p:nvSpPr>
            <p:cNvPr id="16" name="矩形 15"/>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17" name="矩形 16"/>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8" name="组合 17"/>
          <p:cNvGrpSpPr/>
          <p:nvPr/>
        </p:nvGrpSpPr>
        <p:grpSpPr>
          <a:xfrm>
            <a:off x="6257264" y="4218385"/>
            <a:ext cx="2241974" cy="1222667"/>
            <a:chOff x="6723970" y="2930779"/>
            <a:chExt cx="2241974" cy="1222667"/>
          </a:xfrm>
        </p:grpSpPr>
        <p:sp>
          <p:nvSpPr>
            <p:cNvPr id="19" name="矩形 18"/>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20" name="矩形 19"/>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21" name="组合 20"/>
          <p:cNvGrpSpPr/>
          <p:nvPr/>
        </p:nvGrpSpPr>
        <p:grpSpPr>
          <a:xfrm>
            <a:off x="8821765" y="4218385"/>
            <a:ext cx="2241974" cy="1222667"/>
            <a:chOff x="6723970" y="2930779"/>
            <a:chExt cx="2241974" cy="1222667"/>
          </a:xfrm>
        </p:grpSpPr>
        <p:sp>
          <p:nvSpPr>
            <p:cNvPr id="22" name="矩形 21"/>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23" name="矩形 22"/>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28" name="椭圆 23"/>
          <p:cNvSpPr/>
          <p:nvPr/>
        </p:nvSpPr>
        <p:spPr>
          <a:xfrm>
            <a:off x="1875332" y="2454596"/>
            <a:ext cx="747834" cy="751378"/>
          </a:xfrm>
          <a:custGeom>
            <a:avLst/>
            <a:gdLst>
              <a:gd name="connsiteX0" fmla="*/ 167481 w 334963"/>
              <a:gd name="connsiteY0" fmla="*/ 265113 h 336550"/>
              <a:gd name="connsiteX1" fmla="*/ 128587 w 334963"/>
              <a:gd name="connsiteY1" fmla="*/ 285895 h 336550"/>
              <a:gd name="connsiteX2" fmla="*/ 167481 w 334963"/>
              <a:gd name="connsiteY2" fmla="*/ 322263 h 336550"/>
              <a:gd name="connsiteX3" fmla="*/ 206375 w 334963"/>
              <a:gd name="connsiteY3" fmla="*/ 285895 h 336550"/>
              <a:gd name="connsiteX4" fmla="*/ 167481 w 334963"/>
              <a:gd name="connsiteY4" fmla="*/ 265113 h 336550"/>
              <a:gd name="connsiteX5" fmla="*/ 158750 w 334963"/>
              <a:gd name="connsiteY5" fmla="*/ 242888 h 336550"/>
              <a:gd name="connsiteX6" fmla="*/ 167482 w 334963"/>
              <a:gd name="connsiteY6" fmla="*/ 249238 h 336550"/>
              <a:gd name="connsiteX7" fmla="*/ 176213 w 334963"/>
              <a:gd name="connsiteY7" fmla="*/ 242888 h 336550"/>
              <a:gd name="connsiteX8" fmla="*/ 167482 w 334963"/>
              <a:gd name="connsiteY8" fmla="*/ 242888 h 336550"/>
              <a:gd name="connsiteX9" fmla="*/ 158750 w 334963"/>
              <a:gd name="connsiteY9" fmla="*/ 242888 h 336550"/>
              <a:gd name="connsiteX10" fmla="*/ 222250 w 334963"/>
              <a:gd name="connsiteY10" fmla="*/ 238125 h 336550"/>
              <a:gd name="connsiteX11" fmla="*/ 197410 w 334963"/>
              <a:gd name="connsiteY11" fmla="*/ 240846 h 336550"/>
              <a:gd name="connsiteX12" fmla="*/ 177800 w 334963"/>
              <a:gd name="connsiteY12" fmla="*/ 257175 h 336550"/>
              <a:gd name="connsiteX13" fmla="*/ 211791 w 334963"/>
              <a:gd name="connsiteY13" fmla="*/ 276225 h 336550"/>
              <a:gd name="connsiteX14" fmla="*/ 222250 w 334963"/>
              <a:gd name="connsiteY14" fmla="*/ 238125 h 336550"/>
              <a:gd name="connsiteX15" fmla="*/ 112712 w 334963"/>
              <a:gd name="connsiteY15" fmla="*/ 238125 h 336550"/>
              <a:gd name="connsiteX16" fmla="*/ 123171 w 334963"/>
              <a:gd name="connsiteY16" fmla="*/ 276225 h 336550"/>
              <a:gd name="connsiteX17" fmla="*/ 157162 w 334963"/>
              <a:gd name="connsiteY17" fmla="*/ 257175 h 336550"/>
              <a:gd name="connsiteX18" fmla="*/ 137552 w 334963"/>
              <a:gd name="connsiteY18" fmla="*/ 240846 h 336550"/>
              <a:gd name="connsiteX19" fmla="*/ 112712 w 334963"/>
              <a:gd name="connsiteY19" fmla="*/ 238125 h 336550"/>
              <a:gd name="connsiteX20" fmla="*/ 279400 w 334963"/>
              <a:gd name="connsiteY20" fmla="*/ 223838 h 336550"/>
              <a:gd name="connsiteX21" fmla="*/ 235743 w 334963"/>
              <a:gd name="connsiteY21" fmla="*/ 235793 h 336550"/>
              <a:gd name="connsiteX22" fmla="*/ 223837 w 334963"/>
              <a:gd name="connsiteY22" fmla="*/ 279628 h 336550"/>
              <a:gd name="connsiteX23" fmla="*/ 276754 w 334963"/>
              <a:gd name="connsiteY23" fmla="*/ 278299 h 336550"/>
              <a:gd name="connsiteX24" fmla="*/ 279400 w 334963"/>
              <a:gd name="connsiteY24" fmla="*/ 223838 h 336550"/>
              <a:gd name="connsiteX25" fmla="*/ 55563 w 334963"/>
              <a:gd name="connsiteY25" fmla="*/ 223838 h 336550"/>
              <a:gd name="connsiteX26" fmla="*/ 58208 w 334963"/>
              <a:gd name="connsiteY26" fmla="*/ 278299 h 336550"/>
              <a:gd name="connsiteX27" fmla="*/ 111125 w 334963"/>
              <a:gd name="connsiteY27" fmla="*/ 279628 h 336550"/>
              <a:gd name="connsiteX28" fmla="*/ 99219 w 334963"/>
              <a:gd name="connsiteY28" fmla="*/ 235793 h 336550"/>
              <a:gd name="connsiteX29" fmla="*/ 55563 w 334963"/>
              <a:gd name="connsiteY29" fmla="*/ 223838 h 336550"/>
              <a:gd name="connsiteX30" fmla="*/ 227013 w 334963"/>
              <a:gd name="connsiteY30" fmla="*/ 214313 h 336550"/>
              <a:gd name="connsiteX31" fmla="*/ 220663 w 334963"/>
              <a:gd name="connsiteY31" fmla="*/ 220663 h 336550"/>
              <a:gd name="connsiteX32" fmla="*/ 214313 w 334963"/>
              <a:gd name="connsiteY32" fmla="*/ 227013 h 336550"/>
              <a:gd name="connsiteX33" fmla="*/ 225743 w 334963"/>
              <a:gd name="connsiteY33" fmla="*/ 225743 h 336550"/>
              <a:gd name="connsiteX34" fmla="*/ 227013 w 334963"/>
              <a:gd name="connsiteY34" fmla="*/ 214313 h 336550"/>
              <a:gd name="connsiteX35" fmla="*/ 107950 w 334963"/>
              <a:gd name="connsiteY35" fmla="*/ 214313 h 336550"/>
              <a:gd name="connsiteX36" fmla="*/ 109220 w 334963"/>
              <a:gd name="connsiteY36" fmla="*/ 225743 h 336550"/>
              <a:gd name="connsiteX37" fmla="*/ 120650 w 334963"/>
              <a:gd name="connsiteY37" fmla="*/ 227013 h 336550"/>
              <a:gd name="connsiteX38" fmla="*/ 114300 w 334963"/>
              <a:gd name="connsiteY38" fmla="*/ 220663 h 336550"/>
              <a:gd name="connsiteX39" fmla="*/ 107950 w 334963"/>
              <a:gd name="connsiteY39" fmla="*/ 214313 h 336550"/>
              <a:gd name="connsiteX40" fmla="*/ 255705 w 334963"/>
              <a:gd name="connsiteY40" fmla="*/ 179388 h 336550"/>
              <a:gd name="connsiteX41" fmla="*/ 240830 w 334963"/>
              <a:gd name="connsiteY41" fmla="*/ 197572 h 336550"/>
              <a:gd name="connsiteX42" fmla="*/ 238125 w 334963"/>
              <a:gd name="connsiteY42" fmla="*/ 222251 h 336550"/>
              <a:gd name="connsiteX43" fmla="*/ 274638 w 334963"/>
              <a:gd name="connsiteY43" fmla="*/ 211860 h 336550"/>
              <a:gd name="connsiteX44" fmla="*/ 255705 w 334963"/>
              <a:gd name="connsiteY44" fmla="*/ 179388 h 336550"/>
              <a:gd name="connsiteX45" fmla="*/ 79258 w 334963"/>
              <a:gd name="connsiteY45" fmla="*/ 179388 h 336550"/>
              <a:gd name="connsiteX46" fmla="*/ 60325 w 334963"/>
              <a:gd name="connsiteY46" fmla="*/ 211860 h 336550"/>
              <a:gd name="connsiteX47" fmla="*/ 96838 w 334963"/>
              <a:gd name="connsiteY47" fmla="*/ 222251 h 336550"/>
              <a:gd name="connsiteX48" fmla="*/ 94133 w 334963"/>
              <a:gd name="connsiteY48" fmla="*/ 197572 h 336550"/>
              <a:gd name="connsiteX49" fmla="*/ 79258 w 334963"/>
              <a:gd name="connsiteY49" fmla="*/ 179388 h 336550"/>
              <a:gd name="connsiteX50" fmla="*/ 241300 w 334963"/>
              <a:gd name="connsiteY50" fmla="*/ 158750 h 336550"/>
              <a:gd name="connsiteX51" fmla="*/ 242623 w 334963"/>
              <a:gd name="connsiteY51" fmla="*/ 167482 h 336550"/>
              <a:gd name="connsiteX52" fmla="*/ 241300 w 334963"/>
              <a:gd name="connsiteY52" fmla="*/ 176213 h 336550"/>
              <a:gd name="connsiteX53" fmla="*/ 249238 w 334963"/>
              <a:gd name="connsiteY53" fmla="*/ 167482 h 336550"/>
              <a:gd name="connsiteX54" fmla="*/ 241300 w 334963"/>
              <a:gd name="connsiteY54" fmla="*/ 158750 h 336550"/>
              <a:gd name="connsiteX55" fmla="*/ 93663 w 334963"/>
              <a:gd name="connsiteY55" fmla="*/ 158750 h 336550"/>
              <a:gd name="connsiteX56" fmla="*/ 85725 w 334963"/>
              <a:gd name="connsiteY56" fmla="*/ 167482 h 336550"/>
              <a:gd name="connsiteX57" fmla="*/ 93663 w 334963"/>
              <a:gd name="connsiteY57" fmla="*/ 176213 h 336550"/>
              <a:gd name="connsiteX58" fmla="*/ 92340 w 334963"/>
              <a:gd name="connsiteY58" fmla="*/ 167482 h 336550"/>
              <a:gd name="connsiteX59" fmla="*/ 93663 w 334963"/>
              <a:gd name="connsiteY59" fmla="*/ 158750 h 336550"/>
              <a:gd name="connsiteX60" fmla="*/ 167482 w 334963"/>
              <a:gd name="connsiteY60" fmla="*/ 155575 h 336550"/>
              <a:gd name="connsiteX61" fmla="*/ 155575 w 334963"/>
              <a:gd name="connsiteY61" fmla="*/ 168275 h 336550"/>
              <a:gd name="connsiteX62" fmla="*/ 167482 w 334963"/>
              <a:gd name="connsiteY62" fmla="*/ 180975 h 336550"/>
              <a:gd name="connsiteX63" fmla="*/ 179389 w 334963"/>
              <a:gd name="connsiteY63" fmla="*/ 168275 h 336550"/>
              <a:gd name="connsiteX64" fmla="*/ 167482 w 334963"/>
              <a:gd name="connsiteY64" fmla="*/ 155575 h 336550"/>
              <a:gd name="connsiteX65" fmla="*/ 167482 w 334963"/>
              <a:gd name="connsiteY65" fmla="*/ 142875 h 336550"/>
              <a:gd name="connsiteX66" fmla="*/ 192089 w 334963"/>
              <a:gd name="connsiteY66" fmla="*/ 167482 h 336550"/>
              <a:gd name="connsiteX67" fmla="*/ 167482 w 334963"/>
              <a:gd name="connsiteY67" fmla="*/ 192089 h 336550"/>
              <a:gd name="connsiteX68" fmla="*/ 142875 w 334963"/>
              <a:gd name="connsiteY68" fmla="*/ 167482 h 336550"/>
              <a:gd name="connsiteX69" fmla="*/ 167482 w 334963"/>
              <a:gd name="connsiteY69" fmla="*/ 142875 h 336550"/>
              <a:gd name="connsiteX70" fmla="*/ 285715 w 334963"/>
              <a:gd name="connsiteY70" fmla="*/ 128588 h 336550"/>
              <a:gd name="connsiteX71" fmla="*/ 263525 w 334963"/>
              <a:gd name="connsiteY71" fmla="*/ 167482 h 336550"/>
              <a:gd name="connsiteX72" fmla="*/ 285715 w 334963"/>
              <a:gd name="connsiteY72" fmla="*/ 206376 h 336550"/>
              <a:gd name="connsiteX73" fmla="*/ 322263 w 334963"/>
              <a:gd name="connsiteY73" fmla="*/ 167482 h 336550"/>
              <a:gd name="connsiteX74" fmla="*/ 285715 w 334963"/>
              <a:gd name="connsiteY74" fmla="*/ 128588 h 336550"/>
              <a:gd name="connsiteX75" fmla="*/ 48648 w 334963"/>
              <a:gd name="connsiteY75" fmla="*/ 128588 h 336550"/>
              <a:gd name="connsiteX76" fmla="*/ 11112 w 334963"/>
              <a:gd name="connsiteY76" fmla="*/ 167482 h 336550"/>
              <a:gd name="connsiteX77" fmla="*/ 48648 w 334963"/>
              <a:gd name="connsiteY77" fmla="*/ 206376 h 336550"/>
              <a:gd name="connsiteX78" fmla="*/ 71437 w 334963"/>
              <a:gd name="connsiteY78" fmla="*/ 167482 h 336550"/>
              <a:gd name="connsiteX79" fmla="*/ 48648 w 334963"/>
              <a:gd name="connsiteY79" fmla="*/ 128588 h 336550"/>
              <a:gd name="connsiteX80" fmla="*/ 238125 w 334963"/>
              <a:gd name="connsiteY80" fmla="*/ 114300 h 336550"/>
              <a:gd name="connsiteX81" fmla="*/ 240830 w 334963"/>
              <a:gd name="connsiteY81" fmla="*/ 137680 h 336550"/>
              <a:gd name="connsiteX82" fmla="*/ 255705 w 334963"/>
              <a:gd name="connsiteY82" fmla="*/ 157163 h 336550"/>
              <a:gd name="connsiteX83" fmla="*/ 274638 w 334963"/>
              <a:gd name="connsiteY83" fmla="*/ 124691 h 336550"/>
              <a:gd name="connsiteX84" fmla="*/ 238125 w 334963"/>
              <a:gd name="connsiteY84" fmla="*/ 114300 h 336550"/>
              <a:gd name="connsiteX85" fmla="*/ 96838 w 334963"/>
              <a:gd name="connsiteY85" fmla="*/ 114300 h 336550"/>
              <a:gd name="connsiteX86" fmla="*/ 60325 w 334963"/>
              <a:gd name="connsiteY86" fmla="*/ 124691 h 336550"/>
              <a:gd name="connsiteX87" fmla="*/ 79258 w 334963"/>
              <a:gd name="connsiteY87" fmla="*/ 157163 h 336550"/>
              <a:gd name="connsiteX88" fmla="*/ 94133 w 334963"/>
              <a:gd name="connsiteY88" fmla="*/ 137680 h 336550"/>
              <a:gd name="connsiteX89" fmla="*/ 96838 w 334963"/>
              <a:gd name="connsiteY89" fmla="*/ 114300 h 336550"/>
              <a:gd name="connsiteX90" fmla="*/ 214313 w 334963"/>
              <a:gd name="connsiteY90" fmla="*/ 107950 h 336550"/>
              <a:gd name="connsiteX91" fmla="*/ 220663 w 334963"/>
              <a:gd name="connsiteY91" fmla="*/ 115094 h 336550"/>
              <a:gd name="connsiteX92" fmla="*/ 227013 w 334963"/>
              <a:gd name="connsiteY92" fmla="*/ 122238 h 336550"/>
              <a:gd name="connsiteX93" fmla="*/ 225743 w 334963"/>
              <a:gd name="connsiteY93" fmla="*/ 110808 h 336550"/>
              <a:gd name="connsiteX94" fmla="*/ 214313 w 334963"/>
              <a:gd name="connsiteY94" fmla="*/ 107950 h 336550"/>
              <a:gd name="connsiteX95" fmla="*/ 120650 w 334963"/>
              <a:gd name="connsiteY95" fmla="*/ 107950 h 336550"/>
              <a:gd name="connsiteX96" fmla="*/ 109220 w 334963"/>
              <a:gd name="connsiteY96" fmla="*/ 110808 h 336550"/>
              <a:gd name="connsiteX97" fmla="*/ 107950 w 334963"/>
              <a:gd name="connsiteY97" fmla="*/ 122238 h 336550"/>
              <a:gd name="connsiteX98" fmla="*/ 114300 w 334963"/>
              <a:gd name="connsiteY98" fmla="*/ 115094 h 336550"/>
              <a:gd name="connsiteX99" fmla="*/ 120650 w 334963"/>
              <a:gd name="connsiteY99" fmla="*/ 107950 h 336550"/>
              <a:gd name="connsiteX100" fmla="*/ 166688 w 334963"/>
              <a:gd name="connsiteY100" fmla="*/ 106363 h 336550"/>
              <a:gd name="connsiteX101" fmla="*/ 141659 w 334963"/>
              <a:gd name="connsiteY101" fmla="*/ 107680 h 336550"/>
              <a:gd name="connsiteX102" fmla="*/ 123217 w 334963"/>
              <a:gd name="connsiteY102" fmla="*/ 124805 h 336550"/>
              <a:gd name="connsiteX103" fmla="*/ 106092 w 334963"/>
              <a:gd name="connsiteY103" fmla="*/ 143247 h 336550"/>
              <a:gd name="connsiteX104" fmla="*/ 104775 w 334963"/>
              <a:gd name="connsiteY104" fmla="*/ 168276 h 336550"/>
              <a:gd name="connsiteX105" fmla="*/ 106092 w 334963"/>
              <a:gd name="connsiteY105" fmla="*/ 193304 h 336550"/>
              <a:gd name="connsiteX106" fmla="*/ 123217 w 334963"/>
              <a:gd name="connsiteY106" fmla="*/ 213063 h 336550"/>
              <a:gd name="connsiteX107" fmla="*/ 141659 w 334963"/>
              <a:gd name="connsiteY107" fmla="*/ 230188 h 336550"/>
              <a:gd name="connsiteX108" fmla="*/ 166688 w 334963"/>
              <a:gd name="connsiteY108" fmla="*/ 230188 h 336550"/>
              <a:gd name="connsiteX109" fmla="*/ 191716 w 334963"/>
              <a:gd name="connsiteY109" fmla="*/ 230188 h 336550"/>
              <a:gd name="connsiteX110" fmla="*/ 210158 w 334963"/>
              <a:gd name="connsiteY110" fmla="*/ 213063 h 336550"/>
              <a:gd name="connsiteX111" fmla="*/ 227283 w 334963"/>
              <a:gd name="connsiteY111" fmla="*/ 193304 h 336550"/>
              <a:gd name="connsiteX112" fmla="*/ 228600 w 334963"/>
              <a:gd name="connsiteY112" fmla="*/ 168276 h 336550"/>
              <a:gd name="connsiteX113" fmla="*/ 227283 w 334963"/>
              <a:gd name="connsiteY113" fmla="*/ 143247 h 336550"/>
              <a:gd name="connsiteX114" fmla="*/ 210158 w 334963"/>
              <a:gd name="connsiteY114" fmla="*/ 124805 h 336550"/>
              <a:gd name="connsiteX115" fmla="*/ 191716 w 334963"/>
              <a:gd name="connsiteY115" fmla="*/ 107680 h 336550"/>
              <a:gd name="connsiteX116" fmla="*/ 166688 w 334963"/>
              <a:gd name="connsiteY116" fmla="*/ 106363 h 336550"/>
              <a:gd name="connsiteX117" fmla="*/ 167482 w 334963"/>
              <a:gd name="connsiteY117" fmla="*/ 87313 h 336550"/>
              <a:gd name="connsiteX118" fmla="*/ 158750 w 334963"/>
              <a:gd name="connsiteY118" fmla="*/ 93663 h 336550"/>
              <a:gd name="connsiteX119" fmla="*/ 167482 w 334963"/>
              <a:gd name="connsiteY119" fmla="*/ 93663 h 336550"/>
              <a:gd name="connsiteX120" fmla="*/ 176213 w 334963"/>
              <a:gd name="connsiteY120" fmla="*/ 93663 h 336550"/>
              <a:gd name="connsiteX121" fmla="*/ 167482 w 334963"/>
              <a:gd name="connsiteY121" fmla="*/ 87313 h 336550"/>
              <a:gd name="connsiteX122" fmla="*/ 211791 w 334963"/>
              <a:gd name="connsiteY122" fmla="*/ 60325 h 336550"/>
              <a:gd name="connsiteX123" fmla="*/ 177800 w 334963"/>
              <a:gd name="connsiteY123" fmla="*/ 79375 h 336550"/>
              <a:gd name="connsiteX124" fmla="*/ 197410 w 334963"/>
              <a:gd name="connsiteY124" fmla="*/ 95704 h 336550"/>
              <a:gd name="connsiteX125" fmla="*/ 222250 w 334963"/>
              <a:gd name="connsiteY125" fmla="*/ 98425 h 336550"/>
              <a:gd name="connsiteX126" fmla="*/ 211791 w 334963"/>
              <a:gd name="connsiteY126" fmla="*/ 60325 h 336550"/>
              <a:gd name="connsiteX127" fmla="*/ 123172 w 334963"/>
              <a:gd name="connsiteY127" fmla="*/ 60325 h 336550"/>
              <a:gd name="connsiteX128" fmla="*/ 112713 w 334963"/>
              <a:gd name="connsiteY128" fmla="*/ 98425 h 336550"/>
              <a:gd name="connsiteX129" fmla="*/ 137553 w 334963"/>
              <a:gd name="connsiteY129" fmla="*/ 95704 h 336550"/>
              <a:gd name="connsiteX130" fmla="*/ 157163 w 334963"/>
              <a:gd name="connsiteY130" fmla="*/ 79375 h 336550"/>
              <a:gd name="connsiteX131" fmla="*/ 123172 w 334963"/>
              <a:gd name="connsiteY131" fmla="*/ 60325 h 336550"/>
              <a:gd name="connsiteX132" fmla="*/ 254265 w 334963"/>
              <a:gd name="connsiteY132" fmla="*/ 50800 h 336550"/>
              <a:gd name="connsiteX133" fmla="*/ 223838 w 334963"/>
              <a:gd name="connsiteY133" fmla="*/ 56069 h 336550"/>
              <a:gd name="connsiteX134" fmla="*/ 235744 w 334963"/>
              <a:gd name="connsiteY134" fmla="*/ 99540 h 336550"/>
              <a:gd name="connsiteX135" fmla="*/ 279401 w 334963"/>
              <a:gd name="connsiteY135" fmla="*/ 112713 h 336550"/>
              <a:gd name="connsiteX136" fmla="*/ 276755 w 334963"/>
              <a:gd name="connsiteY136" fmla="*/ 58704 h 336550"/>
              <a:gd name="connsiteX137" fmla="*/ 254265 w 334963"/>
              <a:gd name="connsiteY137" fmla="*/ 50800 h 336550"/>
              <a:gd name="connsiteX138" fmla="*/ 80833 w 334963"/>
              <a:gd name="connsiteY138" fmla="*/ 50800 h 336550"/>
              <a:gd name="connsiteX139" fmla="*/ 58252 w 334963"/>
              <a:gd name="connsiteY139" fmla="*/ 58704 h 336550"/>
              <a:gd name="connsiteX140" fmla="*/ 55595 w 334963"/>
              <a:gd name="connsiteY140" fmla="*/ 112713 h 336550"/>
              <a:gd name="connsiteX141" fmla="*/ 99430 w 334963"/>
              <a:gd name="connsiteY141" fmla="*/ 99540 h 336550"/>
              <a:gd name="connsiteX142" fmla="*/ 112713 w 334963"/>
              <a:gd name="connsiteY142" fmla="*/ 56069 h 336550"/>
              <a:gd name="connsiteX143" fmla="*/ 80833 w 334963"/>
              <a:gd name="connsiteY143" fmla="*/ 50800 h 336550"/>
              <a:gd name="connsiteX144" fmla="*/ 167482 w 334963"/>
              <a:gd name="connsiteY144" fmla="*/ 12700 h 336550"/>
              <a:gd name="connsiteX145" fmla="*/ 128588 w 334963"/>
              <a:gd name="connsiteY145" fmla="*/ 49248 h 336550"/>
              <a:gd name="connsiteX146" fmla="*/ 167482 w 334963"/>
              <a:gd name="connsiteY146" fmla="*/ 71438 h 336550"/>
              <a:gd name="connsiteX147" fmla="*/ 206376 w 334963"/>
              <a:gd name="connsiteY147" fmla="*/ 49248 h 336550"/>
              <a:gd name="connsiteX148" fmla="*/ 167482 w 334963"/>
              <a:gd name="connsiteY148" fmla="*/ 12700 h 336550"/>
              <a:gd name="connsiteX149" fmla="*/ 167482 w 334963"/>
              <a:gd name="connsiteY149" fmla="*/ 0 h 336550"/>
              <a:gd name="connsiteX150" fmla="*/ 218913 w 334963"/>
              <a:gd name="connsiteY150" fmla="*/ 44873 h 336550"/>
              <a:gd name="connsiteX151" fmla="*/ 286169 w 334963"/>
              <a:gd name="connsiteY151" fmla="*/ 48833 h 336550"/>
              <a:gd name="connsiteX152" fmla="*/ 290125 w 334963"/>
              <a:gd name="connsiteY152" fmla="*/ 117463 h 336550"/>
              <a:gd name="connsiteX153" fmla="*/ 334963 w 334963"/>
              <a:gd name="connsiteY153" fmla="*/ 167615 h 336550"/>
              <a:gd name="connsiteX154" fmla="*/ 290125 w 334963"/>
              <a:gd name="connsiteY154" fmla="*/ 219087 h 336550"/>
              <a:gd name="connsiteX155" fmla="*/ 286169 w 334963"/>
              <a:gd name="connsiteY155" fmla="*/ 286397 h 336550"/>
              <a:gd name="connsiteX156" fmla="*/ 254519 w 334963"/>
              <a:gd name="connsiteY156" fmla="*/ 298276 h 336550"/>
              <a:gd name="connsiteX157" fmla="*/ 218913 w 334963"/>
              <a:gd name="connsiteY157" fmla="*/ 291677 h 336550"/>
              <a:gd name="connsiteX158" fmla="*/ 167482 w 334963"/>
              <a:gd name="connsiteY158" fmla="*/ 336550 h 336550"/>
              <a:gd name="connsiteX159" fmla="*/ 116050 w 334963"/>
              <a:gd name="connsiteY159" fmla="*/ 291677 h 336550"/>
              <a:gd name="connsiteX160" fmla="*/ 80444 w 334963"/>
              <a:gd name="connsiteY160" fmla="*/ 298276 h 336550"/>
              <a:gd name="connsiteX161" fmla="*/ 48794 w 334963"/>
              <a:gd name="connsiteY161" fmla="*/ 286397 h 336550"/>
              <a:gd name="connsiteX162" fmla="*/ 44838 w 334963"/>
              <a:gd name="connsiteY162" fmla="*/ 219087 h 336550"/>
              <a:gd name="connsiteX163" fmla="*/ 0 w 334963"/>
              <a:gd name="connsiteY163" fmla="*/ 167615 h 336550"/>
              <a:gd name="connsiteX164" fmla="*/ 44838 w 334963"/>
              <a:gd name="connsiteY164" fmla="*/ 117463 h 336550"/>
              <a:gd name="connsiteX165" fmla="*/ 48794 w 334963"/>
              <a:gd name="connsiteY165" fmla="*/ 48833 h 336550"/>
              <a:gd name="connsiteX166" fmla="*/ 116050 w 334963"/>
              <a:gd name="connsiteY166" fmla="*/ 44873 h 336550"/>
              <a:gd name="connsiteX167" fmla="*/ 167482 w 334963"/>
              <a:gd name="connsiteY167"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34963" h="336550">
                <a:moveTo>
                  <a:pt x="167481" y="265113"/>
                </a:moveTo>
                <a:cubicBezTo>
                  <a:pt x="154516" y="272906"/>
                  <a:pt x="141552" y="280699"/>
                  <a:pt x="128587" y="285895"/>
                </a:cubicBezTo>
                <a:cubicBezTo>
                  <a:pt x="138959" y="309274"/>
                  <a:pt x="153220" y="322263"/>
                  <a:pt x="167481" y="322263"/>
                </a:cubicBezTo>
                <a:cubicBezTo>
                  <a:pt x="181742" y="322263"/>
                  <a:pt x="196003" y="309274"/>
                  <a:pt x="206375" y="285895"/>
                </a:cubicBezTo>
                <a:cubicBezTo>
                  <a:pt x="193410" y="280699"/>
                  <a:pt x="180446" y="272906"/>
                  <a:pt x="167481" y="265113"/>
                </a:cubicBezTo>
                <a:close/>
                <a:moveTo>
                  <a:pt x="158750" y="242888"/>
                </a:moveTo>
                <a:cubicBezTo>
                  <a:pt x="161245" y="245428"/>
                  <a:pt x="164987" y="246698"/>
                  <a:pt x="167482" y="249238"/>
                </a:cubicBezTo>
                <a:cubicBezTo>
                  <a:pt x="169976" y="246698"/>
                  <a:pt x="173718" y="245428"/>
                  <a:pt x="176213" y="242888"/>
                </a:cubicBezTo>
                <a:cubicBezTo>
                  <a:pt x="173718" y="242888"/>
                  <a:pt x="169976" y="242888"/>
                  <a:pt x="167482" y="242888"/>
                </a:cubicBezTo>
                <a:cubicBezTo>
                  <a:pt x="164987" y="242888"/>
                  <a:pt x="161245" y="242888"/>
                  <a:pt x="158750" y="242888"/>
                </a:cubicBezTo>
                <a:close/>
                <a:moveTo>
                  <a:pt x="222250" y="238125"/>
                </a:moveTo>
                <a:cubicBezTo>
                  <a:pt x="214406" y="239486"/>
                  <a:pt x="205254" y="239486"/>
                  <a:pt x="197410" y="240846"/>
                </a:cubicBezTo>
                <a:cubicBezTo>
                  <a:pt x="190874" y="246289"/>
                  <a:pt x="184337" y="251732"/>
                  <a:pt x="177800" y="257175"/>
                </a:cubicBezTo>
                <a:cubicBezTo>
                  <a:pt x="189566" y="263979"/>
                  <a:pt x="200025" y="270782"/>
                  <a:pt x="211791" y="276225"/>
                </a:cubicBezTo>
                <a:cubicBezTo>
                  <a:pt x="215713" y="263979"/>
                  <a:pt x="219635" y="251732"/>
                  <a:pt x="222250" y="238125"/>
                </a:cubicBezTo>
                <a:close/>
                <a:moveTo>
                  <a:pt x="112712" y="238125"/>
                </a:moveTo>
                <a:cubicBezTo>
                  <a:pt x="115327" y="251732"/>
                  <a:pt x="119249" y="263979"/>
                  <a:pt x="123171" y="276225"/>
                </a:cubicBezTo>
                <a:cubicBezTo>
                  <a:pt x="134937" y="270782"/>
                  <a:pt x="145396" y="263979"/>
                  <a:pt x="157162" y="257175"/>
                </a:cubicBezTo>
                <a:cubicBezTo>
                  <a:pt x="150625" y="251732"/>
                  <a:pt x="144088" y="246289"/>
                  <a:pt x="137552" y="240846"/>
                </a:cubicBezTo>
                <a:cubicBezTo>
                  <a:pt x="129708" y="239486"/>
                  <a:pt x="120556" y="239486"/>
                  <a:pt x="112712" y="238125"/>
                </a:cubicBezTo>
                <a:close/>
                <a:moveTo>
                  <a:pt x="279400" y="223838"/>
                </a:moveTo>
                <a:cubicBezTo>
                  <a:pt x="266170" y="229151"/>
                  <a:pt x="251618" y="233136"/>
                  <a:pt x="235743" y="235793"/>
                </a:cubicBezTo>
                <a:cubicBezTo>
                  <a:pt x="231775" y="251733"/>
                  <a:pt x="227806" y="266344"/>
                  <a:pt x="223837" y="279628"/>
                </a:cubicBezTo>
                <a:cubicBezTo>
                  <a:pt x="247650" y="288926"/>
                  <a:pt x="267493" y="287598"/>
                  <a:pt x="276754" y="278299"/>
                </a:cubicBezTo>
                <a:cubicBezTo>
                  <a:pt x="287337" y="267673"/>
                  <a:pt x="287337" y="247748"/>
                  <a:pt x="279400" y="223838"/>
                </a:cubicBezTo>
                <a:close/>
                <a:moveTo>
                  <a:pt x="55563" y="223838"/>
                </a:moveTo>
                <a:cubicBezTo>
                  <a:pt x="47625" y="247748"/>
                  <a:pt x="47625" y="267673"/>
                  <a:pt x="58208" y="278299"/>
                </a:cubicBezTo>
                <a:cubicBezTo>
                  <a:pt x="67469" y="287598"/>
                  <a:pt x="87313" y="288926"/>
                  <a:pt x="111125" y="279628"/>
                </a:cubicBezTo>
                <a:cubicBezTo>
                  <a:pt x="107156" y="266344"/>
                  <a:pt x="103188" y="251733"/>
                  <a:pt x="99219" y="235793"/>
                </a:cubicBezTo>
                <a:cubicBezTo>
                  <a:pt x="83344" y="233136"/>
                  <a:pt x="68792" y="229151"/>
                  <a:pt x="55563" y="223838"/>
                </a:cubicBezTo>
                <a:close/>
                <a:moveTo>
                  <a:pt x="227013" y="214313"/>
                </a:moveTo>
                <a:cubicBezTo>
                  <a:pt x="224473" y="216853"/>
                  <a:pt x="223203" y="219393"/>
                  <a:pt x="220663" y="220663"/>
                </a:cubicBezTo>
                <a:cubicBezTo>
                  <a:pt x="218123" y="223203"/>
                  <a:pt x="216853" y="225743"/>
                  <a:pt x="214313" y="227013"/>
                </a:cubicBezTo>
                <a:cubicBezTo>
                  <a:pt x="218123" y="227013"/>
                  <a:pt x="221933" y="225743"/>
                  <a:pt x="225743" y="225743"/>
                </a:cubicBezTo>
                <a:cubicBezTo>
                  <a:pt x="225743" y="221933"/>
                  <a:pt x="227013" y="218123"/>
                  <a:pt x="227013" y="214313"/>
                </a:cubicBezTo>
                <a:close/>
                <a:moveTo>
                  <a:pt x="107950" y="214313"/>
                </a:moveTo>
                <a:cubicBezTo>
                  <a:pt x="107950" y="218123"/>
                  <a:pt x="109220" y="221933"/>
                  <a:pt x="109220" y="225743"/>
                </a:cubicBezTo>
                <a:cubicBezTo>
                  <a:pt x="113030" y="225743"/>
                  <a:pt x="116840" y="227013"/>
                  <a:pt x="120650" y="227013"/>
                </a:cubicBezTo>
                <a:cubicBezTo>
                  <a:pt x="118110" y="225743"/>
                  <a:pt x="116840" y="223203"/>
                  <a:pt x="114300" y="220663"/>
                </a:cubicBezTo>
                <a:cubicBezTo>
                  <a:pt x="111760" y="219393"/>
                  <a:pt x="110490" y="216853"/>
                  <a:pt x="107950" y="214313"/>
                </a:cubicBezTo>
                <a:close/>
                <a:moveTo>
                  <a:pt x="255705" y="179388"/>
                </a:moveTo>
                <a:cubicBezTo>
                  <a:pt x="251648" y="185882"/>
                  <a:pt x="246239" y="191078"/>
                  <a:pt x="240830" y="197572"/>
                </a:cubicBezTo>
                <a:cubicBezTo>
                  <a:pt x="239477" y="206664"/>
                  <a:pt x="238125" y="214458"/>
                  <a:pt x="238125" y="222251"/>
                </a:cubicBezTo>
                <a:cubicBezTo>
                  <a:pt x="251648" y="219653"/>
                  <a:pt x="263819" y="215757"/>
                  <a:pt x="274638" y="211860"/>
                </a:cubicBezTo>
                <a:cubicBezTo>
                  <a:pt x="270581" y="201469"/>
                  <a:pt x="263819" y="189779"/>
                  <a:pt x="255705" y="179388"/>
                </a:cubicBezTo>
                <a:close/>
                <a:moveTo>
                  <a:pt x="79258" y="179388"/>
                </a:moveTo>
                <a:cubicBezTo>
                  <a:pt x="71144" y="189779"/>
                  <a:pt x="64382" y="201469"/>
                  <a:pt x="60325" y="211860"/>
                </a:cubicBezTo>
                <a:cubicBezTo>
                  <a:pt x="71144" y="215757"/>
                  <a:pt x="83315" y="219653"/>
                  <a:pt x="96838" y="222251"/>
                </a:cubicBezTo>
                <a:cubicBezTo>
                  <a:pt x="96838" y="214458"/>
                  <a:pt x="95486" y="206664"/>
                  <a:pt x="94133" y="197572"/>
                </a:cubicBezTo>
                <a:cubicBezTo>
                  <a:pt x="88724" y="191078"/>
                  <a:pt x="83315" y="185882"/>
                  <a:pt x="79258" y="179388"/>
                </a:cubicBezTo>
                <a:close/>
                <a:moveTo>
                  <a:pt x="241300" y="158750"/>
                </a:moveTo>
                <a:cubicBezTo>
                  <a:pt x="242623" y="162492"/>
                  <a:pt x="242623" y="164987"/>
                  <a:pt x="242623" y="167482"/>
                </a:cubicBezTo>
                <a:cubicBezTo>
                  <a:pt x="242623" y="171224"/>
                  <a:pt x="242623" y="173718"/>
                  <a:pt x="241300" y="176213"/>
                </a:cubicBezTo>
                <a:cubicBezTo>
                  <a:pt x="243946" y="173718"/>
                  <a:pt x="246592" y="171224"/>
                  <a:pt x="249238" y="167482"/>
                </a:cubicBezTo>
                <a:cubicBezTo>
                  <a:pt x="246592" y="164987"/>
                  <a:pt x="243946" y="162492"/>
                  <a:pt x="241300" y="158750"/>
                </a:cubicBezTo>
                <a:close/>
                <a:moveTo>
                  <a:pt x="93663" y="158750"/>
                </a:moveTo>
                <a:cubicBezTo>
                  <a:pt x="91017" y="162492"/>
                  <a:pt x="88371" y="164987"/>
                  <a:pt x="85725" y="167482"/>
                </a:cubicBezTo>
                <a:cubicBezTo>
                  <a:pt x="88371" y="171224"/>
                  <a:pt x="91017" y="173718"/>
                  <a:pt x="93663" y="176213"/>
                </a:cubicBezTo>
                <a:cubicBezTo>
                  <a:pt x="92340" y="173718"/>
                  <a:pt x="92340" y="171224"/>
                  <a:pt x="92340" y="167482"/>
                </a:cubicBezTo>
                <a:cubicBezTo>
                  <a:pt x="92340" y="164987"/>
                  <a:pt x="92340" y="162492"/>
                  <a:pt x="93663" y="158750"/>
                </a:cubicBezTo>
                <a:close/>
                <a:moveTo>
                  <a:pt x="167482" y="155575"/>
                </a:moveTo>
                <a:cubicBezTo>
                  <a:pt x="160906" y="155575"/>
                  <a:pt x="155575" y="161261"/>
                  <a:pt x="155575" y="168275"/>
                </a:cubicBezTo>
                <a:cubicBezTo>
                  <a:pt x="155575" y="175289"/>
                  <a:pt x="160906" y="180975"/>
                  <a:pt x="167482" y="180975"/>
                </a:cubicBezTo>
                <a:cubicBezTo>
                  <a:pt x="174058" y="180975"/>
                  <a:pt x="179389" y="175289"/>
                  <a:pt x="179389" y="168275"/>
                </a:cubicBezTo>
                <a:cubicBezTo>
                  <a:pt x="179389" y="161261"/>
                  <a:pt x="174058" y="155575"/>
                  <a:pt x="167482" y="155575"/>
                </a:cubicBezTo>
                <a:close/>
                <a:moveTo>
                  <a:pt x="167482" y="142875"/>
                </a:moveTo>
                <a:cubicBezTo>
                  <a:pt x="181072" y="142875"/>
                  <a:pt x="192089" y="153892"/>
                  <a:pt x="192089" y="167482"/>
                </a:cubicBezTo>
                <a:cubicBezTo>
                  <a:pt x="192089" y="181072"/>
                  <a:pt x="181072" y="192089"/>
                  <a:pt x="167482" y="192089"/>
                </a:cubicBezTo>
                <a:cubicBezTo>
                  <a:pt x="153892" y="192089"/>
                  <a:pt x="142875" y="181072"/>
                  <a:pt x="142875" y="167482"/>
                </a:cubicBezTo>
                <a:cubicBezTo>
                  <a:pt x="142875" y="153892"/>
                  <a:pt x="153892" y="142875"/>
                  <a:pt x="167482" y="142875"/>
                </a:cubicBezTo>
                <a:close/>
                <a:moveTo>
                  <a:pt x="285715" y="128588"/>
                </a:moveTo>
                <a:cubicBezTo>
                  <a:pt x="280494" y="141553"/>
                  <a:pt x="272662" y="154517"/>
                  <a:pt x="263525" y="167482"/>
                </a:cubicBezTo>
                <a:cubicBezTo>
                  <a:pt x="272662" y="181743"/>
                  <a:pt x="280494" y="194708"/>
                  <a:pt x="285715" y="206376"/>
                </a:cubicBezTo>
                <a:cubicBezTo>
                  <a:pt x="307905" y="196004"/>
                  <a:pt x="322263" y="183040"/>
                  <a:pt x="322263" y="167482"/>
                </a:cubicBezTo>
                <a:cubicBezTo>
                  <a:pt x="322263" y="153221"/>
                  <a:pt x="307905" y="138960"/>
                  <a:pt x="285715" y="128588"/>
                </a:cubicBezTo>
                <a:close/>
                <a:moveTo>
                  <a:pt x="48648" y="128588"/>
                </a:moveTo>
                <a:cubicBezTo>
                  <a:pt x="25858" y="138960"/>
                  <a:pt x="11112" y="153221"/>
                  <a:pt x="11112" y="167482"/>
                </a:cubicBezTo>
                <a:cubicBezTo>
                  <a:pt x="11112" y="183040"/>
                  <a:pt x="25858" y="196004"/>
                  <a:pt x="48648" y="206376"/>
                </a:cubicBezTo>
                <a:cubicBezTo>
                  <a:pt x="54010" y="194708"/>
                  <a:pt x="62053" y="181743"/>
                  <a:pt x="71437" y="167482"/>
                </a:cubicBezTo>
                <a:cubicBezTo>
                  <a:pt x="62053" y="154517"/>
                  <a:pt x="54010" y="141553"/>
                  <a:pt x="48648" y="128588"/>
                </a:cubicBezTo>
                <a:close/>
                <a:moveTo>
                  <a:pt x="238125" y="114300"/>
                </a:moveTo>
                <a:cubicBezTo>
                  <a:pt x="238125" y="122093"/>
                  <a:pt x="239477" y="129887"/>
                  <a:pt x="240830" y="137680"/>
                </a:cubicBezTo>
                <a:cubicBezTo>
                  <a:pt x="246239" y="144174"/>
                  <a:pt x="251648" y="150669"/>
                  <a:pt x="255705" y="157163"/>
                </a:cubicBezTo>
                <a:cubicBezTo>
                  <a:pt x="263819" y="145473"/>
                  <a:pt x="270581" y="135082"/>
                  <a:pt x="274638" y="124691"/>
                </a:cubicBezTo>
                <a:cubicBezTo>
                  <a:pt x="263819" y="119495"/>
                  <a:pt x="251648" y="116898"/>
                  <a:pt x="238125" y="114300"/>
                </a:cubicBezTo>
                <a:close/>
                <a:moveTo>
                  <a:pt x="96838" y="114300"/>
                </a:moveTo>
                <a:cubicBezTo>
                  <a:pt x="83315" y="116898"/>
                  <a:pt x="71144" y="119495"/>
                  <a:pt x="60325" y="124691"/>
                </a:cubicBezTo>
                <a:cubicBezTo>
                  <a:pt x="64382" y="135082"/>
                  <a:pt x="71144" y="145473"/>
                  <a:pt x="79258" y="157163"/>
                </a:cubicBezTo>
                <a:cubicBezTo>
                  <a:pt x="83315" y="150669"/>
                  <a:pt x="88724" y="144174"/>
                  <a:pt x="94133" y="137680"/>
                </a:cubicBezTo>
                <a:cubicBezTo>
                  <a:pt x="95486" y="129887"/>
                  <a:pt x="96838" y="122093"/>
                  <a:pt x="96838" y="114300"/>
                </a:cubicBezTo>
                <a:close/>
                <a:moveTo>
                  <a:pt x="214313" y="107950"/>
                </a:moveTo>
                <a:cubicBezTo>
                  <a:pt x="216853" y="110808"/>
                  <a:pt x="218123" y="113665"/>
                  <a:pt x="220663" y="115094"/>
                </a:cubicBezTo>
                <a:cubicBezTo>
                  <a:pt x="223203" y="117952"/>
                  <a:pt x="224473" y="120809"/>
                  <a:pt x="227013" y="122238"/>
                </a:cubicBezTo>
                <a:cubicBezTo>
                  <a:pt x="227013" y="117952"/>
                  <a:pt x="225743" y="115094"/>
                  <a:pt x="225743" y="110808"/>
                </a:cubicBezTo>
                <a:cubicBezTo>
                  <a:pt x="221933" y="109379"/>
                  <a:pt x="218123" y="109379"/>
                  <a:pt x="214313" y="107950"/>
                </a:cubicBezTo>
                <a:close/>
                <a:moveTo>
                  <a:pt x="120650" y="107950"/>
                </a:moveTo>
                <a:cubicBezTo>
                  <a:pt x="116840" y="109379"/>
                  <a:pt x="113030" y="109379"/>
                  <a:pt x="109220" y="110808"/>
                </a:cubicBezTo>
                <a:cubicBezTo>
                  <a:pt x="109220" y="115094"/>
                  <a:pt x="107950" y="117952"/>
                  <a:pt x="107950" y="122238"/>
                </a:cubicBezTo>
                <a:cubicBezTo>
                  <a:pt x="110490" y="120809"/>
                  <a:pt x="111760" y="117952"/>
                  <a:pt x="114300" y="115094"/>
                </a:cubicBezTo>
                <a:cubicBezTo>
                  <a:pt x="116840" y="113665"/>
                  <a:pt x="118110" y="110808"/>
                  <a:pt x="120650" y="107950"/>
                </a:cubicBezTo>
                <a:close/>
                <a:moveTo>
                  <a:pt x="166688" y="106363"/>
                </a:moveTo>
                <a:cubicBezTo>
                  <a:pt x="157466" y="106363"/>
                  <a:pt x="149563" y="106363"/>
                  <a:pt x="141659" y="107680"/>
                </a:cubicBezTo>
                <a:cubicBezTo>
                  <a:pt x="135073" y="112949"/>
                  <a:pt x="128486" y="118219"/>
                  <a:pt x="123217" y="124805"/>
                </a:cubicBezTo>
                <a:cubicBezTo>
                  <a:pt x="116631" y="131391"/>
                  <a:pt x="111361" y="136661"/>
                  <a:pt x="106092" y="143247"/>
                </a:cubicBezTo>
                <a:cubicBezTo>
                  <a:pt x="104775" y="151151"/>
                  <a:pt x="104775" y="160372"/>
                  <a:pt x="104775" y="168276"/>
                </a:cubicBezTo>
                <a:cubicBezTo>
                  <a:pt x="104775" y="177497"/>
                  <a:pt x="104775" y="185400"/>
                  <a:pt x="106092" y="193304"/>
                </a:cubicBezTo>
                <a:cubicBezTo>
                  <a:pt x="111361" y="199890"/>
                  <a:pt x="116631" y="206477"/>
                  <a:pt x="123217" y="213063"/>
                </a:cubicBezTo>
                <a:cubicBezTo>
                  <a:pt x="128486" y="218332"/>
                  <a:pt x="135073" y="224919"/>
                  <a:pt x="141659" y="230188"/>
                </a:cubicBezTo>
                <a:cubicBezTo>
                  <a:pt x="149563" y="230188"/>
                  <a:pt x="157466" y="230188"/>
                  <a:pt x="166688" y="230188"/>
                </a:cubicBezTo>
                <a:cubicBezTo>
                  <a:pt x="175909" y="230188"/>
                  <a:pt x="183812" y="230188"/>
                  <a:pt x="191716" y="230188"/>
                </a:cubicBezTo>
                <a:cubicBezTo>
                  <a:pt x="198302" y="224919"/>
                  <a:pt x="204889" y="218332"/>
                  <a:pt x="210158" y="213063"/>
                </a:cubicBezTo>
                <a:cubicBezTo>
                  <a:pt x="216744" y="206477"/>
                  <a:pt x="222014" y="199890"/>
                  <a:pt x="227283" y="193304"/>
                </a:cubicBezTo>
                <a:cubicBezTo>
                  <a:pt x="228600" y="185400"/>
                  <a:pt x="228600" y="177497"/>
                  <a:pt x="228600" y="168276"/>
                </a:cubicBezTo>
                <a:cubicBezTo>
                  <a:pt x="228600" y="160372"/>
                  <a:pt x="228600" y="151151"/>
                  <a:pt x="227283" y="143247"/>
                </a:cubicBezTo>
                <a:cubicBezTo>
                  <a:pt x="222014" y="136661"/>
                  <a:pt x="216744" y="131391"/>
                  <a:pt x="210158" y="124805"/>
                </a:cubicBezTo>
                <a:cubicBezTo>
                  <a:pt x="204889" y="118219"/>
                  <a:pt x="198302" y="112949"/>
                  <a:pt x="191716" y="107680"/>
                </a:cubicBezTo>
                <a:cubicBezTo>
                  <a:pt x="183812" y="106363"/>
                  <a:pt x="175909" y="106363"/>
                  <a:pt x="166688" y="106363"/>
                </a:cubicBezTo>
                <a:close/>
                <a:moveTo>
                  <a:pt x="167482" y="87313"/>
                </a:moveTo>
                <a:cubicBezTo>
                  <a:pt x="164987" y="88583"/>
                  <a:pt x="161245" y="91123"/>
                  <a:pt x="158750" y="93663"/>
                </a:cubicBezTo>
                <a:cubicBezTo>
                  <a:pt x="161245" y="93663"/>
                  <a:pt x="164987" y="93663"/>
                  <a:pt x="167482" y="93663"/>
                </a:cubicBezTo>
                <a:cubicBezTo>
                  <a:pt x="169976" y="93663"/>
                  <a:pt x="173718" y="93663"/>
                  <a:pt x="176213" y="93663"/>
                </a:cubicBezTo>
                <a:cubicBezTo>
                  <a:pt x="173718" y="91123"/>
                  <a:pt x="169976" y="88583"/>
                  <a:pt x="167482" y="87313"/>
                </a:cubicBezTo>
                <a:close/>
                <a:moveTo>
                  <a:pt x="211791" y="60325"/>
                </a:moveTo>
                <a:cubicBezTo>
                  <a:pt x="200025" y="65768"/>
                  <a:pt x="189566" y="71211"/>
                  <a:pt x="177800" y="79375"/>
                </a:cubicBezTo>
                <a:cubicBezTo>
                  <a:pt x="184337" y="84818"/>
                  <a:pt x="190874" y="88900"/>
                  <a:pt x="197410" y="95704"/>
                </a:cubicBezTo>
                <a:cubicBezTo>
                  <a:pt x="205254" y="95704"/>
                  <a:pt x="214406" y="97064"/>
                  <a:pt x="222250" y="98425"/>
                </a:cubicBezTo>
                <a:cubicBezTo>
                  <a:pt x="219635" y="84818"/>
                  <a:pt x="215713" y="71211"/>
                  <a:pt x="211791" y="60325"/>
                </a:cubicBezTo>
                <a:close/>
                <a:moveTo>
                  <a:pt x="123172" y="60325"/>
                </a:moveTo>
                <a:cubicBezTo>
                  <a:pt x="119250" y="71211"/>
                  <a:pt x="115328" y="84818"/>
                  <a:pt x="112713" y="98425"/>
                </a:cubicBezTo>
                <a:cubicBezTo>
                  <a:pt x="120557" y="97064"/>
                  <a:pt x="129709" y="95704"/>
                  <a:pt x="137553" y="95704"/>
                </a:cubicBezTo>
                <a:cubicBezTo>
                  <a:pt x="144089" y="88900"/>
                  <a:pt x="150626" y="84818"/>
                  <a:pt x="157163" y="79375"/>
                </a:cubicBezTo>
                <a:cubicBezTo>
                  <a:pt x="145397" y="71211"/>
                  <a:pt x="133631" y="64407"/>
                  <a:pt x="123172" y="60325"/>
                </a:cubicBezTo>
                <a:close/>
                <a:moveTo>
                  <a:pt x="254265" y="50800"/>
                </a:moveTo>
                <a:cubicBezTo>
                  <a:pt x="245005" y="50800"/>
                  <a:pt x="234421" y="52117"/>
                  <a:pt x="223838" y="56069"/>
                </a:cubicBezTo>
                <a:cubicBezTo>
                  <a:pt x="227807" y="69242"/>
                  <a:pt x="231776" y="83732"/>
                  <a:pt x="235744" y="99540"/>
                </a:cubicBezTo>
                <a:cubicBezTo>
                  <a:pt x="251619" y="103492"/>
                  <a:pt x="266171" y="107444"/>
                  <a:pt x="279401" y="112713"/>
                </a:cubicBezTo>
                <a:cubicBezTo>
                  <a:pt x="287338" y="89002"/>
                  <a:pt x="287338" y="69242"/>
                  <a:pt x="276755" y="58704"/>
                </a:cubicBezTo>
                <a:cubicBezTo>
                  <a:pt x="271463" y="53435"/>
                  <a:pt x="263526" y="50800"/>
                  <a:pt x="254265" y="50800"/>
                </a:cubicBezTo>
                <a:close/>
                <a:moveTo>
                  <a:pt x="80833" y="50800"/>
                </a:moveTo>
                <a:cubicBezTo>
                  <a:pt x="71535" y="50800"/>
                  <a:pt x="63565" y="53435"/>
                  <a:pt x="58252" y="58704"/>
                </a:cubicBezTo>
                <a:cubicBezTo>
                  <a:pt x="47625" y="69242"/>
                  <a:pt x="47625" y="89002"/>
                  <a:pt x="55595" y="112713"/>
                </a:cubicBezTo>
                <a:cubicBezTo>
                  <a:pt x="68878" y="107444"/>
                  <a:pt x="83490" y="103492"/>
                  <a:pt x="99430" y="99540"/>
                </a:cubicBezTo>
                <a:cubicBezTo>
                  <a:pt x="103415" y="83732"/>
                  <a:pt x="107400" y="69242"/>
                  <a:pt x="112713" y="56069"/>
                </a:cubicBezTo>
                <a:cubicBezTo>
                  <a:pt x="100758" y="52117"/>
                  <a:pt x="90132" y="50800"/>
                  <a:pt x="80833" y="50800"/>
                </a:cubicBezTo>
                <a:close/>
                <a:moveTo>
                  <a:pt x="167482" y="12700"/>
                </a:moveTo>
                <a:cubicBezTo>
                  <a:pt x="153221" y="12700"/>
                  <a:pt x="138960" y="27058"/>
                  <a:pt x="128588" y="49248"/>
                </a:cubicBezTo>
                <a:cubicBezTo>
                  <a:pt x="141553" y="54469"/>
                  <a:pt x="154517" y="62301"/>
                  <a:pt x="167482" y="71438"/>
                </a:cubicBezTo>
                <a:cubicBezTo>
                  <a:pt x="180447" y="62301"/>
                  <a:pt x="193411" y="55775"/>
                  <a:pt x="206376" y="49248"/>
                </a:cubicBezTo>
                <a:cubicBezTo>
                  <a:pt x="196004" y="27058"/>
                  <a:pt x="181743" y="12700"/>
                  <a:pt x="167482" y="12700"/>
                </a:cubicBezTo>
                <a:close/>
                <a:moveTo>
                  <a:pt x="167482" y="0"/>
                </a:moveTo>
                <a:cubicBezTo>
                  <a:pt x="187263" y="0"/>
                  <a:pt x="205725" y="17157"/>
                  <a:pt x="218913" y="44873"/>
                </a:cubicBezTo>
                <a:cubicBezTo>
                  <a:pt x="247925" y="34315"/>
                  <a:pt x="272982" y="35635"/>
                  <a:pt x="286169" y="48833"/>
                </a:cubicBezTo>
                <a:cubicBezTo>
                  <a:pt x="300675" y="63351"/>
                  <a:pt x="300675" y="88427"/>
                  <a:pt x="290125" y="117463"/>
                </a:cubicBezTo>
                <a:cubicBezTo>
                  <a:pt x="319138" y="130661"/>
                  <a:pt x="334963" y="147818"/>
                  <a:pt x="334963" y="167615"/>
                </a:cubicBezTo>
                <a:cubicBezTo>
                  <a:pt x="334963" y="187412"/>
                  <a:pt x="319138" y="205889"/>
                  <a:pt x="290125" y="219087"/>
                </a:cubicBezTo>
                <a:cubicBezTo>
                  <a:pt x="300675" y="248123"/>
                  <a:pt x="300675" y="273199"/>
                  <a:pt x="286169" y="286397"/>
                </a:cubicBezTo>
                <a:cubicBezTo>
                  <a:pt x="278257" y="294316"/>
                  <a:pt x="267707" y="298276"/>
                  <a:pt x="254519" y="298276"/>
                </a:cubicBezTo>
                <a:cubicBezTo>
                  <a:pt x="243969" y="298276"/>
                  <a:pt x="232100" y="295636"/>
                  <a:pt x="218913" y="291677"/>
                </a:cubicBezTo>
                <a:cubicBezTo>
                  <a:pt x="205725" y="319393"/>
                  <a:pt x="187263" y="336550"/>
                  <a:pt x="167482" y="336550"/>
                </a:cubicBezTo>
                <a:cubicBezTo>
                  <a:pt x="147700" y="336550"/>
                  <a:pt x="129238" y="319393"/>
                  <a:pt x="116050" y="291677"/>
                </a:cubicBezTo>
                <a:cubicBezTo>
                  <a:pt x="102863" y="295636"/>
                  <a:pt x="90994" y="298276"/>
                  <a:pt x="80444" y="298276"/>
                </a:cubicBezTo>
                <a:cubicBezTo>
                  <a:pt x="67256" y="298276"/>
                  <a:pt x="56706" y="294316"/>
                  <a:pt x="48794" y="286397"/>
                </a:cubicBezTo>
                <a:cubicBezTo>
                  <a:pt x="34288" y="273199"/>
                  <a:pt x="34288" y="248123"/>
                  <a:pt x="44838" y="219087"/>
                </a:cubicBezTo>
                <a:cubicBezTo>
                  <a:pt x="15825" y="205889"/>
                  <a:pt x="0" y="187412"/>
                  <a:pt x="0" y="167615"/>
                </a:cubicBezTo>
                <a:cubicBezTo>
                  <a:pt x="0" y="147818"/>
                  <a:pt x="15825" y="130661"/>
                  <a:pt x="44838" y="117463"/>
                </a:cubicBezTo>
                <a:cubicBezTo>
                  <a:pt x="34288" y="88427"/>
                  <a:pt x="34288" y="63351"/>
                  <a:pt x="48794" y="48833"/>
                </a:cubicBezTo>
                <a:cubicBezTo>
                  <a:pt x="63300" y="35635"/>
                  <a:pt x="87038" y="34315"/>
                  <a:pt x="116050" y="44873"/>
                </a:cubicBezTo>
                <a:cubicBezTo>
                  <a:pt x="129238" y="17157"/>
                  <a:pt x="147700" y="0"/>
                  <a:pt x="167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椭圆 24"/>
          <p:cNvSpPr/>
          <p:nvPr/>
        </p:nvSpPr>
        <p:spPr>
          <a:xfrm>
            <a:off x="4438061" y="2467179"/>
            <a:ext cx="751378" cy="726211"/>
          </a:xfrm>
          <a:custGeom>
            <a:avLst/>
            <a:gdLst>
              <a:gd name="connsiteX0" fmla="*/ 78358 w 331788"/>
              <a:gd name="connsiteY0" fmla="*/ 233363 h 320675"/>
              <a:gd name="connsiteX1" fmla="*/ 88715 w 331788"/>
              <a:gd name="connsiteY1" fmla="*/ 243784 h 320675"/>
              <a:gd name="connsiteX2" fmla="*/ 88715 w 331788"/>
              <a:gd name="connsiteY2" fmla="*/ 247691 h 320675"/>
              <a:gd name="connsiteX3" fmla="*/ 286798 w 331788"/>
              <a:gd name="connsiteY3" fmla="*/ 247691 h 320675"/>
              <a:gd name="connsiteX4" fmla="*/ 298450 w 331788"/>
              <a:gd name="connsiteY4" fmla="*/ 258112 h 320675"/>
              <a:gd name="connsiteX5" fmla="*/ 286798 w 331788"/>
              <a:gd name="connsiteY5" fmla="*/ 269835 h 320675"/>
              <a:gd name="connsiteX6" fmla="*/ 88715 w 331788"/>
              <a:gd name="connsiteY6" fmla="*/ 269835 h 320675"/>
              <a:gd name="connsiteX7" fmla="*/ 88715 w 331788"/>
              <a:gd name="connsiteY7" fmla="*/ 272440 h 320675"/>
              <a:gd name="connsiteX8" fmla="*/ 78358 w 331788"/>
              <a:gd name="connsiteY8" fmla="*/ 284163 h 320675"/>
              <a:gd name="connsiteX9" fmla="*/ 66706 w 331788"/>
              <a:gd name="connsiteY9" fmla="*/ 272440 h 320675"/>
              <a:gd name="connsiteX10" fmla="*/ 66706 w 331788"/>
              <a:gd name="connsiteY10" fmla="*/ 269835 h 320675"/>
              <a:gd name="connsiteX11" fmla="*/ 43402 w 331788"/>
              <a:gd name="connsiteY11" fmla="*/ 269835 h 320675"/>
              <a:gd name="connsiteX12" fmla="*/ 31750 w 331788"/>
              <a:gd name="connsiteY12" fmla="*/ 258112 h 320675"/>
              <a:gd name="connsiteX13" fmla="*/ 43402 w 331788"/>
              <a:gd name="connsiteY13" fmla="*/ 247691 h 320675"/>
              <a:gd name="connsiteX14" fmla="*/ 66706 w 331788"/>
              <a:gd name="connsiteY14" fmla="*/ 247691 h 320675"/>
              <a:gd name="connsiteX15" fmla="*/ 66706 w 331788"/>
              <a:gd name="connsiteY15" fmla="*/ 243784 h 320675"/>
              <a:gd name="connsiteX16" fmla="*/ 78358 w 331788"/>
              <a:gd name="connsiteY16" fmla="*/ 233363 h 320675"/>
              <a:gd name="connsiteX17" fmla="*/ 22225 w 331788"/>
              <a:gd name="connsiteY17" fmla="*/ 222250 h 320675"/>
              <a:gd name="connsiteX18" fmla="*/ 22225 w 331788"/>
              <a:gd name="connsiteY18" fmla="*/ 298450 h 320675"/>
              <a:gd name="connsiteX19" fmla="*/ 309563 w 331788"/>
              <a:gd name="connsiteY19" fmla="*/ 298450 h 320675"/>
              <a:gd name="connsiteX20" fmla="*/ 309563 w 331788"/>
              <a:gd name="connsiteY20" fmla="*/ 222250 h 320675"/>
              <a:gd name="connsiteX21" fmla="*/ 173878 w 331788"/>
              <a:gd name="connsiteY21" fmla="*/ 106363 h 320675"/>
              <a:gd name="connsiteX22" fmla="*/ 134657 w 331788"/>
              <a:gd name="connsiteY22" fmla="*/ 128478 h 320675"/>
              <a:gd name="connsiteX23" fmla="*/ 129428 w 331788"/>
              <a:gd name="connsiteY23" fmla="*/ 131079 h 320675"/>
              <a:gd name="connsiteX24" fmla="*/ 75827 w 331788"/>
              <a:gd name="connsiteY24" fmla="*/ 131079 h 320675"/>
              <a:gd name="connsiteX25" fmla="*/ 70597 w 331788"/>
              <a:gd name="connsiteY25" fmla="*/ 145389 h 320675"/>
              <a:gd name="connsiteX26" fmla="*/ 66675 w 331788"/>
              <a:gd name="connsiteY26" fmla="*/ 200026 h 320675"/>
              <a:gd name="connsiteX27" fmla="*/ 135965 w 331788"/>
              <a:gd name="connsiteY27" fmla="*/ 200026 h 320675"/>
              <a:gd name="connsiteX28" fmla="*/ 135965 w 331788"/>
              <a:gd name="connsiteY28" fmla="*/ 155796 h 320675"/>
              <a:gd name="connsiteX29" fmla="*/ 139887 w 331788"/>
              <a:gd name="connsiteY29" fmla="*/ 147991 h 320675"/>
              <a:gd name="connsiteX30" fmla="*/ 177800 w 331788"/>
              <a:gd name="connsiteY30" fmla="*/ 110265 h 320675"/>
              <a:gd name="connsiteX31" fmla="*/ 173878 w 331788"/>
              <a:gd name="connsiteY31" fmla="*/ 106363 h 320675"/>
              <a:gd name="connsiteX32" fmla="*/ 101600 w 331788"/>
              <a:gd name="connsiteY32" fmla="*/ 57150 h 320675"/>
              <a:gd name="connsiteX33" fmla="*/ 76200 w 331788"/>
              <a:gd name="connsiteY33" fmla="*/ 82550 h 320675"/>
              <a:gd name="connsiteX34" fmla="*/ 101600 w 331788"/>
              <a:gd name="connsiteY34" fmla="*/ 107950 h 320675"/>
              <a:gd name="connsiteX35" fmla="*/ 127000 w 331788"/>
              <a:gd name="connsiteY35" fmla="*/ 82550 h 320675"/>
              <a:gd name="connsiteX36" fmla="*/ 101600 w 331788"/>
              <a:gd name="connsiteY36" fmla="*/ 57150 h 320675"/>
              <a:gd name="connsiteX37" fmla="*/ 22225 w 331788"/>
              <a:gd name="connsiteY37" fmla="*/ 22225 h 320675"/>
              <a:gd name="connsiteX38" fmla="*/ 22225 w 331788"/>
              <a:gd name="connsiteY38" fmla="*/ 200025 h 320675"/>
              <a:gd name="connsiteX39" fmla="*/ 45523 w 331788"/>
              <a:gd name="connsiteY39" fmla="*/ 200025 h 320675"/>
              <a:gd name="connsiteX40" fmla="*/ 49406 w 331788"/>
              <a:gd name="connsiteY40" fmla="*/ 142047 h 320675"/>
              <a:gd name="connsiteX41" fmla="*/ 63643 w 331788"/>
              <a:gd name="connsiteY41" fmla="*/ 112413 h 320675"/>
              <a:gd name="connsiteX42" fmla="*/ 54583 w 331788"/>
              <a:gd name="connsiteY42" fmla="*/ 84068 h 320675"/>
              <a:gd name="connsiteX43" fmla="*/ 102473 w 331788"/>
              <a:gd name="connsiteY43" fmla="*/ 36397 h 320675"/>
              <a:gd name="connsiteX44" fmla="*/ 149068 w 331788"/>
              <a:gd name="connsiteY44" fmla="*/ 84068 h 320675"/>
              <a:gd name="connsiteX45" fmla="*/ 147774 w 331788"/>
              <a:gd name="connsiteY45" fmla="*/ 96952 h 320675"/>
              <a:gd name="connsiteX46" fmla="*/ 169777 w 331788"/>
              <a:gd name="connsiteY46" fmla="*/ 84068 h 320675"/>
              <a:gd name="connsiteX47" fmla="*/ 182720 w 331788"/>
              <a:gd name="connsiteY47" fmla="*/ 85357 h 320675"/>
              <a:gd name="connsiteX48" fmla="*/ 185309 w 331788"/>
              <a:gd name="connsiteY48" fmla="*/ 87934 h 320675"/>
              <a:gd name="connsiteX49" fmla="*/ 250025 w 331788"/>
              <a:gd name="connsiteY49" fmla="*/ 38974 h 320675"/>
              <a:gd name="connsiteX50" fmla="*/ 265556 w 331788"/>
              <a:gd name="connsiteY50" fmla="*/ 41551 h 320675"/>
              <a:gd name="connsiteX51" fmla="*/ 262968 w 331788"/>
              <a:gd name="connsiteY51" fmla="*/ 57012 h 320675"/>
              <a:gd name="connsiteX52" fmla="*/ 200841 w 331788"/>
              <a:gd name="connsiteY52" fmla="*/ 103394 h 320675"/>
              <a:gd name="connsiteX53" fmla="*/ 204724 w 331788"/>
              <a:gd name="connsiteY53" fmla="*/ 111125 h 320675"/>
              <a:gd name="connsiteX54" fmla="*/ 200841 w 331788"/>
              <a:gd name="connsiteY54" fmla="*/ 118855 h 320675"/>
              <a:gd name="connsiteX55" fmla="*/ 158128 w 331788"/>
              <a:gd name="connsiteY55" fmla="*/ 161373 h 320675"/>
              <a:gd name="connsiteX56" fmla="*/ 158128 w 331788"/>
              <a:gd name="connsiteY56" fmla="*/ 200025 h 320675"/>
              <a:gd name="connsiteX57" fmla="*/ 309563 w 331788"/>
              <a:gd name="connsiteY57" fmla="*/ 200025 h 320675"/>
              <a:gd name="connsiteX58" fmla="*/ 309563 w 331788"/>
              <a:gd name="connsiteY58" fmla="*/ 22225 h 320675"/>
              <a:gd name="connsiteX59" fmla="*/ 22225 w 331788"/>
              <a:gd name="connsiteY59" fmla="*/ 22225 h 320675"/>
              <a:gd name="connsiteX60" fmla="*/ 11664 w 331788"/>
              <a:gd name="connsiteY60" fmla="*/ 0 h 320675"/>
              <a:gd name="connsiteX61" fmla="*/ 320124 w 331788"/>
              <a:gd name="connsiteY61" fmla="*/ 0 h 320675"/>
              <a:gd name="connsiteX62" fmla="*/ 331788 w 331788"/>
              <a:gd name="connsiteY62" fmla="*/ 11637 h 320675"/>
              <a:gd name="connsiteX63" fmla="*/ 331788 w 331788"/>
              <a:gd name="connsiteY63" fmla="*/ 309038 h 320675"/>
              <a:gd name="connsiteX64" fmla="*/ 320124 w 331788"/>
              <a:gd name="connsiteY64" fmla="*/ 320675 h 320675"/>
              <a:gd name="connsiteX65" fmla="*/ 11664 w 331788"/>
              <a:gd name="connsiteY65" fmla="*/ 320675 h 320675"/>
              <a:gd name="connsiteX66" fmla="*/ 0 w 331788"/>
              <a:gd name="connsiteY66" fmla="*/ 309038 h 320675"/>
              <a:gd name="connsiteX67" fmla="*/ 0 w 331788"/>
              <a:gd name="connsiteY67" fmla="*/ 11637 h 320675"/>
              <a:gd name="connsiteX68" fmla="*/ 11664 w 331788"/>
              <a:gd name="connsiteY68"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31788" h="320675">
                <a:moveTo>
                  <a:pt x="78358" y="233363"/>
                </a:moveTo>
                <a:cubicBezTo>
                  <a:pt x="83537" y="233363"/>
                  <a:pt x="88715" y="238573"/>
                  <a:pt x="88715" y="243784"/>
                </a:cubicBezTo>
                <a:cubicBezTo>
                  <a:pt x="88715" y="243784"/>
                  <a:pt x="88715" y="243784"/>
                  <a:pt x="88715" y="247691"/>
                </a:cubicBezTo>
                <a:cubicBezTo>
                  <a:pt x="88715" y="247691"/>
                  <a:pt x="88715" y="247691"/>
                  <a:pt x="286798" y="247691"/>
                </a:cubicBezTo>
                <a:cubicBezTo>
                  <a:pt x="293271" y="247691"/>
                  <a:pt x="298450" y="252902"/>
                  <a:pt x="298450" y="258112"/>
                </a:cubicBezTo>
                <a:cubicBezTo>
                  <a:pt x="298450" y="264625"/>
                  <a:pt x="293271" y="269835"/>
                  <a:pt x="286798" y="269835"/>
                </a:cubicBezTo>
                <a:cubicBezTo>
                  <a:pt x="286798" y="269835"/>
                  <a:pt x="286798" y="269835"/>
                  <a:pt x="88715" y="269835"/>
                </a:cubicBezTo>
                <a:cubicBezTo>
                  <a:pt x="88715" y="269835"/>
                  <a:pt x="88715" y="269835"/>
                  <a:pt x="88715" y="272440"/>
                </a:cubicBezTo>
                <a:cubicBezTo>
                  <a:pt x="88715" y="278953"/>
                  <a:pt x="83537" y="284163"/>
                  <a:pt x="78358" y="284163"/>
                </a:cubicBezTo>
                <a:cubicBezTo>
                  <a:pt x="71885" y="284163"/>
                  <a:pt x="66706" y="278953"/>
                  <a:pt x="66706" y="272440"/>
                </a:cubicBezTo>
                <a:cubicBezTo>
                  <a:pt x="66706" y="272440"/>
                  <a:pt x="66706" y="272440"/>
                  <a:pt x="66706" y="269835"/>
                </a:cubicBezTo>
                <a:cubicBezTo>
                  <a:pt x="66706" y="269835"/>
                  <a:pt x="66706" y="269835"/>
                  <a:pt x="43402" y="269835"/>
                </a:cubicBezTo>
                <a:cubicBezTo>
                  <a:pt x="36929" y="269835"/>
                  <a:pt x="31750" y="264625"/>
                  <a:pt x="31750" y="258112"/>
                </a:cubicBezTo>
                <a:cubicBezTo>
                  <a:pt x="31750" y="252902"/>
                  <a:pt x="36929" y="247691"/>
                  <a:pt x="43402" y="247691"/>
                </a:cubicBezTo>
                <a:cubicBezTo>
                  <a:pt x="43402" y="247691"/>
                  <a:pt x="43402" y="247691"/>
                  <a:pt x="66706" y="247691"/>
                </a:cubicBezTo>
                <a:cubicBezTo>
                  <a:pt x="66706" y="247691"/>
                  <a:pt x="66706" y="247691"/>
                  <a:pt x="66706" y="243784"/>
                </a:cubicBezTo>
                <a:cubicBezTo>
                  <a:pt x="66706" y="238573"/>
                  <a:pt x="71885" y="233363"/>
                  <a:pt x="78358" y="233363"/>
                </a:cubicBezTo>
                <a:close/>
                <a:moveTo>
                  <a:pt x="22225" y="222250"/>
                </a:moveTo>
                <a:lnTo>
                  <a:pt x="22225" y="298450"/>
                </a:lnTo>
                <a:lnTo>
                  <a:pt x="309563" y="298450"/>
                </a:lnTo>
                <a:lnTo>
                  <a:pt x="309563" y="222250"/>
                </a:lnTo>
                <a:close/>
                <a:moveTo>
                  <a:pt x="173878" y="106363"/>
                </a:moveTo>
                <a:cubicBezTo>
                  <a:pt x="173878" y="106363"/>
                  <a:pt x="173878" y="106363"/>
                  <a:pt x="134657" y="128478"/>
                </a:cubicBezTo>
                <a:cubicBezTo>
                  <a:pt x="133350" y="129779"/>
                  <a:pt x="130735" y="131079"/>
                  <a:pt x="129428" y="131079"/>
                </a:cubicBezTo>
                <a:cubicBezTo>
                  <a:pt x="129428" y="131079"/>
                  <a:pt x="129428" y="131079"/>
                  <a:pt x="75827" y="131079"/>
                </a:cubicBezTo>
                <a:cubicBezTo>
                  <a:pt x="73212" y="133681"/>
                  <a:pt x="71905" y="138885"/>
                  <a:pt x="70597" y="145389"/>
                </a:cubicBezTo>
                <a:cubicBezTo>
                  <a:pt x="67982" y="159699"/>
                  <a:pt x="66675" y="177911"/>
                  <a:pt x="66675" y="200026"/>
                </a:cubicBezTo>
                <a:cubicBezTo>
                  <a:pt x="66675" y="200026"/>
                  <a:pt x="66675" y="200026"/>
                  <a:pt x="135965" y="200026"/>
                </a:cubicBezTo>
                <a:cubicBezTo>
                  <a:pt x="135965" y="200026"/>
                  <a:pt x="135965" y="200026"/>
                  <a:pt x="135965" y="155796"/>
                </a:cubicBezTo>
                <a:cubicBezTo>
                  <a:pt x="135965" y="153194"/>
                  <a:pt x="137272" y="150593"/>
                  <a:pt x="139887" y="147991"/>
                </a:cubicBezTo>
                <a:cubicBezTo>
                  <a:pt x="139887" y="147991"/>
                  <a:pt x="139887" y="147991"/>
                  <a:pt x="177800" y="110265"/>
                </a:cubicBezTo>
                <a:cubicBezTo>
                  <a:pt x="177800" y="110265"/>
                  <a:pt x="177800" y="110265"/>
                  <a:pt x="173878" y="106363"/>
                </a:cubicBezTo>
                <a:close/>
                <a:moveTo>
                  <a:pt x="101600" y="57150"/>
                </a:moveTo>
                <a:cubicBezTo>
                  <a:pt x="87572" y="57150"/>
                  <a:pt x="76200" y="68522"/>
                  <a:pt x="76200" y="82550"/>
                </a:cubicBezTo>
                <a:cubicBezTo>
                  <a:pt x="76200" y="96578"/>
                  <a:pt x="87572" y="107950"/>
                  <a:pt x="101600" y="107950"/>
                </a:cubicBezTo>
                <a:cubicBezTo>
                  <a:pt x="115628" y="107950"/>
                  <a:pt x="127000" y="96578"/>
                  <a:pt x="127000" y="82550"/>
                </a:cubicBezTo>
                <a:cubicBezTo>
                  <a:pt x="127000" y="68522"/>
                  <a:pt x="115628" y="57150"/>
                  <a:pt x="101600" y="57150"/>
                </a:cubicBezTo>
                <a:close/>
                <a:moveTo>
                  <a:pt x="22225" y="22225"/>
                </a:moveTo>
                <a:lnTo>
                  <a:pt x="22225" y="200025"/>
                </a:lnTo>
                <a:cubicBezTo>
                  <a:pt x="22225" y="200025"/>
                  <a:pt x="22225" y="200025"/>
                  <a:pt x="45523" y="200025"/>
                </a:cubicBezTo>
                <a:cubicBezTo>
                  <a:pt x="45523" y="176834"/>
                  <a:pt x="46817" y="157507"/>
                  <a:pt x="49406" y="142047"/>
                </a:cubicBezTo>
                <a:cubicBezTo>
                  <a:pt x="50700" y="136893"/>
                  <a:pt x="53289" y="121432"/>
                  <a:pt x="63643" y="112413"/>
                </a:cubicBezTo>
                <a:cubicBezTo>
                  <a:pt x="58466" y="104683"/>
                  <a:pt x="54583" y="94376"/>
                  <a:pt x="54583" y="84068"/>
                </a:cubicBezTo>
                <a:cubicBezTo>
                  <a:pt x="54583" y="58300"/>
                  <a:pt x="75292" y="36397"/>
                  <a:pt x="102473" y="36397"/>
                </a:cubicBezTo>
                <a:cubicBezTo>
                  <a:pt x="128359" y="36397"/>
                  <a:pt x="149068" y="58300"/>
                  <a:pt x="149068" y="84068"/>
                </a:cubicBezTo>
                <a:cubicBezTo>
                  <a:pt x="149068" y="87934"/>
                  <a:pt x="149068" y="93087"/>
                  <a:pt x="147774" y="96952"/>
                </a:cubicBezTo>
                <a:cubicBezTo>
                  <a:pt x="147774" y="96952"/>
                  <a:pt x="147774" y="96952"/>
                  <a:pt x="169777" y="84068"/>
                </a:cubicBezTo>
                <a:cubicBezTo>
                  <a:pt x="173660" y="81492"/>
                  <a:pt x="178837" y="81492"/>
                  <a:pt x="182720" y="85357"/>
                </a:cubicBezTo>
                <a:cubicBezTo>
                  <a:pt x="182720" y="85357"/>
                  <a:pt x="182720" y="85357"/>
                  <a:pt x="185309" y="87934"/>
                </a:cubicBezTo>
                <a:cubicBezTo>
                  <a:pt x="185309" y="87934"/>
                  <a:pt x="185309" y="87934"/>
                  <a:pt x="250025" y="38974"/>
                </a:cubicBezTo>
                <a:cubicBezTo>
                  <a:pt x="255202" y="35109"/>
                  <a:pt x="261673" y="36397"/>
                  <a:pt x="265556" y="41551"/>
                </a:cubicBezTo>
                <a:cubicBezTo>
                  <a:pt x="269439" y="45416"/>
                  <a:pt x="268145" y="53147"/>
                  <a:pt x="262968" y="57012"/>
                </a:cubicBezTo>
                <a:cubicBezTo>
                  <a:pt x="262968" y="57012"/>
                  <a:pt x="262968" y="57012"/>
                  <a:pt x="200841" y="103394"/>
                </a:cubicBezTo>
                <a:cubicBezTo>
                  <a:pt x="203429" y="105971"/>
                  <a:pt x="204724" y="108548"/>
                  <a:pt x="204724" y="111125"/>
                </a:cubicBezTo>
                <a:cubicBezTo>
                  <a:pt x="204724" y="113702"/>
                  <a:pt x="203429" y="117567"/>
                  <a:pt x="200841" y="118855"/>
                </a:cubicBezTo>
                <a:cubicBezTo>
                  <a:pt x="200841" y="118855"/>
                  <a:pt x="200841" y="118855"/>
                  <a:pt x="158128" y="161373"/>
                </a:cubicBezTo>
                <a:cubicBezTo>
                  <a:pt x="158128" y="161373"/>
                  <a:pt x="158128" y="161373"/>
                  <a:pt x="158128" y="200025"/>
                </a:cubicBezTo>
                <a:cubicBezTo>
                  <a:pt x="158128" y="200025"/>
                  <a:pt x="158128" y="200025"/>
                  <a:pt x="309563" y="200025"/>
                </a:cubicBezTo>
                <a:cubicBezTo>
                  <a:pt x="309563" y="200025"/>
                  <a:pt x="309563" y="200025"/>
                  <a:pt x="309563" y="22225"/>
                </a:cubicBezTo>
                <a:cubicBezTo>
                  <a:pt x="309563" y="22225"/>
                  <a:pt x="309563" y="22225"/>
                  <a:pt x="22225" y="22225"/>
                </a:cubicBezTo>
                <a:close/>
                <a:moveTo>
                  <a:pt x="11664" y="0"/>
                </a:moveTo>
                <a:cubicBezTo>
                  <a:pt x="11664" y="0"/>
                  <a:pt x="11664" y="0"/>
                  <a:pt x="320124" y="0"/>
                </a:cubicBezTo>
                <a:cubicBezTo>
                  <a:pt x="326604" y="0"/>
                  <a:pt x="331788" y="5172"/>
                  <a:pt x="331788" y="11637"/>
                </a:cubicBezTo>
                <a:cubicBezTo>
                  <a:pt x="331788" y="11637"/>
                  <a:pt x="331788" y="11637"/>
                  <a:pt x="331788" y="309038"/>
                </a:cubicBezTo>
                <a:cubicBezTo>
                  <a:pt x="331788" y="315503"/>
                  <a:pt x="326604" y="320675"/>
                  <a:pt x="320124" y="320675"/>
                </a:cubicBezTo>
                <a:cubicBezTo>
                  <a:pt x="320124" y="320675"/>
                  <a:pt x="320124" y="320675"/>
                  <a:pt x="11664" y="320675"/>
                </a:cubicBezTo>
                <a:cubicBezTo>
                  <a:pt x="5184" y="320675"/>
                  <a:pt x="0" y="315503"/>
                  <a:pt x="0" y="309038"/>
                </a:cubicBezTo>
                <a:lnTo>
                  <a:pt x="0" y="11637"/>
                </a:lnTo>
                <a:cubicBezTo>
                  <a:pt x="0" y="5172"/>
                  <a:pt x="5184" y="0"/>
                  <a:pt x="116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25"/>
          <p:cNvSpPr/>
          <p:nvPr/>
        </p:nvSpPr>
        <p:spPr>
          <a:xfrm>
            <a:off x="7002562" y="2569668"/>
            <a:ext cx="751378" cy="521235"/>
          </a:xfrm>
          <a:custGeom>
            <a:avLst/>
            <a:gdLst>
              <a:gd name="connsiteX0" fmla="*/ 7938 w 322670"/>
              <a:gd name="connsiteY0" fmla="*/ 214313 h 223838"/>
              <a:gd name="connsiteX1" fmla="*/ 319088 w 322670"/>
              <a:gd name="connsiteY1" fmla="*/ 214313 h 223838"/>
              <a:gd name="connsiteX2" fmla="*/ 319088 w 322670"/>
              <a:gd name="connsiteY2" fmla="*/ 223838 h 223838"/>
              <a:gd name="connsiteX3" fmla="*/ 7938 w 322670"/>
              <a:gd name="connsiteY3" fmla="*/ 223838 h 223838"/>
              <a:gd name="connsiteX4" fmla="*/ 215635 w 322670"/>
              <a:gd name="connsiteY4" fmla="*/ 182827 h 223838"/>
              <a:gd name="connsiteX5" fmla="*/ 214313 w 322670"/>
              <a:gd name="connsiteY5" fmla="*/ 192088 h 223838"/>
              <a:gd name="connsiteX6" fmla="*/ 196850 w 322670"/>
              <a:gd name="connsiteY6" fmla="*/ 188913 h 223838"/>
              <a:gd name="connsiteX7" fmla="*/ 214313 w 322670"/>
              <a:gd name="connsiteY7" fmla="*/ 184150 h 223838"/>
              <a:gd name="connsiteX8" fmla="*/ 306388 w 322670"/>
              <a:gd name="connsiteY8" fmla="*/ 182563 h 223838"/>
              <a:gd name="connsiteX9" fmla="*/ 307975 w 322670"/>
              <a:gd name="connsiteY9" fmla="*/ 182563 h 223838"/>
              <a:gd name="connsiteX10" fmla="*/ 306388 w 322670"/>
              <a:gd name="connsiteY10" fmla="*/ 193676 h 223838"/>
              <a:gd name="connsiteX11" fmla="*/ 288925 w 322670"/>
              <a:gd name="connsiteY11" fmla="*/ 190501 h 223838"/>
              <a:gd name="connsiteX12" fmla="*/ 306388 w 322670"/>
              <a:gd name="connsiteY12" fmla="*/ 185738 h 223838"/>
              <a:gd name="connsiteX13" fmla="*/ 306388 w 322670"/>
              <a:gd name="connsiteY13" fmla="*/ 184150 h 223838"/>
              <a:gd name="connsiteX14" fmla="*/ 215900 w 322670"/>
              <a:gd name="connsiteY14" fmla="*/ 180975 h 223838"/>
              <a:gd name="connsiteX15" fmla="*/ 215900 w 322670"/>
              <a:gd name="connsiteY15" fmla="*/ 182563 h 223838"/>
              <a:gd name="connsiteX16" fmla="*/ 215635 w 322670"/>
              <a:gd name="connsiteY16" fmla="*/ 182827 h 223838"/>
              <a:gd name="connsiteX17" fmla="*/ 301626 w 322670"/>
              <a:gd name="connsiteY17" fmla="*/ 173038 h 223838"/>
              <a:gd name="connsiteX18" fmla="*/ 304801 w 322670"/>
              <a:gd name="connsiteY18" fmla="*/ 184150 h 223838"/>
              <a:gd name="connsiteX19" fmla="*/ 258763 w 322670"/>
              <a:gd name="connsiteY19" fmla="*/ 196851 h 223838"/>
              <a:gd name="connsiteX20" fmla="*/ 255588 w 322670"/>
              <a:gd name="connsiteY20" fmla="*/ 185738 h 223838"/>
              <a:gd name="connsiteX21" fmla="*/ 282576 w 322670"/>
              <a:gd name="connsiteY21" fmla="*/ 179388 h 223838"/>
              <a:gd name="connsiteX22" fmla="*/ 285751 w 322670"/>
              <a:gd name="connsiteY22" fmla="*/ 177800 h 223838"/>
              <a:gd name="connsiteX23" fmla="*/ 260350 w 322670"/>
              <a:gd name="connsiteY23" fmla="*/ 171450 h 223838"/>
              <a:gd name="connsiteX24" fmla="*/ 282575 w 322670"/>
              <a:gd name="connsiteY24" fmla="*/ 177800 h 223838"/>
              <a:gd name="connsiteX25" fmla="*/ 260350 w 322670"/>
              <a:gd name="connsiteY25" fmla="*/ 184150 h 223838"/>
              <a:gd name="connsiteX26" fmla="*/ 257175 w 322670"/>
              <a:gd name="connsiteY26" fmla="*/ 182562 h 223838"/>
              <a:gd name="connsiteX27" fmla="*/ 209550 w 322670"/>
              <a:gd name="connsiteY27" fmla="*/ 171450 h 223838"/>
              <a:gd name="connsiteX28" fmla="*/ 214313 w 322670"/>
              <a:gd name="connsiteY28" fmla="*/ 182562 h 223838"/>
              <a:gd name="connsiteX29" fmla="*/ 166688 w 322670"/>
              <a:gd name="connsiteY29" fmla="*/ 195263 h 223838"/>
              <a:gd name="connsiteX30" fmla="*/ 161925 w 322670"/>
              <a:gd name="connsiteY30" fmla="*/ 184150 h 223838"/>
              <a:gd name="connsiteX31" fmla="*/ 169863 w 322670"/>
              <a:gd name="connsiteY31" fmla="*/ 182562 h 223838"/>
              <a:gd name="connsiteX32" fmla="*/ 193675 w 322670"/>
              <a:gd name="connsiteY32" fmla="*/ 174625 h 223838"/>
              <a:gd name="connsiteX33" fmla="*/ 166688 w 322670"/>
              <a:gd name="connsiteY33" fmla="*/ 169863 h 223838"/>
              <a:gd name="connsiteX34" fmla="*/ 190500 w 322670"/>
              <a:gd name="connsiteY34" fmla="*/ 174625 h 223838"/>
              <a:gd name="connsiteX35" fmla="*/ 166688 w 322670"/>
              <a:gd name="connsiteY35" fmla="*/ 180976 h 223838"/>
              <a:gd name="connsiteX36" fmla="*/ 165100 w 322670"/>
              <a:gd name="connsiteY36" fmla="*/ 180976 h 223838"/>
              <a:gd name="connsiteX37" fmla="*/ 266701 w 322670"/>
              <a:gd name="connsiteY37" fmla="*/ 138113 h 223838"/>
              <a:gd name="connsiteX38" fmla="*/ 285751 w 322670"/>
              <a:gd name="connsiteY38" fmla="*/ 138113 h 223838"/>
              <a:gd name="connsiteX39" fmla="*/ 296863 w 322670"/>
              <a:gd name="connsiteY39" fmla="*/ 138113 h 223838"/>
              <a:gd name="connsiteX40" fmla="*/ 320676 w 322670"/>
              <a:gd name="connsiteY40" fmla="*/ 171451 h 223838"/>
              <a:gd name="connsiteX41" fmla="*/ 311151 w 322670"/>
              <a:gd name="connsiteY41" fmla="*/ 173038 h 223838"/>
              <a:gd name="connsiteX42" fmla="*/ 295276 w 322670"/>
              <a:gd name="connsiteY42" fmla="*/ 152400 h 223838"/>
              <a:gd name="connsiteX43" fmla="*/ 293688 w 322670"/>
              <a:gd name="connsiteY43" fmla="*/ 165101 h 223838"/>
              <a:gd name="connsiteX44" fmla="*/ 300038 w 322670"/>
              <a:gd name="connsiteY44" fmla="*/ 171451 h 223838"/>
              <a:gd name="connsiteX45" fmla="*/ 284163 w 322670"/>
              <a:gd name="connsiteY45" fmla="*/ 174626 h 223838"/>
              <a:gd name="connsiteX46" fmla="*/ 263526 w 322670"/>
              <a:gd name="connsiteY46" fmla="*/ 171451 h 223838"/>
              <a:gd name="connsiteX47" fmla="*/ 266701 w 322670"/>
              <a:gd name="connsiteY47" fmla="*/ 165101 h 223838"/>
              <a:gd name="connsiteX48" fmla="*/ 265113 w 322670"/>
              <a:gd name="connsiteY48" fmla="*/ 155575 h 223838"/>
              <a:gd name="connsiteX49" fmla="*/ 246063 w 322670"/>
              <a:gd name="connsiteY49" fmla="*/ 177801 h 223838"/>
              <a:gd name="connsiteX50" fmla="*/ 239713 w 322670"/>
              <a:gd name="connsiteY50" fmla="*/ 169863 h 223838"/>
              <a:gd name="connsiteX51" fmla="*/ 173038 w 322670"/>
              <a:gd name="connsiteY51" fmla="*/ 131763 h 223838"/>
              <a:gd name="connsiteX52" fmla="*/ 203200 w 322670"/>
              <a:gd name="connsiteY52" fmla="*/ 131763 h 223838"/>
              <a:gd name="connsiteX53" fmla="*/ 230188 w 322670"/>
              <a:gd name="connsiteY53" fmla="*/ 165101 h 223838"/>
              <a:gd name="connsiteX54" fmla="*/ 225425 w 322670"/>
              <a:gd name="connsiteY54" fmla="*/ 174626 h 223838"/>
              <a:gd name="connsiteX55" fmla="*/ 207963 w 322670"/>
              <a:gd name="connsiteY55" fmla="*/ 155576 h 223838"/>
              <a:gd name="connsiteX56" fmla="*/ 207963 w 322670"/>
              <a:gd name="connsiteY56" fmla="*/ 169863 h 223838"/>
              <a:gd name="connsiteX57" fmla="*/ 192088 w 322670"/>
              <a:gd name="connsiteY57" fmla="*/ 173038 h 223838"/>
              <a:gd name="connsiteX58" fmla="*/ 171450 w 322670"/>
              <a:gd name="connsiteY58" fmla="*/ 168276 h 223838"/>
              <a:gd name="connsiteX59" fmla="*/ 171450 w 322670"/>
              <a:gd name="connsiteY59" fmla="*/ 155576 h 223838"/>
              <a:gd name="connsiteX60" fmla="*/ 147638 w 322670"/>
              <a:gd name="connsiteY60" fmla="*/ 174626 h 223838"/>
              <a:gd name="connsiteX61" fmla="*/ 139700 w 322670"/>
              <a:gd name="connsiteY61" fmla="*/ 168276 h 223838"/>
              <a:gd name="connsiteX62" fmla="*/ 281645 w 322670"/>
              <a:gd name="connsiteY62" fmla="*/ 98425 h 223838"/>
              <a:gd name="connsiteX63" fmla="*/ 271135 w 322670"/>
              <a:gd name="connsiteY63" fmla="*/ 110115 h 223838"/>
              <a:gd name="connsiteX64" fmla="*/ 268507 w 322670"/>
              <a:gd name="connsiteY64" fmla="*/ 102321 h 223838"/>
              <a:gd name="connsiteX65" fmla="*/ 261938 w 322670"/>
              <a:gd name="connsiteY65" fmla="*/ 108816 h 223838"/>
              <a:gd name="connsiteX66" fmla="*/ 281645 w 322670"/>
              <a:gd name="connsiteY66" fmla="*/ 127000 h 223838"/>
              <a:gd name="connsiteX67" fmla="*/ 300038 w 322670"/>
              <a:gd name="connsiteY67" fmla="*/ 108816 h 223838"/>
              <a:gd name="connsiteX68" fmla="*/ 300038 w 322670"/>
              <a:gd name="connsiteY68" fmla="*/ 107517 h 223838"/>
              <a:gd name="connsiteX69" fmla="*/ 281645 w 322670"/>
              <a:gd name="connsiteY69" fmla="*/ 108816 h 223838"/>
              <a:gd name="connsiteX70" fmla="*/ 281645 w 322670"/>
              <a:gd name="connsiteY70" fmla="*/ 98425 h 223838"/>
              <a:gd name="connsiteX71" fmla="*/ 185555 w 322670"/>
              <a:gd name="connsiteY71" fmla="*/ 98425 h 223838"/>
              <a:gd name="connsiteX72" fmla="*/ 179143 w 322670"/>
              <a:gd name="connsiteY72" fmla="*/ 102394 h 223838"/>
              <a:gd name="connsiteX73" fmla="*/ 171450 w 322670"/>
              <a:gd name="connsiteY73" fmla="*/ 102394 h 223838"/>
              <a:gd name="connsiteX74" fmla="*/ 171450 w 322670"/>
              <a:gd name="connsiteY74" fmla="*/ 105039 h 223838"/>
              <a:gd name="connsiteX75" fmla="*/ 188119 w 322670"/>
              <a:gd name="connsiteY75" fmla="*/ 122238 h 223838"/>
              <a:gd name="connsiteX76" fmla="*/ 204788 w 322670"/>
              <a:gd name="connsiteY76" fmla="*/ 105039 h 223838"/>
              <a:gd name="connsiteX77" fmla="*/ 204788 w 322670"/>
              <a:gd name="connsiteY77" fmla="*/ 102394 h 223838"/>
              <a:gd name="connsiteX78" fmla="*/ 185555 w 322670"/>
              <a:gd name="connsiteY78" fmla="*/ 102394 h 223838"/>
              <a:gd name="connsiteX79" fmla="*/ 185555 w 322670"/>
              <a:gd name="connsiteY79" fmla="*/ 98425 h 223838"/>
              <a:gd name="connsiteX80" fmla="*/ 278690 w 322670"/>
              <a:gd name="connsiteY80" fmla="*/ 80963 h 223838"/>
              <a:gd name="connsiteX81" fmla="*/ 305887 w 322670"/>
              <a:gd name="connsiteY81" fmla="*/ 104095 h 223838"/>
              <a:gd name="connsiteX82" fmla="*/ 305887 w 322670"/>
              <a:gd name="connsiteY82" fmla="*/ 107950 h 223838"/>
              <a:gd name="connsiteX83" fmla="*/ 311067 w 322670"/>
              <a:gd name="connsiteY83" fmla="*/ 134938 h 223838"/>
              <a:gd name="connsiteX84" fmla="*/ 305887 w 322670"/>
              <a:gd name="connsiteY84" fmla="*/ 115661 h 223838"/>
              <a:gd name="connsiteX85" fmla="*/ 281280 w 322670"/>
              <a:gd name="connsiteY85" fmla="*/ 134938 h 223838"/>
              <a:gd name="connsiteX86" fmla="*/ 255379 w 322670"/>
              <a:gd name="connsiteY86" fmla="*/ 113091 h 223838"/>
              <a:gd name="connsiteX87" fmla="*/ 248904 w 322670"/>
              <a:gd name="connsiteY87" fmla="*/ 134938 h 223838"/>
              <a:gd name="connsiteX88" fmla="*/ 255379 w 322670"/>
              <a:gd name="connsiteY88" fmla="*/ 107950 h 223838"/>
              <a:gd name="connsiteX89" fmla="*/ 256674 w 322670"/>
              <a:gd name="connsiteY89" fmla="*/ 101525 h 223838"/>
              <a:gd name="connsiteX90" fmla="*/ 278690 w 322670"/>
              <a:gd name="connsiteY90" fmla="*/ 80963 h 223838"/>
              <a:gd name="connsiteX91" fmla="*/ 183470 w 322670"/>
              <a:gd name="connsiteY91" fmla="*/ 80963 h 223838"/>
              <a:gd name="connsiteX92" fmla="*/ 207887 w 322670"/>
              <a:gd name="connsiteY92" fmla="*/ 84799 h 223838"/>
              <a:gd name="connsiteX93" fmla="*/ 211743 w 322670"/>
              <a:gd name="connsiteY93" fmla="*/ 103982 h 223838"/>
              <a:gd name="connsiteX94" fmla="*/ 188611 w 322670"/>
              <a:gd name="connsiteY94" fmla="*/ 127001 h 223838"/>
              <a:gd name="connsiteX95" fmla="*/ 165478 w 322670"/>
              <a:gd name="connsiteY95" fmla="*/ 103982 h 223838"/>
              <a:gd name="connsiteX96" fmla="*/ 165478 w 322670"/>
              <a:gd name="connsiteY96" fmla="*/ 89915 h 223838"/>
              <a:gd name="connsiteX97" fmla="*/ 183470 w 322670"/>
              <a:gd name="connsiteY97" fmla="*/ 80963 h 223838"/>
              <a:gd name="connsiteX98" fmla="*/ 12700 w 322670"/>
              <a:gd name="connsiteY98" fmla="*/ 74613 h 223838"/>
              <a:gd name="connsiteX99" fmla="*/ 30163 w 322670"/>
              <a:gd name="connsiteY99" fmla="*/ 144463 h 223838"/>
              <a:gd name="connsiteX100" fmla="*/ 77788 w 322670"/>
              <a:gd name="connsiteY100" fmla="*/ 144463 h 223838"/>
              <a:gd name="connsiteX101" fmla="*/ 77788 w 322670"/>
              <a:gd name="connsiteY101" fmla="*/ 157163 h 223838"/>
              <a:gd name="connsiteX102" fmla="*/ 68263 w 322670"/>
              <a:gd name="connsiteY102" fmla="*/ 157163 h 223838"/>
              <a:gd name="connsiteX103" fmla="*/ 82550 w 322670"/>
              <a:gd name="connsiteY103" fmla="*/ 185738 h 223838"/>
              <a:gd name="connsiteX104" fmla="*/ 74613 w 322670"/>
              <a:gd name="connsiteY104" fmla="*/ 188913 h 223838"/>
              <a:gd name="connsiteX105" fmla="*/ 60325 w 322670"/>
              <a:gd name="connsiteY105" fmla="*/ 157163 h 223838"/>
              <a:gd name="connsiteX106" fmla="*/ 39688 w 322670"/>
              <a:gd name="connsiteY106" fmla="*/ 157163 h 223838"/>
              <a:gd name="connsiteX107" fmla="*/ 25400 w 322670"/>
              <a:gd name="connsiteY107" fmla="*/ 188913 h 223838"/>
              <a:gd name="connsiteX108" fmla="*/ 17463 w 322670"/>
              <a:gd name="connsiteY108" fmla="*/ 185738 h 223838"/>
              <a:gd name="connsiteX109" fmla="*/ 30163 w 322670"/>
              <a:gd name="connsiteY109" fmla="*/ 157163 h 223838"/>
              <a:gd name="connsiteX110" fmla="*/ 19050 w 322670"/>
              <a:gd name="connsiteY110" fmla="*/ 157163 h 223838"/>
              <a:gd name="connsiteX111" fmla="*/ 0 w 322670"/>
              <a:gd name="connsiteY111" fmla="*/ 79375 h 223838"/>
              <a:gd name="connsiteX112" fmla="*/ 161925 w 322670"/>
              <a:gd name="connsiteY112" fmla="*/ 63500 h 223838"/>
              <a:gd name="connsiteX113" fmla="*/ 133350 w 322670"/>
              <a:gd name="connsiteY113" fmla="*/ 66675 h 223838"/>
              <a:gd name="connsiteX114" fmla="*/ 123825 w 322670"/>
              <a:gd name="connsiteY114" fmla="*/ 79375 h 223838"/>
              <a:gd name="connsiteX115" fmla="*/ 128588 w 322670"/>
              <a:gd name="connsiteY115" fmla="*/ 90487 h 223838"/>
              <a:gd name="connsiteX116" fmla="*/ 107950 w 322670"/>
              <a:gd name="connsiteY116" fmla="*/ 100012 h 223838"/>
              <a:gd name="connsiteX117" fmla="*/ 104775 w 322670"/>
              <a:gd name="connsiteY117" fmla="*/ 101600 h 223838"/>
              <a:gd name="connsiteX118" fmla="*/ 133350 w 322670"/>
              <a:gd name="connsiteY118" fmla="*/ 101600 h 223838"/>
              <a:gd name="connsiteX119" fmla="*/ 161925 w 322670"/>
              <a:gd name="connsiteY119" fmla="*/ 42863 h 223838"/>
              <a:gd name="connsiteX120" fmla="*/ 171450 w 322670"/>
              <a:gd name="connsiteY120" fmla="*/ 58738 h 223838"/>
              <a:gd name="connsiteX121" fmla="*/ 136525 w 322670"/>
              <a:gd name="connsiteY121" fmla="*/ 104775 h 223838"/>
              <a:gd name="connsiteX122" fmla="*/ 96838 w 322670"/>
              <a:gd name="connsiteY122" fmla="*/ 107950 h 223838"/>
              <a:gd name="connsiteX123" fmla="*/ 98425 w 322670"/>
              <a:gd name="connsiteY123" fmla="*/ 103188 h 223838"/>
              <a:gd name="connsiteX124" fmla="*/ 96838 w 322670"/>
              <a:gd name="connsiteY124" fmla="*/ 103188 h 223838"/>
              <a:gd name="connsiteX125" fmla="*/ 73025 w 322670"/>
              <a:gd name="connsiteY125" fmla="*/ 80963 h 223838"/>
              <a:gd name="connsiteX126" fmla="*/ 73025 w 322670"/>
              <a:gd name="connsiteY126" fmla="*/ 122238 h 223838"/>
              <a:gd name="connsiteX127" fmla="*/ 119063 w 322670"/>
              <a:gd name="connsiteY127" fmla="*/ 122238 h 223838"/>
              <a:gd name="connsiteX128" fmla="*/ 119063 w 322670"/>
              <a:gd name="connsiteY128" fmla="*/ 192088 h 223838"/>
              <a:gd name="connsiteX129" fmla="*/ 96838 w 322670"/>
              <a:gd name="connsiteY129" fmla="*/ 192088 h 223838"/>
              <a:gd name="connsiteX130" fmla="*/ 96838 w 322670"/>
              <a:gd name="connsiteY130" fmla="*/ 141288 h 223838"/>
              <a:gd name="connsiteX131" fmla="*/ 38100 w 322670"/>
              <a:gd name="connsiteY131" fmla="*/ 141288 h 223838"/>
              <a:gd name="connsiteX132" fmla="*/ 41275 w 322670"/>
              <a:gd name="connsiteY132" fmla="*/ 57150 h 223838"/>
              <a:gd name="connsiteX133" fmla="*/ 69850 w 322670"/>
              <a:gd name="connsiteY133" fmla="*/ 57150 h 223838"/>
              <a:gd name="connsiteX134" fmla="*/ 96838 w 322670"/>
              <a:gd name="connsiteY134" fmla="*/ 88900 h 223838"/>
              <a:gd name="connsiteX135" fmla="*/ 115888 w 322670"/>
              <a:gd name="connsiteY135" fmla="*/ 80963 h 223838"/>
              <a:gd name="connsiteX136" fmla="*/ 131763 w 322670"/>
              <a:gd name="connsiteY136" fmla="*/ 61913 h 223838"/>
              <a:gd name="connsiteX137" fmla="*/ 150813 w 322670"/>
              <a:gd name="connsiteY137" fmla="*/ 60325 h 223838"/>
              <a:gd name="connsiteX138" fmla="*/ 54770 w 322670"/>
              <a:gd name="connsiteY138" fmla="*/ 0 h 223838"/>
              <a:gd name="connsiteX139" fmla="*/ 79377 w 322670"/>
              <a:gd name="connsiteY139" fmla="*/ 24607 h 223838"/>
              <a:gd name="connsiteX140" fmla="*/ 54770 w 322670"/>
              <a:gd name="connsiteY140" fmla="*/ 49214 h 223838"/>
              <a:gd name="connsiteX141" fmla="*/ 30163 w 322670"/>
              <a:gd name="connsiteY141" fmla="*/ 24607 h 223838"/>
              <a:gd name="connsiteX142" fmla="*/ 54770 w 322670"/>
              <a:gd name="connsiteY142" fmla="*/ 0 h 22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22670" h="223838">
                <a:moveTo>
                  <a:pt x="7938" y="214313"/>
                </a:moveTo>
                <a:lnTo>
                  <a:pt x="319088" y="214313"/>
                </a:lnTo>
                <a:lnTo>
                  <a:pt x="319088" y="223838"/>
                </a:lnTo>
                <a:lnTo>
                  <a:pt x="7938" y="223838"/>
                </a:lnTo>
                <a:close/>
                <a:moveTo>
                  <a:pt x="215635" y="182827"/>
                </a:moveTo>
                <a:lnTo>
                  <a:pt x="214313" y="192088"/>
                </a:lnTo>
                <a:lnTo>
                  <a:pt x="196850" y="188913"/>
                </a:lnTo>
                <a:lnTo>
                  <a:pt x="214313" y="184150"/>
                </a:lnTo>
                <a:close/>
                <a:moveTo>
                  <a:pt x="306388" y="182563"/>
                </a:moveTo>
                <a:lnTo>
                  <a:pt x="307975" y="182563"/>
                </a:lnTo>
                <a:lnTo>
                  <a:pt x="306388" y="193676"/>
                </a:lnTo>
                <a:lnTo>
                  <a:pt x="288925" y="190501"/>
                </a:lnTo>
                <a:lnTo>
                  <a:pt x="306388" y="185738"/>
                </a:lnTo>
                <a:lnTo>
                  <a:pt x="306388" y="184150"/>
                </a:lnTo>
                <a:close/>
                <a:moveTo>
                  <a:pt x="215900" y="180975"/>
                </a:moveTo>
                <a:lnTo>
                  <a:pt x="215900" y="182563"/>
                </a:lnTo>
                <a:lnTo>
                  <a:pt x="215635" y="182827"/>
                </a:lnTo>
                <a:close/>
                <a:moveTo>
                  <a:pt x="301626" y="173038"/>
                </a:moveTo>
                <a:lnTo>
                  <a:pt x="304801" y="184150"/>
                </a:lnTo>
                <a:lnTo>
                  <a:pt x="258763" y="196851"/>
                </a:lnTo>
                <a:lnTo>
                  <a:pt x="255588" y="185738"/>
                </a:lnTo>
                <a:lnTo>
                  <a:pt x="282576" y="179388"/>
                </a:lnTo>
                <a:lnTo>
                  <a:pt x="285751" y="177800"/>
                </a:lnTo>
                <a:close/>
                <a:moveTo>
                  <a:pt x="260350" y="171450"/>
                </a:moveTo>
                <a:lnTo>
                  <a:pt x="282575" y="177800"/>
                </a:lnTo>
                <a:lnTo>
                  <a:pt x="260350" y="184150"/>
                </a:lnTo>
                <a:lnTo>
                  <a:pt x="257175" y="182562"/>
                </a:lnTo>
                <a:close/>
                <a:moveTo>
                  <a:pt x="209550" y="171450"/>
                </a:moveTo>
                <a:lnTo>
                  <a:pt x="214313" y="182562"/>
                </a:lnTo>
                <a:lnTo>
                  <a:pt x="166688" y="195263"/>
                </a:lnTo>
                <a:lnTo>
                  <a:pt x="161925" y="184150"/>
                </a:lnTo>
                <a:lnTo>
                  <a:pt x="169863" y="182562"/>
                </a:lnTo>
                <a:lnTo>
                  <a:pt x="193675" y="174625"/>
                </a:lnTo>
                <a:close/>
                <a:moveTo>
                  <a:pt x="166688" y="169863"/>
                </a:moveTo>
                <a:lnTo>
                  <a:pt x="190500" y="174625"/>
                </a:lnTo>
                <a:lnTo>
                  <a:pt x="166688" y="180976"/>
                </a:lnTo>
                <a:lnTo>
                  <a:pt x="165100" y="180976"/>
                </a:lnTo>
                <a:close/>
                <a:moveTo>
                  <a:pt x="266701" y="138113"/>
                </a:moveTo>
                <a:lnTo>
                  <a:pt x="285751" y="138113"/>
                </a:lnTo>
                <a:lnTo>
                  <a:pt x="296863" y="138113"/>
                </a:lnTo>
                <a:lnTo>
                  <a:pt x="320676" y="171451"/>
                </a:lnTo>
                <a:lnTo>
                  <a:pt x="311151" y="173038"/>
                </a:lnTo>
                <a:lnTo>
                  <a:pt x="295276" y="152400"/>
                </a:lnTo>
                <a:lnTo>
                  <a:pt x="293688" y="165101"/>
                </a:lnTo>
                <a:lnTo>
                  <a:pt x="300038" y="171451"/>
                </a:lnTo>
                <a:lnTo>
                  <a:pt x="284163" y="174626"/>
                </a:lnTo>
                <a:lnTo>
                  <a:pt x="263526" y="171451"/>
                </a:lnTo>
                <a:lnTo>
                  <a:pt x="266701" y="165101"/>
                </a:lnTo>
                <a:lnTo>
                  <a:pt x="265113" y="155575"/>
                </a:lnTo>
                <a:lnTo>
                  <a:pt x="246063" y="177801"/>
                </a:lnTo>
                <a:lnTo>
                  <a:pt x="239713" y="169863"/>
                </a:lnTo>
                <a:close/>
                <a:moveTo>
                  <a:pt x="173038" y="131763"/>
                </a:moveTo>
                <a:lnTo>
                  <a:pt x="203200" y="131763"/>
                </a:lnTo>
                <a:lnTo>
                  <a:pt x="230188" y="165101"/>
                </a:lnTo>
                <a:lnTo>
                  <a:pt x="225425" y="174626"/>
                </a:lnTo>
                <a:lnTo>
                  <a:pt x="207963" y="155576"/>
                </a:lnTo>
                <a:lnTo>
                  <a:pt x="207963" y="169863"/>
                </a:lnTo>
                <a:lnTo>
                  <a:pt x="192088" y="173038"/>
                </a:lnTo>
                <a:lnTo>
                  <a:pt x="171450" y="168276"/>
                </a:lnTo>
                <a:lnTo>
                  <a:pt x="171450" y="155576"/>
                </a:lnTo>
                <a:lnTo>
                  <a:pt x="147638" y="174626"/>
                </a:lnTo>
                <a:lnTo>
                  <a:pt x="139700" y="168276"/>
                </a:lnTo>
                <a:close/>
                <a:moveTo>
                  <a:pt x="281645" y="98425"/>
                </a:moveTo>
                <a:cubicBezTo>
                  <a:pt x="281645" y="98425"/>
                  <a:pt x="275076" y="111413"/>
                  <a:pt x="271135" y="110115"/>
                </a:cubicBezTo>
                <a:cubicBezTo>
                  <a:pt x="271135" y="102321"/>
                  <a:pt x="268507" y="102321"/>
                  <a:pt x="268507" y="102321"/>
                </a:cubicBezTo>
                <a:cubicBezTo>
                  <a:pt x="268507" y="102321"/>
                  <a:pt x="265879" y="107517"/>
                  <a:pt x="261938" y="108816"/>
                </a:cubicBezTo>
                <a:cubicBezTo>
                  <a:pt x="263252" y="119207"/>
                  <a:pt x="271135" y="127000"/>
                  <a:pt x="281645" y="127000"/>
                </a:cubicBezTo>
                <a:cubicBezTo>
                  <a:pt x="292155" y="127000"/>
                  <a:pt x="300038" y="119207"/>
                  <a:pt x="300038" y="108816"/>
                </a:cubicBezTo>
                <a:cubicBezTo>
                  <a:pt x="300038" y="108816"/>
                  <a:pt x="300038" y="108816"/>
                  <a:pt x="300038" y="107517"/>
                </a:cubicBezTo>
                <a:cubicBezTo>
                  <a:pt x="300038" y="107517"/>
                  <a:pt x="285586" y="108816"/>
                  <a:pt x="281645" y="108816"/>
                </a:cubicBezTo>
                <a:cubicBezTo>
                  <a:pt x="281645" y="108816"/>
                  <a:pt x="281645" y="108816"/>
                  <a:pt x="281645" y="98425"/>
                </a:cubicBezTo>
                <a:close/>
                <a:moveTo>
                  <a:pt x="185555" y="98425"/>
                </a:moveTo>
                <a:cubicBezTo>
                  <a:pt x="185555" y="98425"/>
                  <a:pt x="185555" y="98425"/>
                  <a:pt x="179143" y="102394"/>
                </a:cubicBezTo>
                <a:cubicBezTo>
                  <a:pt x="179143" y="102394"/>
                  <a:pt x="175297" y="101071"/>
                  <a:pt x="171450" y="102394"/>
                </a:cubicBezTo>
                <a:cubicBezTo>
                  <a:pt x="171450" y="102394"/>
                  <a:pt x="171450" y="103717"/>
                  <a:pt x="171450" y="105039"/>
                </a:cubicBezTo>
                <a:cubicBezTo>
                  <a:pt x="171450" y="114300"/>
                  <a:pt x="179143" y="122238"/>
                  <a:pt x="188119" y="122238"/>
                </a:cubicBezTo>
                <a:cubicBezTo>
                  <a:pt x="197095" y="122238"/>
                  <a:pt x="204788" y="114300"/>
                  <a:pt x="204788" y="105039"/>
                </a:cubicBezTo>
                <a:cubicBezTo>
                  <a:pt x="204788" y="103717"/>
                  <a:pt x="204788" y="102394"/>
                  <a:pt x="204788" y="102394"/>
                </a:cubicBezTo>
                <a:cubicBezTo>
                  <a:pt x="200941" y="101071"/>
                  <a:pt x="193248" y="99748"/>
                  <a:pt x="185555" y="102394"/>
                </a:cubicBezTo>
                <a:cubicBezTo>
                  <a:pt x="181708" y="105039"/>
                  <a:pt x="185555" y="98425"/>
                  <a:pt x="185555" y="98425"/>
                </a:cubicBezTo>
                <a:close/>
                <a:moveTo>
                  <a:pt x="278690" y="80963"/>
                </a:moveTo>
                <a:cubicBezTo>
                  <a:pt x="298116" y="80963"/>
                  <a:pt x="304592" y="96384"/>
                  <a:pt x="305887" y="104095"/>
                </a:cubicBezTo>
                <a:cubicBezTo>
                  <a:pt x="305887" y="105380"/>
                  <a:pt x="305887" y="106665"/>
                  <a:pt x="305887" y="107950"/>
                </a:cubicBezTo>
                <a:cubicBezTo>
                  <a:pt x="321427" y="110520"/>
                  <a:pt x="331788" y="134938"/>
                  <a:pt x="311067" y="134938"/>
                </a:cubicBezTo>
                <a:cubicBezTo>
                  <a:pt x="311067" y="125942"/>
                  <a:pt x="308477" y="119516"/>
                  <a:pt x="305887" y="115661"/>
                </a:cubicBezTo>
                <a:cubicBezTo>
                  <a:pt x="303297" y="127227"/>
                  <a:pt x="292936" y="134938"/>
                  <a:pt x="281280" y="134938"/>
                </a:cubicBezTo>
                <a:cubicBezTo>
                  <a:pt x="268330" y="134938"/>
                  <a:pt x="257969" y="125942"/>
                  <a:pt x="255379" y="113091"/>
                </a:cubicBezTo>
                <a:cubicBezTo>
                  <a:pt x="252789" y="115661"/>
                  <a:pt x="247609" y="123372"/>
                  <a:pt x="248904" y="134938"/>
                </a:cubicBezTo>
                <a:cubicBezTo>
                  <a:pt x="235953" y="133653"/>
                  <a:pt x="233363" y="111806"/>
                  <a:pt x="255379" y="107950"/>
                </a:cubicBezTo>
                <a:cubicBezTo>
                  <a:pt x="255379" y="105380"/>
                  <a:pt x="255379" y="104095"/>
                  <a:pt x="256674" y="101525"/>
                </a:cubicBezTo>
                <a:cubicBezTo>
                  <a:pt x="256674" y="93814"/>
                  <a:pt x="260559" y="80963"/>
                  <a:pt x="278690" y="80963"/>
                </a:cubicBezTo>
                <a:close/>
                <a:moveTo>
                  <a:pt x="183470" y="80963"/>
                </a:moveTo>
                <a:cubicBezTo>
                  <a:pt x="188611" y="80963"/>
                  <a:pt x="204032" y="82242"/>
                  <a:pt x="207887" y="84799"/>
                </a:cubicBezTo>
                <a:cubicBezTo>
                  <a:pt x="214313" y="89915"/>
                  <a:pt x="211743" y="96309"/>
                  <a:pt x="211743" y="103982"/>
                </a:cubicBezTo>
                <a:cubicBezTo>
                  <a:pt x="211743" y="116770"/>
                  <a:pt x="201462" y="127001"/>
                  <a:pt x="188611" y="127001"/>
                </a:cubicBezTo>
                <a:cubicBezTo>
                  <a:pt x="175759" y="127001"/>
                  <a:pt x="165478" y="116770"/>
                  <a:pt x="165478" y="103982"/>
                </a:cubicBezTo>
                <a:cubicBezTo>
                  <a:pt x="165478" y="97588"/>
                  <a:pt x="160338" y="93751"/>
                  <a:pt x="165478" y="89915"/>
                </a:cubicBezTo>
                <a:cubicBezTo>
                  <a:pt x="170619" y="86078"/>
                  <a:pt x="177045" y="80963"/>
                  <a:pt x="183470" y="80963"/>
                </a:cubicBezTo>
                <a:close/>
                <a:moveTo>
                  <a:pt x="12700" y="74613"/>
                </a:moveTo>
                <a:lnTo>
                  <a:pt x="30163" y="144463"/>
                </a:lnTo>
                <a:lnTo>
                  <a:pt x="77788" y="144463"/>
                </a:lnTo>
                <a:lnTo>
                  <a:pt x="77788" y="157163"/>
                </a:lnTo>
                <a:lnTo>
                  <a:pt x="68263" y="157163"/>
                </a:lnTo>
                <a:lnTo>
                  <a:pt x="82550" y="185738"/>
                </a:lnTo>
                <a:lnTo>
                  <a:pt x="74613" y="188913"/>
                </a:lnTo>
                <a:lnTo>
                  <a:pt x="60325" y="157163"/>
                </a:lnTo>
                <a:lnTo>
                  <a:pt x="39688" y="157163"/>
                </a:lnTo>
                <a:lnTo>
                  <a:pt x="25400" y="188913"/>
                </a:lnTo>
                <a:lnTo>
                  <a:pt x="17463" y="185738"/>
                </a:lnTo>
                <a:lnTo>
                  <a:pt x="30163" y="157163"/>
                </a:lnTo>
                <a:lnTo>
                  <a:pt x="19050" y="157163"/>
                </a:lnTo>
                <a:lnTo>
                  <a:pt x="0" y="79375"/>
                </a:lnTo>
                <a:close/>
                <a:moveTo>
                  <a:pt x="161925" y="63500"/>
                </a:moveTo>
                <a:lnTo>
                  <a:pt x="133350" y="66675"/>
                </a:lnTo>
                <a:lnTo>
                  <a:pt x="123825" y="79375"/>
                </a:lnTo>
                <a:lnTo>
                  <a:pt x="128588" y="90487"/>
                </a:lnTo>
                <a:lnTo>
                  <a:pt x="107950" y="100012"/>
                </a:lnTo>
                <a:lnTo>
                  <a:pt x="104775" y="101600"/>
                </a:lnTo>
                <a:lnTo>
                  <a:pt x="133350" y="101600"/>
                </a:lnTo>
                <a:close/>
                <a:moveTo>
                  <a:pt x="161925" y="42863"/>
                </a:moveTo>
                <a:lnTo>
                  <a:pt x="171450" y="58738"/>
                </a:lnTo>
                <a:lnTo>
                  <a:pt x="136525" y="104775"/>
                </a:lnTo>
                <a:lnTo>
                  <a:pt x="96838" y="107950"/>
                </a:lnTo>
                <a:lnTo>
                  <a:pt x="98425" y="103188"/>
                </a:lnTo>
                <a:lnTo>
                  <a:pt x="96838" y="103188"/>
                </a:lnTo>
                <a:lnTo>
                  <a:pt x="73025" y="80963"/>
                </a:lnTo>
                <a:lnTo>
                  <a:pt x="73025" y="122238"/>
                </a:lnTo>
                <a:lnTo>
                  <a:pt x="119063" y="122238"/>
                </a:lnTo>
                <a:lnTo>
                  <a:pt x="119063" y="192088"/>
                </a:lnTo>
                <a:lnTo>
                  <a:pt x="96838" y="192088"/>
                </a:lnTo>
                <a:lnTo>
                  <a:pt x="96838" y="141288"/>
                </a:lnTo>
                <a:lnTo>
                  <a:pt x="38100" y="141288"/>
                </a:lnTo>
                <a:lnTo>
                  <a:pt x="41275" y="57150"/>
                </a:lnTo>
                <a:lnTo>
                  <a:pt x="69850" y="57150"/>
                </a:lnTo>
                <a:lnTo>
                  <a:pt x="96838" y="88900"/>
                </a:lnTo>
                <a:lnTo>
                  <a:pt x="115888" y="80963"/>
                </a:lnTo>
                <a:lnTo>
                  <a:pt x="131763" y="61913"/>
                </a:lnTo>
                <a:lnTo>
                  <a:pt x="150813" y="60325"/>
                </a:lnTo>
                <a:close/>
                <a:moveTo>
                  <a:pt x="54770" y="0"/>
                </a:moveTo>
                <a:cubicBezTo>
                  <a:pt x="68360" y="0"/>
                  <a:pt x="79377" y="11017"/>
                  <a:pt x="79377" y="24607"/>
                </a:cubicBezTo>
                <a:cubicBezTo>
                  <a:pt x="79377" y="38197"/>
                  <a:pt x="68360" y="49214"/>
                  <a:pt x="54770" y="49214"/>
                </a:cubicBezTo>
                <a:cubicBezTo>
                  <a:pt x="41180" y="49214"/>
                  <a:pt x="30163" y="38197"/>
                  <a:pt x="30163" y="24607"/>
                </a:cubicBezTo>
                <a:cubicBezTo>
                  <a:pt x="30163" y="11017"/>
                  <a:pt x="41180" y="0"/>
                  <a:pt x="547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26"/>
          <p:cNvSpPr/>
          <p:nvPr/>
        </p:nvSpPr>
        <p:spPr>
          <a:xfrm>
            <a:off x="9567063" y="2454596"/>
            <a:ext cx="751378" cy="751378"/>
          </a:xfrm>
          <a:custGeom>
            <a:avLst/>
            <a:gdLst>
              <a:gd name="connsiteX0" fmla="*/ 165100 w 331788"/>
              <a:gd name="connsiteY0" fmla="*/ 119063 h 331788"/>
              <a:gd name="connsiteX1" fmla="*/ 119062 w 331788"/>
              <a:gd name="connsiteY1" fmla="*/ 165895 h 331788"/>
              <a:gd name="connsiteX2" fmla="*/ 165100 w 331788"/>
              <a:gd name="connsiteY2" fmla="*/ 212727 h 331788"/>
              <a:gd name="connsiteX3" fmla="*/ 211138 w 331788"/>
              <a:gd name="connsiteY3" fmla="*/ 165895 h 331788"/>
              <a:gd name="connsiteX4" fmla="*/ 165100 w 331788"/>
              <a:gd name="connsiteY4" fmla="*/ 119063 h 331788"/>
              <a:gd name="connsiteX5" fmla="*/ 149045 w 331788"/>
              <a:gd name="connsiteY5" fmla="*/ 0 h 331788"/>
              <a:gd name="connsiteX6" fmla="*/ 182743 w 331788"/>
              <a:gd name="connsiteY6" fmla="*/ 0 h 331788"/>
              <a:gd name="connsiteX7" fmla="*/ 199591 w 331788"/>
              <a:gd name="connsiteY7" fmla="*/ 16848 h 331788"/>
              <a:gd name="connsiteX8" fmla="*/ 199591 w 331788"/>
              <a:gd name="connsiteY8" fmla="*/ 34993 h 331788"/>
              <a:gd name="connsiteX9" fmla="*/ 234585 w 331788"/>
              <a:gd name="connsiteY9" fmla="*/ 49250 h 331788"/>
              <a:gd name="connsiteX10" fmla="*/ 247545 w 331788"/>
              <a:gd name="connsiteY10" fmla="*/ 36289 h 331788"/>
              <a:gd name="connsiteX11" fmla="*/ 259209 w 331788"/>
              <a:gd name="connsiteY11" fmla="*/ 32401 h 331788"/>
              <a:gd name="connsiteX12" fmla="*/ 270874 w 331788"/>
              <a:gd name="connsiteY12" fmla="*/ 36289 h 331788"/>
              <a:gd name="connsiteX13" fmla="*/ 294203 w 331788"/>
              <a:gd name="connsiteY13" fmla="*/ 60914 h 331788"/>
              <a:gd name="connsiteX14" fmla="*/ 294203 w 331788"/>
              <a:gd name="connsiteY14" fmla="*/ 84243 h 331788"/>
              <a:gd name="connsiteX15" fmla="*/ 281242 w 331788"/>
              <a:gd name="connsiteY15" fmla="*/ 97203 h 331788"/>
              <a:gd name="connsiteX16" fmla="*/ 296795 w 331788"/>
              <a:gd name="connsiteY16" fmla="*/ 132197 h 331788"/>
              <a:gd name="connsiteX17" fmla="*/ 314939 w 331788"/>
              <a:gd name="connsiteY17" fmla="*/ 132197 h 331788"/>
              <a:gd name="connsiteX18" fmla="*/ 331788 w 331788"/>
              <a:gd name="connsiteY18" fmla="*/ 149046 h 331788"/>
              <a:gd name="connsiteX19" fmla="*/ 331788 w 331788"/>
              <a:gd name="connsiteY19" fmla="*/ 182743 h 331788"/>
              <a:gd name="connsiteX20" fmla="*/ 314939 w 331788"/>
              <a:gd name="connsiteY20" fmla="*/ 199591 h 331788"/>
              <a:gd name="connsiteX21" fmla="*/ 296795 w 331788"/>
              <a:gd name="connsiteY21" fmla="*/ 199591 h 331788"/>
              <a:gd name="connsiteX22" fmla="*/ 281242 w 331788"/>
              <a:gd name="connsiteY22" fmla="*/ 235881 h 331788"/>
              <a:gd name="connsiteX23" fmla="*/ 294203 w 331788"/>
              <a:gd name="connsiteY23" fmla="*/ 248841 h 331788"/>
              <a:gd name="connsiteX24" fmla="*/ 294203 w 331788"/>
              <a:gd name="connsiteY24" fmla="*/ 272170 h 331788"/>
              <a:gd name="connsiteX25" fmla="*/ 270874 w 331788"/>
              <a:gd name="connsiteY25" fmla="*/ 295499 h 331788"/>
              <a:gd name="connsiteX26" fmla="*/ 247545 w 331788"/>
              <a:gd name="connsiteY26" fmla="*/ 295499 h 331788"/>
              <a:gd name="connsiteX27" fmla="*/ 234585 w 331788"/>
              <a:gd name="connsiteY27" fmla="*/ 282538 h 331788"/>
              <a:gd name="connsiteX28" fmla="*/ 199591 w 331788"/>
              <a:gd name="connsiteY28" fmla="*/ 296795 h 331788"/>
              <a:gd name="connsiteX29" fmla="*/ 199591 w 331788"/>
              <a:gd name="connsiteY29" fmla="*/ 314940 h 331788"/>
              <a:gd name="connsiteX30" fmla="*/ 182743 w 331788"/>
              <a:gd name="connsiteY30" fmla="*/ 331788 h 331788"/>
              <a:gd name="connsiteX31" fmla="*/ 149045 w 331788"/>
              <a:gd name="connsiteY31" fmla="*/ 331788 h 331788"/>
              <a:gd name="connsiteX32" fmla="*/ 137381 w 331788"/>
              <a:gd name="connsiteY32" fmla="*/ 326604 h 331788"/>
              <a:gd name="connsiteX33" fmla="*/ 133493 w 331788"/>
              <a:gd name="connsiteY33" fmla="*/ 314940 h 331788"/>
              <a:gd name="connsiteX34" fmla="*/ 133493 w 331788"/>
              <a:gd name="connsiteY34" fmla="*/ 296795 h 331788"/>
              <a:gd name="connsiteX35" fmla="*/ 95907 w 331788"/>
              <a:gd name="connsiteY35" fmla="*/ 282538 h 331788"/>
              <a:gd name="connsiteX36" fmla="*/ 82947 w 331788"/>
              <a:gd name="connsiteY36" fmla="*/ 295499 h 331788"/>
              <a:gd name="connsiteX37" fmla="*/ 71283 w 331788"/>
              <a:gd name="connsiteY37" fmla="*/ 299387 h 331788"/>
              <a:gd name="connsiteX38" fmla="*/ 59618 w 331788"/>
              <a:gd name="connsiteY38" fmla="*/ 295499 h 331788"/>
              <a:gd name="connsiteX39" fmla="*/ 36289 w 331788"/>
              <a:gd name="connsiteY39" fmla="*/ 270874 h 331788"/>
              <a:gd name="connsiteX40" fmla="*/ 31105 w 331788"/>
              <a:gd name="connsiteY40" fmla="*/ 260506 h 331788"/>
              <a:gd name="connsiteX41" fmla="*/ 36289 w 331788"/>
              <a:gd name="connsiteY41" fmla="*/ 248841 h 331788"/>
              <a:gd name="connsiteX42" fmla="*/ 49250 w 331788"/>
              <a:gd name="connsiteY42" fmla="*/ 235881 h 331788"/>
              <a:gd name="connsiteX43" fmla="*/ 33697 w 331788"/>
              <a:gd name="connsiteY43" fmla="*/ 199591 h 331788"/>
              <a:gd name="connsiteX44" fmla="*/ 16849 w 331788"/>
              <a:gd name="connsiteY44" fmla="*/ 199591 h 331788"/>
              <a:gd name="connsiteX45" fmla="*/ 0 w 331788"/>
              <a:gd name="connsiteY45" fmla="*/ 182743 h 331788"/>
              <a:gd name="connsiteX46" fmla="*/ 0 w 331788"/>
              <a:gd name="connsiteY46" fmla="*/ 149046 h 331788"/>
              <a:gd name="connsiteX47" fmla="*/ 16849 w 331788"/>
              <a:gd name="connsiteY47" fmla="*/ 132197 h 331788"/>
              <a:gd name="connsiteX48" fmla="*/ 34993 w 331788"/>
              <a:gd name="connsiteY48" fmla="*/ 132197 h 331788"/>
              <a:gd name="connsiteX49" fmla="*/ 49250 w 331788"/>
              <a:gd name="connsiteY49" fmla="*/ 97203 h 331788"/>
              <a:gd name="connsiteX50" fmla="*/ 36289 w 331788"/>
              <a:gd name="connsiteY50" fmla="*/ 84243 h 331788"/>
              <a:gd name="connsiteX51" fmla="*/ 36289 w 331788"/>
              <a:gd name="connsiteY51" fmla="*/ 60914 h 331788"/>
              <a:gd name="connsiteX52" fmla="*/ 59618 w 331788"/>
              <a:gd name="connsiteY52" fmla="*/ 36289 h 331788"/>
              <a:gd name="connsiteX53" fmla="*/ 71283 w 331788"/>
              <a:gd name="connsiteY53" fmla="*/ 32401 h 331788"/>
              <a:gd name="connsiteX54" fmla="*/ 82947 w 331788"/>
              <a:gd name="connsiteY54" fmla="*/ 36289 h 331788"/>
              <a:gd name="connsiteX55" fmla="*/ 95907 w 331788"/>
              <a:gd name="connsiteY55" fmla="*/ 49250 h 331788"/>
              <a:gd name="connsiteX56" fmla="*/ 133493 w 331788"/>
              <a:gd name="connsiteY56" fmla="*/ 34993 h 331788"/>
              <a:gd name="connsiteX57" fmla="*/ 132197 w 331788"/>
              <a:gd name="connsiteY57" fmla="*/ 16848 h 331788"/>
              <a:gd name="connsiteX58" fmla="*/ 137381 w 331788"/>
              <a:gd name="connsiteY58" fmla="*/ 5184 h 331788"/>
              <a:gd name="connsiteX59" fmla="*/ 149045 w 331788"/>
              <a:gd name="connsiteY59"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1788" h="331788">
                <a:moveTo>
                  <a:pt x="165100" y="119063"/>
                </a:moveTo>
                <a:cubicBezTo>
                  <a:pt x="139674" y="119063"/>
                  <a:pt x="119062" y="140030"/>
                  <a:pt x="119062" y="165895"/>
                </a:cubicBezTo>
                <a:cubicBezTo>
                  <a:pt x="119062" y="191760"/>
                  <a:pt x="139674" y="212727"/>
                  <a:pt x="165100" y="212727"/>
                </a:cubicBezTo>
                <a:cubicBezTo>
                  <a:pt x="190526" y="212727"/>
                  <a:pt x="211138" y="191760"/>
                  <a:pt x="211138" y="165895"/>
                </a:cubicBezTo>
                <a:cubicBezTo>
                  <a:pt x="211138" y="140030"/>
                  <a:pt x="190526" y="119063"/>
                  <a:pt x="165100" y="119063"/>
                </a:cubicBezTo>
                <a:close/>
                <a:moveTo>
                  <a:pt x="149045" y="0"/>
                </a:moveTo>
                <a:cubicBezTo>
                  <a:pt x="149045" y="0"/>
                  <a:pt x="149045" y="0"/>
                  <a:pt x="182743" y="0"/>
                </a:cubicBezTo>
                <a:cubicBezTo>
                  <a:pt x="191815" y="0"/>
                  <a:pt x="199591" y="7776"/>
                  <a:pt x="199591" y="16848"/>
                </a:cubicBezTo>
                <a:cubicBezTo>
                  <a:pt x="199591" y="25921"/>
                  <a:pt x="199591" y="34993"/>
                  <a:pt x="199591" y="34993"/>
                </a:cubicBezTo>
                <a:cubicBezTo>
                  <a:pt x="212552" y="37585"/>
                  <a:pt x="224216" y="42769"/>
                  <a:pt x="234585" y="49250"/>
                </a:cubicBezTo>
                <a:cubicBezTo>
                  <a:pt x="234585" y="49250"/>
                  <a:pt x="234585" y="49250"/>
                  <a:pt x="247545" y="36289"/>
                </a:cubicBezTo>
                <a:cubicBezTo>
                  <a:pt x="251433" y="33697"/>
                  <a:pt x="255321" y="32401"/>
                  <a:pt x="259209" y="32401"/>
                </a:cubicBezTo>
                <a:cubicBezTo>
                  <a:pt x="264394" y="32401"/>
                  <a:pt x="268282" y="33697"/>
                  <a:pt x="270874" y="36289"/>
                </a:cubicBezTo>
                <a:cubicBezTo>
                  <a:pt x="270874" y="36289"/>
                  <a:pt x="270874" y="36289"/>
                  <a:pt x="294203" y="60914"/>
                </a:cubicBezTo>
                <a:cubicBezTo>
                  <a:pt x="300683" y="67394"/>
                  <a:pt x="300683" y="77763"/>
                  <a:pt x="294203" y="84243"/>
                </a:cubicBezTo>
                <a:cubicBezTo>
                  <a:pt x="294203" y="84243"/>
                  <a:pt x="294203" y="84243"/>
                  <a:pt x="281242" y="97203"/>
                </a:cubicBezTo>
                <a:cubicBezTo>
                  <a:pt x="289018" y="107572"/>
                  <a:pt x="292907" y="119236"/>
                  <a:pt x="296795" y="132197"/>
                </a:cubicBezTo>
                <a:cubicBezTo>
                  <a:pt x="296795" y="132197"/>
                  <a:pt x="296795" y="132197"/>
                  <a:pt x="314939" y="132197"/>
                </a:cubicBezTo>
                <a:cubicBezTo>
                  <a:pt x="324012" y="132197"/>
                  <a:pt x="331788" y="139973"/>
                  <a:pt x="331788" y="149046"/>
                </a:cubicBezTo>
                <a:cubicBezTo>
                  <a:pt x="331788" y="149046"/>
                  <a:pt x="331788" y="149046"/>
                  <a:pt x="331788" y="182743"/>
                </a:cubicBezTo>
                <a:cubicBezTo>
                  <a:pt x="331788" y="191815"/>
                  <a:pt x="324012" y="199591"/>
                  <a:pt x="314939" y="199591"/>
                </a:cubicBezTo>
                <a:cubicBezTo>
                  <a:pt x="314939" y="199591"/>
                  <a:pt x="314939" y="199591"/>
                  <a:pt x="296795" y="199591"/>
                </a:cubicBezTo>
                <a:cubicBezTo>
                  <a:pt x="294203" y="212552"/>
                  <a:pt x="289018" y="224216"/>
                  <a:pt x="281242" y="235881"/>
                </a:cubicBezTo>
                <a:cubicBezTo>
                  <a:pt x="281242" y="235881"/>
                  <a:pt x="281242" y="235881"/>
                  <a:pt x="294203" y="248841"/>
                </a:cubicBezTo>
                <a:cubicBezTo>
                  <a:pt x="300683" y="255321"/>
                  <a:pt x="300683" y="265690"/>
                  <a:pt x="294203" y="272170"/>
                </a:cubicBezTo>
                <a:cubicBezTo>
                  <a:pt x="294203" y="272170"/>
                  <a:pt x="294203" y="272170"/>
                  <a:pt x="270874" y="295499"/>
                </a:cubicBezTo>
                <a:cubicBezTo>
                  <a:pt x="264394" y="301979"/>
                  <a:pt x="254025" y="301979"/>
                  <a:pt x="247545" y="295499"/>
                </a:cubicBezTo>
                <a:cubicBezTo>
                  <a:pt x="247545" y="295499"/>
                  <a:pt x="247545" y="295499"/>
                  <a:pt x="234585" y="282538"/>
                </a:cubicBezTo>
                <a:cubicBezTo>
                  <a:pt x="224216" y="289019"/>
                  <a:pt x="212552" y="294203"/>
                  <a:pt x="199591" y="296795"/>
                </a:cubicBezTo>
                <a:cubicBezTo>
                  <a:pt x="199591" y="296795"/>
                  <a:pt x="199591" y="305867"/>
                  <a:pt x="199591" y="314940"/>
                </a:cubicBezTo>
                <a:cubicBezTo>
                  <a:pt x="199591" y="324012"/>
                  <a:pt x="191815" y="331788"/>
                  <a:pt x="182743" y="331788"/>
                </a:cubicBezTo>
                <a:cubicBezTo>
                  <a:pt x="182743" y="331788"/>
                  <a:pt x="182743" y="331788"/>
                  <a:pt x="149045" y="331788"/>
                </a:cubicBezTo>
                <a:cubicBezTo>
                  <a:pt x="145157" y="331788"/>
                  <a:pt x="141269" y="330492"/>
                  <a:pt x="137381" y="326604"/>
                </a:cubicBezTo>
                <a:cubicBezTo>
                  <a:pt x="134789" y="324012"/>
                  <a:pt x="132197" y="320124"/>
                  <a:pt x="133493" y="314940"/>
                </a:cubicBezTo>
                <a:cubicBezTo>
                  <a:pt x="133493" y="314940"/>
                  <a:pt x="133493" y="314940"/>
                  <a:pt x="133493" y="296795"/>
                </a:cubicBezTo>
                <a:cubicBezTo>
                  <a:pt x="120532" y="294203"/>
                  <a:pt x="107572" y="289019"/>
                  <a:pt x="95907" y="282538"/>
                </a:cubicBezTo>
                <a:cubicBezTo>
                  <a:pt x="95907" y="282538"/>
                  <a:pt x="95907" y="282538"/>
                  <a:pt x="82947" y="295499"/>
                </a:cubicBezTo>
                <a:cubicBezTo>
                  <a:pt x="80355" y="298091"/>
                  <a:pt x="76467" y="299387"/>
                  <a:pt x="71283" y="299387"/>
                </a:cubicBezTo>
                <a:cubicBezTo>
                  <a:pt x="67394" y="299387"/>
                  <a:pt x="63506" y="298091"/>
                  <a:pt x="59618" y="295499"/>
                </a:cubicBezTo>
                <a:cubicBezTo>
                  <a:pt x="59618" y="295499"/>
                  <a:pt x="59618" y="295499"/>
                  <a:pt x="36289" y="270874"/>
                </a:cubicBezTo>
                <a:cubicBezTo>
                  <a:pt x="33697" y="268282"/>
                  <a:pt x="31105" y="264394"/>
                  <a:pt x="31105" y="260506"/>
                </a:cubicBezTo>
                <a:cubicBezTo>
                  <a:pt x="31105" y="255321"/>
                  <a:pt x="33697" y="251433"/>
                  <a:pt x="36289" y="248841"/>
                </a:cubicBezTo>
                <a:cubicBezTo>
                  <a:pt x="36289" y="248841"/>
                  <a:pt x="36289" y="248841"/>
                  <a:pt x="49250" y="235881"/>
                </a:cubicBezTo>
                <a:cubicBezTo>
                  <a:pt x="42770" y="224216"/>
                  <a:pt x="37585" y="212552"/>
                  <a:pt x="33697" y="199591"/>
                </a:cubicBezTo>
                <a:cubicBezTo>
                  <a:pt x="33697" y="199591"/>
                  <a:pt x="33697" y="199591"/>
                  <a:pt x="16849" y="199591"/>
                </a:cubicBezTo>
                <a:cubicBezTo>
                  <a:pt x="7776" y="199591"/>
                  <a:pt x="0" y="191815"/>
                  <a:pt x="0" y="182743"/>
                </a:cubicBezTo>
                <a:cubicBezTo>
                  <a:pt x="0" y="182743"/>
                  <a:pt x="0" y="182743"/>
                  <a:pt x="0" y="149046"/>
                </a:cubicBezTo>
                <a:cubicBezTo>
                  <a:pt x="0" y="139973"/>
                  <a:pt x="7776" y="132197"/>
                  <a:pt x="16849" y="132197"/>
                </a:cubicBezTo>
                <a:cubicBezTo>
                  <a:pt x="16849" y="132197"/>
                  <a:pt x="16849" y="132197"/>
                  <a:pt x="34993" y="132197"/>
                </a:cubicBezTo>
                <a:cubicBezTo>
                  <a:pt x="37585" y="119236"/>
                  <a:pt x="42770" y="107572"/>
                  <a:pt x="49250" y="97203"/>
                </a:cubicBezTo>
                <a:cubicBezTo>
                  <a:pt x="49250" y="97203"/>
                  <a:pt x="49250" y="97203"/>
                  <a:pt x="36289" y="84243"/>
                </a:cubicBezTo>
                <a:cubicBezTo>
                  <a:pt x="29809" y="77763"/>
                  <a:pt x="29809" y="67394"/>
                  <a:pt x="36289" y="60914"/>
                </a:cubicBezTo>
                <a:cubicBezTo>
                  <a:pt x="36289" y="60914"/>
                  <a:pt x="36289" y="60914"/>
                  <a:pt x="59618" y="36289"/>
                </a:cubicBezTo>
                <a:cubicBezTo>
                  <a:pt x="63506" y="33697"/>
                  <a:pt x="67394" y="32401"/>
                  <a:pt x="71283" y="32401"/>
                </a:cubicBezTo>
                <a:cubicBezTo>
                  <a:pt x="76467" y="32401"/>
                  <a:pt x="80355" y="33697"/>
                  <a:pt x="82947" y="36289"/>
                </a:cubicBezTo>
                <a:cubicBezTo>
                  <a:pt x="82947" y="36289"/>
                  <a:pt x="82947" y="36289"/>
                  <a:pt x="95907" y="49250"/>
                </a:cubicBezTo>
                <a:cubicBezTo>
                  <a:pt x="107572" y="42769"/>
                  <a:pt x="120532" y="37585"/>
                  <a:pt x="133493" y="34993"/>
                </a:cubicBezTo>
                <a:cubicBezTo>
                  <a:pt x="133493" y="34993"/>
                  <a:pt x="133493" y="34993"/>
                  <a:pt x="132197" y="16848"/>
                </a:cubicBezTo>
                <a:cubicBezTo>
                  <a:pt x="132197" y="11664"/>
                  <a:pt x="134789" y="7776"/>
                  <a:pt x="137381" y="5184"/>
                </a:cubicBezTo>
                <a:cubicBezTo>
                  <a:pt x="141269" y="1296"/>
                  <a:pt x="145157" y="0"/>
                  <a:pt x="1490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3871068603"/>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6915" y="195825"/>
            <a:ext cx="11855085" cy="867700"/>
            <a:chOff x="336915" y="195825"/>
            <a:chExt cx="11855085" cy="867700"/>
          </a:xfrm>
        </p:grpSpPr>
        <p:pic>
          <p:nvPicPr>
            <p:cNvPr id="3" name="图片 2"/>
            <p:cNvPicPr>
              <a:picLocks noChangeAspect="1"/>
            </p:cNvPicPr>
            <p:nvPr/>
          </p:nvPicPr>
          <p:blipFill>
            <a:blip r:embed="rId3"/>
            <a:stretch>
              <a:fillRect/>
            </a:stretch>
          </p:blipFill>
          <p:spPr>
            <a:xfrm>
              <a:off x="336915" y="195825"/>
              <a:ext cx="954856" cy="867700"/>
            </a:xfrm>
            <a:prstGeom prst="rect">
              <a:avLst/>
            </a:prstGeom>
            <a:effectLst/>
          </p:spPr>
        </p:pic>
        <p:sp>
          <p:nvSpPr>
            <p:cNvPr id="4" name="文本框 3"/>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5" name="文本框 4"/>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6" name="直接连接符 5"/>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7" name="矩形: 圆角 6"/>
          <p:cNvSpPr/>
          <p:nvPr/>
        </p:nvSpPr>
        <p:spPr>
          <a:xfrm>
            <a:off x="1301499" y="2033134"/>
            <a:ext cx="1688683" cy="1688683"/>
          </a:xfrm>
          <a:prstGeom prst="roundRect">
            <a:avLst/>
          </a:prstGeom>
          <a:solidFill>
            <a:srgbClr val="C8A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3159047" y="2033134"/>
            <a:ext cx="1688683" cy="1688683"/>
          </a:xfrm>
          <a:prstGeom prst="roundRect">
            <a:avLst/>
          </a:prstGeom>
          <a:solidFill>
            <a:srgbClr val="BF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1301499" y="3856908"/>
            <a:ext cx="1688683" cy="1688683"/>
          </a:xfrm>
          <a:prstGeom prst="roundRect">
            <a:avLst/>
          </a:prstGeom>
          <a:solidFill>
            <a:srgbClr val="B1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3159047" y="3856908"/>
            <a:ext cx="1688683" cy="1688683"/>
          </a:xfrm>
          <a:prstGeom prst="roundRect">
            <a:avLst/>
          </a:prstGeom>
          <a:solidFill>
            <a:srgbClr val="AC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203758" y="2918506"/>
            <a:ext cx="1741714" cy="1741714"/>
          </a:xfrm>
          <a:prstGeom prst="ellipse">
            <a:avLst/>
          </a:prstGeom>
          <a:solidFill>
            <a:srgbClr val="9D6BA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432669" y="3078986"/>
            <a:ext cx="639919" cy="584775"/>
          </a:xfrm>
          <a:prstGeom prst="rect">
            <a:avLst/>
          </a:prstGeom>
          <a:noFill/>
        </p:spPr>
        <p:txBody>
          <a:bodyPr wrap="none" rtlCol="0">
            <a:spAutoFit/>
          </a:bodyPr>
          <a:lstStyle/>
          <a:p>
            <a:r>
              <a:rPr lang="en-US" altLang="zh-CN" sz="3200" dirty="0">
                <a:solidFill>
                  <a:schemeClr val="bg1"/>
                </a:solidFill>
              </a:rPr>
              <a:t>01</a:t>
            </a:r>
            <a:endParaRPr lang="zh-CN" altLang="en-US" sz="3200" dirty="0">
              <a:solidFill>
                <a:schemeClr val="bg1"/>
              </a:solidFill>
            </a:endParaRPr>
          </a:p>
        </p:txBody>
      </p:sp>
      <p:sp>
        <p:nvSpPr>
          <p:cNvPr id="14" name="文本框 13"/>
          <p:cNvSpPr txBox="1"/>
          <p:nvPr/>
        </p:nvSpPr>
        <p:spPr>
          <a:xfrm>
            <a:off x="4105264" y="3078986"/>
            <a:ext cx="639919" cy="584775"/>
          </a:xfrm>
          <a:prstGeom prst="rect">
            <a:avLst/>
          </a:prstGeom>
          <a:noFill/>
        </p:spPr>
        <p:txBody>
          <a:bodyPr wrap="none" rtlCol="0">
            <a:spAutoFit/>
          </a:bodyPr>
          <a:lstStyle/>
          <a:p>
            <a:pPr algn="r"/>
            <a:r>
              <a:rPr lang="en-US" altLang="zh-CN" sz="3200" dirty="0">
                <a:solidFill>
                  <a:schemeClr val="bg1"/>
                </a:solidFill>
              </a:rPr>
              <a:t>02</a:t>
            </a:r>
            <a:endParaRPr lang="zh-CN" altLang="en-US" sz="3200" dirty="0">
              <a:solidFill>
                <a:schemeClr val="bg1"/>
              </a:solidFill>
            </a:endParaRPr>
          </a:p>
        </p:txBody>
      </p:sp>
      <p:sp>
        <p:nvSpPr>
          <p:cNvPr id="15" name="文本框 14"/>
          <p:cNvSpPr txBox="1"/>
          <p:nvPr/>
        </p:nvSpPr>
        <p:spPr>
          <a:xfrm>
            <a:off x="1432669" y="3915657"/>
            <a:ext cx="639919" cy="584775"/>
          </a:xfrm>
          <a:prstGeom prst="rect">
            <a:avLst/>
          </a:prstGeom>
          <a:noFill/>
        </p:spPr>
        <p:txBody>
          <a:bodyPr wrap="none" rtlCol="0">
            <a:spAutoFit/>
          </a:bodyPr>
          <a:lstStyle/>
          <a:p>
            <a:r>
              <a:rPr lang="en-US" altLang="zh-CN" sz="3200" dirty="0">
                <a:solidFill>
                  <a:schemeClr val="bg1"/>
                </a:solidFill>
              </a:rPr>
              <a:t>04</a:t>
            </a:r>
            <a:endParaRPr lang="zh-CN" altLang="en-US" sz="3200" dirty="0">
              <a:solidFill>
                <a:schemeClr val="bg1"/>
              </a:solidFill>
            </a:endParaRPr>
          </a:p>
        </p:txBody>
      </p:sp>
      <p:sp>
        <p:nvSpPr>
          <p:cNvPr id="16" name="文本框 15"/>
          <p:cNvSpPr txBox="1"/>
          <p:nvPr/>
        </p:nvSpPr>
        <p:spPr>
          <a:xfrm>
            <a:off x="4105264" y="3915657"/>
            <a:ext cx="639919" cy="584775"/>
          </a:xfrm>
          <a:prstGeom prst="rect">
            <a:avLst/>
          </a:prstGeom>
          <a:noFill/>
        </p:spPr>
        <p:txBody>
          <a:bodyPr wrap="none" rtlCol="0">
            <a:spAutoFit/>
          </a:bodyPr>
          <a:lstStyle/>
          <a:p>
            <a:pPr algn="r"/>
            <a:r>
              <a:rPr lang="en-US" altLang="zh-CN" sz="3200" dirty="0">
                <a:solidFill>
                  <a:schemeClr val="bg1"/>
                </a:solidFill>
              </a:rPr>
              <a:t>03</a:t>
            </a:r>
            <a:endParaRPr lang="zh-CN" altLang="en-US" sz="3200" dirty="0">
              <a:solidFill>
                <a:schemeClr val="bg1"/>
              </a:solidFill>
            </a:endParaRPr>
          </a:p>
        </p:txBody>
      </p:sp>
      <p:sp>
        <p:nvSpPr>
          <p:cNvPr id="17" name="文本框 16"/>
          <p:cNvSpPr txBox="1"/>
          <p:nvPr/>
        </p:nvSpPr>
        <p:spPr>
          <a:xfrm>
            <a:off x="1430256" y="2307677"/>
            <a:ext cx="1005403" cy="338554"/>
          </a:xfrm>
          <a:prstGeom prst="rect">
            <a:avLst/>
          </a:prstGeom>
          <a:noFill/>
        </p:spPr>
        <p:txBody>
          <a:bodyPr wrap="none" rtlCol="0">
            <a:spAutoFit/>
            <a:scene3d>
              <a:camera prst="orthographicFront"/>
              <a:lightRig rig="threePt" dir="t">
                <a:rot lat="0" lon="0" rev="0"/>
              </a:lightRig>
            </a:scene3d>
            <a:sp3d contourW="12700"/>
          </a:bodyPr>
          <a:lstStyle/>
          <a:p>
            <a:r>
              <a:rPr lang="zh-CN" altLang="en-US" sz="1600" dirty="0">
                <a:solidFill>
                  <a:schemeClr val="bg1"/>
                </a:solidFill>
                <a:latin typeface="幼圆" panose="02010509060101010101" pitchFamily="49" charset="-122"/>
                <a:ea typeface="幼圆" panose="02010509060101010101" pitchFamily="49" charset="-122"/>
              </a:rPr>
              <a:t>文字添加</a:t>
            </a:r>
          </a:p>
        </p:txBody>
      </p:sp>
      <p:sp>
        <p:nvSpPr>
          <p:cNvPr id="18" name="文本框 17"/>
          <p:cNvSpPr txBox="1"/>
          <p:nvPr/>
        </p:nvSpPr>
        <p:spPr>
          <a:xfrm>
            <a:off x="3739780" y="2307677"/>
            <a:ext cx="1005403" cy="338554"/>
          </a:xfrm>
          <a:prstGeom prst="rect">
            <a:avLst/>
          </a:prstGeom>
          <a:noFill/>
        </p:spPr>
        <p:txBody>
          <a:bodyPr wrap="none" rtlCol="0">
            <a:spAutoFit/>
            <a:scene3d>
              <a:camera prst="orthographicFront"/>
              <a:lightRig rig="threePt" dir="t">
                <a:rot lat="0" lon="0" rev="0"/>
              </a:lightRig>
            </a:scene3d>
            <a:sp3d contourW="12700"/>
          </a:bodyPr>
          <a:lstStyle/>
          <a:p>
            <a:pPr algn="r"/>
            <a:r>
              <a:rPr lang="zh-CN" altLang="en-US" sz="1600" dirty="0">
                <a:solidFill>
                  <a:schemeClr val="bg1"/>
                </a:solidFill>
                <a:latin typeface="幼圆" panose="02010509060101010101" pitchFamily="49" charset="-122"/>
                <a:ea typeface="幼圆" panose="02010509060101010101" pitchFamily="49" charset="-122"/>
              </a:rPr>
              <a:t>文字添加</a:t>
            </a:r>
          </a:p>
        </p:txBody>
      </p:sp>
      <p:sp>
        <p:nvSpPr>
          <p:cNvPr id="19" name="文本框 18"/>
          <p:cNvSpPr txBox="1"/>
          <p:nvPr/>
        </p:nvSpPr>
        <p:spPr>
          <a:xfrm>
            <a:off x="1430256" y="4779568"/>
            <a:ext cx="1005403" cy="338554"/>
          </a:xfrm>
          <a:prstGeom prst="rect">
            <a:avLst/>
          </a:prstGeom>
          <a:noFill/>
        </p:spPr>
        <p:txBody>
          <a:bodyPr wrap="none" rtlCol="0">
            <a:spAutoFit/>
            <a:scene3d>
              <a:camera prst="orthographicFront"/>
              <a:lightRig rig="threePt" dir="t">
                <a:rot lat="0" lon="0" rev="0"/>
              </a:lightRig>
            </a:scene3d>
            <a:sp3d contourW="12700"/>
          </a:bodyPr>
          <a:lstStyle/>
          <a:p>
            <a:r>
              <a:rPr lang="zh-CN" altLang="en-US" sz="1600" dirty="0">
                <a:solidFill>
                  <a:schemeClr val="bg1"/>
                </a:solidFill>
                <a:latin typeface="幼圆" panose="02010509060101010101" pitchFamily="49" charset="-122"/>
                <a:ea typeface="幼圆" panose="02010509060101010101" pitchFamily="49" charset="-122"/>
              </a:rPr>
              <a:t>文字添加</a:t>
            </a:r>
          </a:p>
        </p:txBody>
      </p:sp>
      <p:sp>
        <p:nvSpPr>
          <p:cNvPr id="20" name="文本框 19"/>
          <p:cNvSpPr txBox="1"/>
          <p:nvPr/>
        </p:nvSpPr>
        <p:spPr>
          <a:xfrm>
            <a:off x="3739780" y="4779568"/>
            <a:ext cx="1005403" cy="338554"/>
          </a:xfrm>
          <a:prstGeom prst="rect">
            <a:avLst/>
          </a:prstGeom>
          <a:noFill/>
        </p:spPr>
        <p:txBody>
          <a:bodyPr wrap="none" rtlCol="0">
            <a:spAutoFit/>
            <a:scene3d>
              <a:camera prst="orthographicFront"/>
              <a:lightRig rig="threePt" dir="t">
                <a:rot lat="0" lon="0" rev="0"/>
              </a:lightRig>
            </a:scene3d>
            <a:sp3d contourW="12700"/>
          </a:bodyPr>
          <a:lstStyle/>
          <a:p>
            <a:pPr algn="r"/>
            <a:r>
              <a:rPr lang="zh-CN" altLang="en-US" sz="1600" dirty="0">
                <a:solidFill>
                  <a:schemeClr val="bg1"/>
                </a:solidFill>
                <a:latin typeface="幼圆" panose="02010509060101010101" pitchFamily="49" charset="-122"/>
                <a:ea typeface="幼圆" panose="02010509060101010101" pitchFamily="49" charset="-122"/>
              </a:rPr>
              <a:t>文字添加</a:t>
            </a:r>
          </a:p>
        </p:txBody>
      </p:sp>
      <p:sp>
        <p:nvSpPr>
          <p:cNvPr id="46" name="椭圆 20"/>
          <p:cNvSpPr/>
          <p:nvPr/>
        </p:nvSpPr>
        <p:spPr>
          <a:xfrm>
            <a:off x="2735702" y="3395432"/>
            <a:ext cx="668752" cy="812612"/>
          </a:xfrm>
          <a:custGeom>
            <a:avLst/>
            <a:gdLst>
              <a:gd name="connsiteX0" fmla="*/ 157163 w 273050"/>
              <a:gd name="connsiteY0" fmla="*/ 44450 h 331788"/>
              <a:gd name="connsiteX1" fmla="*/ 157163 w 273050"/>
              <a:gd name="connsiteY1" fmla="*/ 149225 h 331788"/>
              <a:gd name="connsiteX2" fmla="*/ 179428 w 273050"/>
              <a:gd name="connsiteY2" fmla="*/ 134997 h 331788"/>
              <a:gd name="connsiteX3" fmla="*/ 183357 w 273050"/>
              <a:gd name="connsiteY3" fmla="*/ 133703 h 331788"/>
              <a:gd name="connsiteX4" fmla="*/ 187286 w 273050"/>
              <a:gd name="connsiteY4" fmla="*/ 134997 h 331788"/>
              <a:gd name="connsiteX5" fmla="*/ 209551 w 273050"/>
              <a:gd name="connsiteY5" fmla="*/ 149225 h 331788"/>
              <a:gd name="connsiteX6" fmla="*/ 209551 w 273050"/>
              <a:gd name="connsiteY6" fmla="*/ 44450 h 331788"/>
              <a:gd name="connsiteX7" fmla="*/ 157163 w 273050"/>
              <a:gd name="connsiteY7" fmla="*/ 44450 h 331788"/>
              <a:gd name="connsiteX8" fmla="*/ 21721 w 273050"/>
              <a:gd name="connsiteY8" fmla="*/ 12700 h 331788"/>
              <a:gd name="connsiteX9" fmla="*/ 12700 w 273050"/>
              <a:gd name="connsiteY9" fmla="*/ 22225 h 331788"/>
              <a:gd name="connsiteX10" fmla="*/ 21721 w 273050"/>
              <a:gd name="connsiteY10" fmla="*/ 31750 h 331788"/>
              <a:gd name="connsiteX11" fmla="*/ 231775 w 273050"/>
              <a:gd name="connsiteY11" fmla="*/ 31750 h 331788"/>
              <a:gd name="connsiteX12" fmla="*/ 231775 w 273050"/>
              <a:gd name="connsiteY12" fmla="*/ 12700 h 331788"/>
              <a:gd name="connsiteX13" fmla="*/ 21721 w 273050"/>
              <a:gd name="connsiteY13" fmla="*/ 12700 h 331788"/>
              <a:gd name="connsiteX14" fmla="*/ 21895 w 273050"/>
              <a:gd name="connsiteY14" fmla="*/ 0 h 331788"/>
              <a:gd name="connsiteX15" fmla="*/ 238275 w 273050"/>
              <a:gd name="connsiteY15" fmla="*/ 0 h 331788"/>
              <a:gd name="connsiteX16" fmla="*/ 244715 w 273050"/>
              <a:gd name="connsiteY16" fmla="*/ 6480 h 331788"/>
              <a:gd name="connsiteX17" fmla="*/ 244715 w 273050"/>
              <a:gd name="connsiteY17" fmla="*/ 31105 h 331788"/>
              <a:gd name="connsiteX18" fmla="*/ 266610 w 273050"/>
              <a:gd name="connsiteY18" fmla="*/ 31105 h 331788"/>
              <a:gd name="connsiteX19" fmla="*/ 273050 w 273050"/>
              <a:gd name="connsiteY19" fmla="*/ 37585 h 331788"/>
              <a:gd name="connsiteX20" fmla="*/ 273050 w 273050"/>
              <a:gd name="connsiteY20" fmla="*/ 325308 h 331788"/>
              <a:gd name="connsiteX21" fmla="*/ 266610 w 273050"/>
              <a:gd name="connsiteY21" fmla="*/ 331788 h 331788"/>
              <a:gd name="connsiteX22" fmla="*/ 21895 w 273050"/>
              <a:gd name="connsiteY22" fmla="*/ 331788 h 331788"/>
              <a:gd name="connsiteX23" fmla="*/ 0 w 273050"/>
              <a:gd name="connsiteY23" fmla="*/ 309755 h 331788"/>
              <a:gd name="connsiteX24" fmla="*/ 0 w 273050"/>
              <a:gd name="connsiteY24" fmla="*/ 22033 h 331788"/>
              <a:gd name="connsiteX25" fmla="*/ 21895 w 273050"/>
              <a:gd name="connsiteY2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3050" h="331788">
                <a:moveTo>
                  <a:pt x="157163" y="44450"/>
                </a:moveTo>
                <a:lnTo>
                  <a:pt x="157163" y="149225"/>
                </a:lnTo>
                <a:cubicBezTo>
                  <a:pt x="157163" y="149225"/>
                  <a:pt x="157163" y="149225"/>
                  <a:pt x="179428" y="134997"/>
                </a:cubicBezTo>
                <a:cubicBezTo>
                  <a:pt x="180738" y="133703"/>
                  <a:pt x="182047" y="133703"/>
                  <a:pt x="183357" y="133703"/>
                </a:cubicBezTo>
                <a:cubicBezTo>
                  <a:pt x="184667" y="133703"/>
                  <a:pt x="185977" y="133703"/>
                  <a:pt x="187286" y="134997"/>
                </a:cubicBezTo>
                <a:cubicBezTo>
                  <a:pt x="187286" y="134997"/>
                  <a:pt x="187286" y="134997"/>
                  <a:pt x="209551" y="149225"/>
                </a:cubicBezTo>
                <a:cubicBezTo>
                  <a:pt x="209551" y="149225"/>
                  <a:pt x="209551" y="149225"/>
                  <a:pt x="209551" y="44450"/>
                </a:cubicBezTo>
                <a:cubicBezTo>
                  <a:pt x="209551" y="44450"/>
                  <a:pt x="209551" y="44450"/>
                  <a:pt x="157163" y="44450"/>
                </a:cubicBezTo>
                <a:close/>
                <a:moveTo>
                  <a:pt x="21721" y="12700"/>
                </a:moveTo>
                <a:cubicBezTo>
                  <a:pt x="16566" y="12700"/>
                  <a:pt x="12700" y="16782"/>
                  <a:pt x="12700" y="22225"/>
                </a:cubicBezTo>
                <a:cubicBezTo>
                  <a:pt x="12700" y="27668"/>
                  <a:pt x="16566" y="31750"/>
                  <a:pt x="21721" y="31750"/>
                </a:cubicBezTo>
                <a:cubicBezTo>
                  <a:pt x="21721" y="31750"/>
                  <a:pt x="21721" y="31750"/>
                  <a:pt x="231775" y="31750"/>
                </a:cubicBezTo>
                <a:cubicBezTo>
                  <a:pt x="231775" y="31750"/>
                  <a:pt x="231775" y="31750"/>
                  <a:pt x="231775" y="12700"/>
                </a:cubicBezTo>
                <a:cubicBezTo>
                  <a:pt x="231775" y="12700"/>
                  <a:pt x="231775" y="12700"/>
                  <a:pt x="21721" y="12700"/>
                </a:cubicBezTo>
                <a:close/>
                <a:moveTo>
                  <a:pt x="21895" y="0"/>
                </a:moveTo>
                <a:cubicBezTo>
                  <a:pt x="21895" y="0"/>
                  <a:pt x="21895" y="0"/>
                  <a:pt x="238275" y="0"/>
                </a:cubicBezTo>
                <a:cubicBezTo>
                  <a:pt x="242139" y="0"/>
                  <a:pt x="244715" y="2592"/>
                  <a:pt x="244715" y="6480"/>
                </a:cubicBezTo>
                <a:cubicBezTo>
                  <a:pt x="244715" y="6480"/>
                  <a:pt x="244715" y="6480"/>
                  <a:pt x="244715" y="31105"/>
                </a:cubicBezTo>
                <a:cubicBezTo>
                  <a:pt x="244715" y="31105"/>
                  <a:pt x="244715" y="31105"/>
                  <a:pt x="266610" y="31105"/>
                </a:cubicBezTo>
                <a:cubicBezTo>
                  <a:pt x="270474" y="31105"/>
                  <a:pt x="273050" y="33697"/>
                  <a:pt x="273050" y="37585"/>
                </a:cubicBezTo>
                <a:cubicBezTo>
                  <a:pt x="273050" y="37585"/>
                  <a:pt x="273050" y="37585"/>
                  <a:pt x="273050" y="325308"/>
                </a:cubicBezTo>
                <a:cubicBezTo>
                  <a:pt x="273050" y="329196"/>
                  <a:pt x="270474" y="331788"/>
                  <a:pt x="266610" y="331788"/>
                </a:cubicBezTo>
                <a:cubicBezTo>
                  <a:pt x="266610" y="331788"/>
                  <a:pt x="266610" y="331788"/>
                  <a:pt x="21895" y="331788"/>
                </a:cubicBezTo>
                <a:cubicBezTo>
                  <a:pt x="10304" y="331788"/>
                  <a:pt x="0" y="321420"/>
                  <a:pt x="0" y="309755"/>
                </a:cubicBezTo>
                <a:cubicBezTo>
                  <a:pt x="0" y="309755"/>
                  <a:pt x="0" y="309755"/>
                  <a:pt x="0" y="22033"/>
                </a:cubicBezTo>
                <a:cubicBezTo>
                  <a:pt x="0" y="10368"/>
                  <a:pt x="10304" y="0"/>
                  <a:pt x="218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2" name="组合 21"/>
          <p:cNvGrpSpPr/>
          <p:nvPr/>
        </p:nvGrpSpPr>
        <p:grpSpPr>
          <a:xfrm>
            <a:off x="6317132" y="1493010"/>
            <a:ext cx="5000156" cy="964135"/>
            <a:chOff x="6723970" y="2930779"/>
            <a:chExt cx="5000156" cy="964135"/>
          </a:xfrm>
        </p:grpSpPr>
        <p:sp>
          <p:nvSpPr>
            <p:cNvPr id="23" name="矩形 22"/>
            <p:cNvSpPr/>
            <p:nvPr/>
          </p:nvSpPr>
          <p:spPr>
            <a:xfrm>
              <a:off x="6723970" y="3285516"/>
              <a:ext cx="50001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4" name="矩形 23"/>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25" name="椭圆 24"/>
          <p:cNvSpPr/>
          <p:nvPr/>
        </p:nvSpPr>
        <p:spPr>
          <a:xfrm>
            <a:off x="5295069" y="1612730"/>
            <a:ext cx="770775" cy="770775"/>
          </a:xfrm>
          <a:prstGeom prst="ellipse">
            <a:avLst/>
          </a:prstGeom>
          <a:solidFill>
            <a:srgbClr val="C8A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5"/>
          <p:cNvSpPr/>
          <p:nvPr/>
        </p:nvSpPr>
        <p:spPr>
          <a:xfrm>
            <a:off x="5450298" y="1775093"/>
            <a:ext cx="460318" cy="446049"/>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9" name="组合 28"/>
          <p:cNvGrpSpPr/>
          <p:nvPr/>
        </p:nvGrpSpPr>
        <p:grpSpPr>
          <a:xfrm>
            <a:off x="6317132" y="2717516"/>
            <a:ext cx="5000156" cy="964135"/>
            <a:chOff x="6723970" y="2930779"/>
            <a:chExt cx="5000156" cy="964135"/>
          </a:xfrm>
        </p:grpSpPr>
        <p:sp>
          <p:nvSpPr>
            <p:cNvPr id="32" name="矩形 31"/>
            <p:cNvSpPr/>
            <p:nvPr/>
          </p:nvSpPr>
          <p:spPr>
            <a:xfrm>
              <a:off x="6723970" y="3285516"/>
              <a:ext cx="50001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3" name="矩形 32"/>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30" name="椭圆 29"/>
          <p:cNvSpPr/>
          <p:nvPr/>
        </p:nvSpPr>
        <p:spPr>
          <a:xfrm>
            <a:off x="5295069" y="2837236"/>
            <a:ext cx="770775" cy="770775"/>
          </a:xfrm>
          <a:prstGeom prst="ellipse">
            <a:avLst/>
          </a:prstGeom>
          <a:solidFill>
            <a:srgbClr val="BF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30"/>
          <p:cNvSpPr/>
          <p:nvPr/>
        </p:nvSpPr>
        <p:spPr>
          <a:xfrm>
            <a:off x="5494989" y="2992465"/>
            <a:ext cx="370936" cy="460318"/>
          </a:xfrm>
          <a:custGeom>
            <a:avLst/>
            <a:gdLst>
              <a:gd name="connsiteX0" fmla="*/ 132984 w 263525"/>
              <a:gd name="connsiteY0" fmla="*/ 325821 h 327025"/>
              <a:gd name="connsiteX1" fmla="*/ 131763 w 263525"/>
              <a:gd name="connsiteY1" fmla="*/ 327025 h 327025"/>
              <a:gd name="connsiteX2" fmla="*/ 130542 w 263525"/>
              <a:gd name="connsiteY2" fmla="*/ 325821 h 327025"/>
              <a:gd name="connsiteX3" fmla="*/ 131763 w 263525"/>
              <a:gd name="connsiteY3" fmla="*/ 325871 h 327025"/>
              <a:gd name="connsiteX4" fmla="*/ 27895 w 263525"/>
              <a:gd name="connsiteY4" fmla="*/ 58738 h 327025"/>
              <a:gd name="connsiteX5" fmla="*/ 37420 w 263525"/>
              <a:gd name="connsiteY5" fmla="*/ 61336 h 327025"/>
              <a:gd name="connsiteX6" fmla="*/ 37420 w 263525"/>
              <a:gd name="connsiteY6" fmla="*/ 141866 h 327025"/>
              <a:gd name="connsiteX7" fmla="*/ 42863 w 263525"/>
              <a:gd name="connsiteY7" fmla="*/ 149659 h 327025"/>
              <a:gd name="connsiteX8" fmla="*/ 33338 w 263525"/>
              <a:gd name="connsiteY8" fmla="*/ 158751 h 327025"/>
              <a:gd name="connsiteX9" fmla="*/ 23813 w 263525"/>
              <a:gd name="connsiteY9" fmla="*/ 149659 h 327025"/>
              <a:gd name="connsiteX10" fmla="*/ 27895 w 263525"/>
              <a:gd name="connsiteY10" fmla="*/ 141866 h 327025"/>
              <a:gd name="connsiteX11" fmla="*/ 27895 w 263525"/>
              <a:gd name="connsiteY11" fmla="*/ 58738 h 327025"/>
              <a:gd name="connsiteX12" fmla="*/ 131763 w 263525"/>
              <a:gd name="connsiteY12" fmla="*/ 0 h 327025"/>
              <a:gd name="connsiteX13" fmla="*/ 258358 w 263525"/>
              <a:gd name="connsiteY13" fmla="*/ 45305 h 327025"/>
              <a:gd name="connsiteX14" fmla="*/ 209270 w 263525"/>
              <a:gd name="connsiteY14" fmla="*/ 62133 h 327025"/>
              <a:gd name="connsiteX15" fmla="*/ 209270 w 263525"/>
              <a:gd name="connsiteY15" fmla="*/ 113909 h 327025"/>
              <a:gd name="connsiteX16" fmla="*/ 204103 w 263525"/>
              <a:gd name="connsiteY16" fmla="*/ 121676 h 327025"/>
              <a:gd name="connsiteX17" fmla="*/ 164057 w 263525"/>
              <a:gd name="connsiteY17" fmla="*/ 192869 h 327025"/>
              <a:gd name="connsiteX18" fmla="*/ 263525 w 263525"/>
              <a:gd name="connsiteY18" fmla="*/ 293834 h 327025"/>
              <a:gd name="connsiteX19" fmla="*/ 180144 w 263525"/>
              <a:gd name="connsiteY19" fmla="*/ 323869 h 327025"/>
              <a:gd name="connsiteX20" fmla="*/ 132984 w 263525"/>
              <a:gd name="connsiteY20" fmla="*/ 325821 h 327025"/>
              <a:gd name="connsiteX21" fmla="*/ 169863 w 263525"/>
              <a:gd name="connsiteY21" fmla="*/ 289444 h 327025"/>
              <a:gd name="connsiteX22" fmla="*/ 138332 w 263525"/>
              <a:gd name="connsiteY22" fmla="*/ 214280 h 327025"/>
              <a:gd name="connsiteX23" fmla="*/ 150156 w 263525"/>
              <a:gd name="connsiteY23" fmla="*/ 200025 h 327025"/>
              <a:gd name="connsiteX24" fmla="*/ 131763 w 263525"/>
              <a:gd name="connsiteY24" fmla="*/ 203913 h 327025"/>
              <a:gd name="connsiteX25" fmla="*/ 113370 w 263525"/>
              <a:gd name="connsiteY25" fmla="*/ 200025 h 327025"/>
              <a:gd name="connsiteX26" fmla="*/ 125194 w 263525"/>
              <a:gd name="connsiteY26" fmla="*/ 214280 h 327025"/>
              <a:gd name="connsiteX27" fmla="*/ 126508 w 263525"/>
              <a:gd name="connsiteY27" fmla="*/ 214280 h 327025"/>
              <a:gd name="connsiteX28" fmla="*/ 93663 w 263525"/>
              <a:gd name="connsiteY28" fmla="*/ 289444 h 327025"/>
              <a:gd name="connsiteX29" fmla="*/ 109737 w 263525"/>
              <a:gd name="connsiteY29" fmla="*/ 305298 h 327025"/>
              <a:gd name="connsiteX30" fmla="*/ 130542 w 263525"/>
              <a:gd name="connsiteY30" fmla="*/ 325821 h 327025"/>
              <a:gd name="connsiteX31" fmla="*/ 83381 w 263525"/>
              <a:gd name="connsiteY31" fmla="*/ 323869 h 327025"/>
              <a:gd name="connsiteX32" fmla="*/ 0 w 263525"/>
              <a:gd name="connsiteY32" fmla="*/ 293834 h 327025"/>
              <a:gd name="connsiteX33" fmla="*/ 99468 w 263525"/>
              <a:gd name="connsiteY33" fmla="*/ 192869 h 327025"/>
              <a:gd name="connsiteX34" fmla="*/ 59423 w 263525"/>
              <a:gd name="connsiteY34" fmla="*/ 121676 h 327025"/>
              <a:gd name="connsiteX35" fmla="*/ 54255 w 263525"/>
              <a:gd name="connsiteY35" fmla="*/ 113909 h 327025"/>
              <a:gd name="connsiteX36" fmla="*/ 54255 w 263525"/>
              <a:gd name="connsiteY36" fmla="*/ 62133 h 327025"/>
              <a:gd name="connsiteX37" fmla="*/ 5167 w 263525"/>
              <a:gd name="connsiteY37" fmla="*/ 45305 h 327025"/>
              <a:gd name="connsiteX38" fmla="*/ 131763 w 263525"/>
              <a:gd name="connsiteY38"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3525" h="327025">
                <a:moveTo>
                  <a:pt x="132984" y="325821"/>
                </a:moveTo>
                <a:lnTo>
                  <a:pt x="131763" y="327025"/>
                </a:lnTo>
                <a:lnTo>
                  <a:pt x="130542" y="325821"/>
                </a:lnTo>
                <a:lnTo>
                  <a:pt x="131763" y="325871"/>
                </a:lnTo>
                <a:close/>
                <a:moveTo>
                  <a:pt x="27895" y="58738"/>
                </a:moveTo>
                <a:lnTo>
                  <a:pt x="37420" y="61336"/>
                </a:lnTo>
                <a:cubicBezTo>
                  <a:pt x="37420" y="61336"/>
                  <a:pt x="37420" y="61336"/>
                  <a:pt x="37420" y="141866"/>
                </a:cubicBezTo>
                <a:cubicBezTo>
                  <a:pt x="40142" y="144464"/>
                  <a:pt x="42863" y="147061"/>
                  <a:pt x="42863" y="149659"/>
                </a:cubicBezTo>
                <a:cubicBezTo>
                  <a:pt x="42863" y="154855"/>
                  <a:pt x="38781" y="158751"/>
                  <a:pt x="33338" y="158751"/>
                </a:cubicBezTo>
                <a:cubicBezTo>
                  <a:pt x="27895" y="158751"/>
                  <a:pt x="23813" y="154855"/>
                  <a:pt x="23813" y="149659"/>
                </a:cubicBezTo>
                <a:cubicBezTo>
                  <a:pt x="23813" y="147061"/>
                  <a:pt x="25174" y="144464"/>
                  <a:pt x="27895" y="141866"/>
                </a:cubicBezTo>
                <a:cubicBezTo>
                  <a:pt x="27895" y="141866"/>
                  <a:pt x="27895" y="141866"/>
                  <a:pt x="27895" y="58738"/>
                </a:cubicBezTo>
                <a:close/>
                <a:moveTo>
                  <a:pt x="131763" y="0"/>
                </a:moveTo>
                <a:cubicBezTo>
                  <a:pt x="131763" y="0"/>
                  <a:pt x="131763" y="0"/>
                  <a:pt x="258358" y="45305"/>
                </a:cubicBezTo>
                <a:cubicBezTo>
                  <a:pt x="258358" y="45305"/>
                  <a:pt x="258358" y="45305"/>
                  <a:pt x="209270" y="62133"/>
                </a:cubicBezTo>
                <a:cubicBezTo>
                  <a:pt x="209270" y="62133"/>
                  <a:pt x="209270" y="62133"/>
                  <a:pt x="209270" y="113909"/>
                </a:cubicBezTo>
                <a:cubicBezTo>
                  <a:pt x="209270" y="116498"/>
                  <a:pt x="207978" y="119087"/>
                  <a:pt x="204103" y="121676"/>
                </a:cubicBezTo>
                <a:cubicBezTo>
                  <a:pt x="202811" y="148859"/>
                  <a:pt x="187310" y="177336"/>
                  <a:pt x="164057" y="192869"/>
                </a:cubicBezTo>
                <a:cubicBezTo>
                  <a:pt x="222188" y="207108"/>
                  <a:pt x="263525" y="256296"/>
                  <a:pt x="263525" y="293834"/>
                </a:cubicBezTo>
                <a:cubicBezTo>
                  <a:pt x="263525" y="309853"/>
                  <a:pt x="226467" y="319864"/>
                  <a:pt x="180144" y="323869"/>
                </a:cubicBezTo>
                <a:lnTo>
                  <a:pt x="132984" y="325821"/>
                </a:lnTo>
                <a:lnTo>
                  <a:pt x="169863" y="289444"/>
                </a:lnTo>
                <a:cubicBezTo>
                  <a:pt x="169863" y="289444"/>
                  <a:pt x="169863" y="289444"/>
                  <a:pt x="138332" y="214280"/>
                </a:cubicBezTo>
                <a:cubicBezTo>
                  <a:pt x="138332" y="214280"/>
                  <a:pt x="138332" y="214280"/>
                  <a:pt x="150156" y="200025"/>
                </a:cubicBezTo>
                <a:cubicBezTo>
                  <a:pt x="144901" y="202617"/>
                  <a:pt x="138332" y="203913"/>
                  <a:pt x="131763" y="203913"/>
                </a:cubicBezTo>
                <a:cubicBezTo>
                  <a:pt x="125194" y="203913"/>
                  <a:pt x="118625" y="202617"/>
                  <a:pt x="113370" y="200025"/>
                </a:cubicBezTo>
                <a:cubicBezTo>
                  <a:pt x="113370" y="200025"/>
                  <a:pt x="113370" y="200025"/>
                  <a:pt x="125194" y="214280"/>
                </a:cubicBezTo>
                <a:cubicBezTo>
                  <a:pt x="125194" y="214280"/>
                  <a:pt x="125194" y="214280"/>
                  <a:pt x="126508" y="214280"/>
                </a:cubicBezTo>
                <a:cubicBezTo>
                  <a:pt x="126508" y="214280"/>
                  <a:pt x="126508" y="214280"/>
                  <a:pt x="93663" y="289444"/>
                </a:cubicBezTo>
                <a:cubicBezTo>
                  <a:pt x="93663" y="289444"/>
                  <a:pt x="93663" y="289444"/>
                  <a:pt x="109737" y="305298"/>
                </a:cubicBezTo>
                <a:lnTo>
                  <a:pt x="130542" y="325821"/>
                </a:lnTo>
                <a:lnTo>
                  <a:pt x="83381" y="323869"/>
                </a:lnTo>
                <a:cubicBezTo>
                  <a:pt x="37058" y="319864"/>
                  <a:pt x="0" y="309853"/>
                  <a:pt x="0" y="293834"/>
                </a:cubicBezTo>
                <a:cubicBezTo>
                  <a:pt x="0" y="256296"/>
                  <a:pt x="42629" y="207108"/>
                  <a:pt x="99468" y="192869"/>
                </a:cubicBezTo>
                <a:cubicBezTo>
                  <a:pt x="77508" y="177336"/>
                  <a:pt x="60714" y="148859"/>
                  <a:pt x="59423" y="121676"/>
                </a:cubicBezTo>
                <a:cubicBezTo>
                  <a:pt x="55547" y="119087"/>
                  <a:pt x="54255" y="116498"/>
                  <a:pt x="54255" y="113909"/>
                </a:cubicBezTo>
                <a:cubicBezTo>
                  <a:pt x="54255" y="113909"/>
                  <a:pt x="54255" y="113909"/>
                  <a:pt x="54255" y="62133"/>
                </a:cubicBezTo>
                <a:cubicBezTo>
                  <a:pt x="54255" y="62133"/>
                  <a:pt x="54255" y="62133"/>
                  <a:pt x="5167" y="45305"/>
                </a:cubicBezTo>
                <a:cubicBezTo>
                  <a:pt x="5167" y="45305"/>
                  <a:pt x="5167" y="45305"/>
                  <a:pt x="1317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6317132" y="3942022"/>
            <a:ext cx="5000156" cy="964135"/>
            <a:chOff x="6723970" y="2930779"/>
            <a:chExt cx="5000156" cy="964135"/>
          </a:xfrm>
        </p:grpSpPr>
        <p:sp>
          <p:nvSpPr>
            <p:cNvPr id="38" name="矩形 37"/>
            <p:cNvSpPr/>
            <p:nvPr/>
          </p:nvSpPr>
          <p:spPr>
            <a:xfrm>
              <a:off x="6723970" y="3285516"/>
              <a:ext cx="50001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9" name="矩形 38"/>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36" name="椭圆 35"/>
          <p:cNvSpPr/>
          <p:nvPr/>
        </p:nvSpPr>
        <p:spPr>
          <a:xfrm>
            <a:off x="5295069" y="4061742"/>
            <a:ext cx="770775" cy="770775"/>
          </a:xfrm>
          <a:prstGeom prst="ellipse">
            <a:avLst/>
          </a:prstGeom>
          <a:solidFill>
            <a:srgbClr val="AC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36"/>
          <p:cNvSpPr/>
          <p:nvPr/>
        </p:nvSpPr>
        <p:spPr>
          <a:xfrm>
            <a:off x="5530689" y="4216971"/>
            <a:ext cx="299536" cy="460318"/>
          </a:xfrm>
          <a:custGeom>
            <a:avLst/>
            <a:gdLst>
              <a:gd name="connsiteX0" fmla="*/ 66675 w 215900"/>
              <a:gd name="connsiteY0" fmla="*/ 115887 h 331788"/>
              <a:gd name="connsiteX1" fmla="*/ 149225 w 215900"/>
              <a:gd name="connsiteY1" fmla="*/ 115887 h 331788"/>
              <a:gd name="connsiteX2" fmla="*/ 149225 w 215900"/>
              <a:gd name="connsiteY2" fmla="*/ 250859 h 331788"/>
              <a:gd name="connsiteX3" fmla="*/ 107950 w 215900"/>
              <a:gd name="connsiteY3" fmla="*/ 293687 h 331788"/>
              <a:gd name="connsiteX4" fmla="*/ 66675 w 215900"/>
              <a:gd name="connsiteY4" fmla="*/ 250859 h 331788"/>
              <a:gd name="connsiteX5" fmla="*/ 66675 w 215900"/>
              <a:gd name="connsiteY5" fmla="*/ 115887 h 331788"/>
              <a:gd name="connsiteX6" fmla="*/ 20637 w 215900"/>
              <a:gd name="connsiteY6" fmla="*/ 20637 h 331788"/>
              <a:gd name="connsiteX7" fmla="*/ 20637 w 215900"/>
              <a:gd name="connsiteY7" fmla="*/ 33606 h 331788"/>
              <a:gd name="connsiteX8" fmla="*/ 48003 w 215900"/>
              <a:gd name="connsiteY8" fmla="*/ 33606 h 331788"/>
              <a:gd name="connsiteX9" fmla="*/ 48003 w 215900"/>
              <a:gd name="connsiteY9" fmla="*/ 251491 h 331788"/>
              <a:gd name="connsiteX10" fmla="*/ 107950 w 215900"/>
              <a:gd name="connsiteY10" fmla="*/ 311150 h 331788"/>
              <a:gd name="connsiteX11" fmla="*/ 167896 w 215900"/>
              <a:gd name="connsiteY11" fmla="*/ 251491 h 331788"/>
              <a:gd name="connsiteX12" fmla="*/ 167896 w 215900"/>
              <a:gd name="connsiteY12" fmla="*/ 33606 h 331788"/>
              <a:gd name="connsiteX13" fmla="*/ 195262 w 215900"/>
              <a:gd name="connsiteY13" fmla="*/ 33606 h 331788"/>
              <a:gd name="connsiteX14" fmla="*/ 195262 w 215900"/>
              <a:gd name="connsiteY14" fmla="*/ 20637 h 331788"/>
              <a:gd name="connsiteX15" fmla="*/ 20637 w 215900"/>
              <a:gd name="connsiteY15" fmla="*/ 20637 h 331788"/>
              <a:gd name="connsiteX16" fmla="*/ 0 w 215900"/>
              <a:gd name="connsiteY16" fmla="*/ 0 h 331788"/>
              <a:gd name="connsiteX17" fmla="*/ 215900 w 215900"/>
              <a:gd name="connsiteY17" fmla="*/ 0 h 331788"/>
              <a:gd name="connsiteX18" fmla="*/ 215900 w 215900"/>
              <a:gd name="connsiteY18" fmla="*/ 54434 h 331788"/>
              <a:gd name="connsiteX19" fmla="*/ 188588 w 215900"/>
              <a:gd name="connsiteY19" fmla="*/ 54434 h 331788"/>
              <a:gd name="connsiteX20" fmla="*/ 188588 w 215900"/>
              <a:gd name="connsiteY20" fmla="*/ 251433 h 331788"/>
              <a:gd name="connsiteX21" fmla="*/ 107950 w 215900"/>
              <a:gd name="connsiteY21" fmla="*/ 331788 h 331788"/>
              <a:gd name="connsiteX22" fmla="*/ 27312 w 215900"/>
              <a:gd name="connsiteY22" fmla="*/ 251433 h 331788"/>
              <a:gd name="connsiteX23" fmla="*/ 27312 w 215900"/>
              <a:gd name="connsiteY23" fmla="*/ 54434 h 331788"/>
              <a:gd name="connsiteX24" fmla="*/ 0 w 215900"/>
              <a:gd name="connsiteY24" fmla="*/ 54434 h 331788"/>
              <a:gd name="connsiteX25" fmla="*/ 0 w 215900"/>
              <a:gd name="connsiteY2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900" h="331788">
                <a:moveTo>
                  <a:pt x="66675" y="115887"/>
                </a:moveTo>
                <a:cubicBezTo>
                  <a:pt x="66675" y="115887"/>
                  <a:pt x="66675" y="115887"/>
                  <a:pt x="149225" y="115887"/>
                </a:cubicBezTo>
                <a:cubicBezTo>
                  <a:pt x="149225" y="115887"/>
                  <a:pt x="149225" y="115887"/>
                  <a:pt x="149225" y="250859"/>
                </a:cubicBezTo>
                <a:cubicBezTo>
                  <a:pt x="149225" y="274220"/>
                  <a:pt x="131167" y="293687"/>
                  <a:pt x="107950" y="293687"/>
                </a:cubicBezTo>
                <a:cubicBezTo>
                  <a:pt x="84733" y="293687"/>
                  <a:pt x="66675" y="274220"/>
                  <a:pt x="66675" y="250859"/>
                </a:cubicBezTo>
                <a:cubicBezTo>
                  <a:pt x="66675" y="250859"/>
                  <a:pt x="66675" y="250859"/>
                  <a:pt x="66675" y="115887"/>
                </a:cubicBezTo>
                <a:close/>
                <a:moveTo>
                  <a:pt x="20637" y="20637"/>
                </a:moveTo>
                <a:cubicBezTo>
                  <a:pt x="20637" y="20637"/>
                  <a:pt x="20637" y="20637"/>
                  <a:pt x="20637" y="33606"/>
                </a:cubicBezTo>
                <a:cubicBezTo>
                  <a:pt x="20637" y="33606"/>
                  <a:pt x="20637" y="33606"/>
                  <a:pt x="48003" y="33606"/>
                </a:cubicBezTo>
                <a:cubicBezTo>
                  <a:pt x="48003" y="33606"/>
                  <a:pt x="48003" y="33606"/>
                  <a:pt x="48003" y="251491"/>
                </a:cubicBezTo>
                <a:cubicBezTo>
                  <a:pt x="48003" y="283914"/>
                  <a:pt x="75370" y="311150"/>
                  <a:pt x="107950" y="311150"/>
                </a:cubicBezTo>
                <a:cubicBezTo>
                  <a:pt x="140529" y="311150"/>
                  <a:pt x="167896" y="283914"/>
                  <a:pt x="167896" y="251491"/>
                </a:cubicBezTo>
                <a:cubicBezTo>
                  <a:pt x="167896" y="251491"/>
                  <a:pt x="167896" y="251491"/>
                  <a:pt x="167896" y="33606"/>
                </a:cubicBezTo>
                <a:cubicBezTo>
                  <a:pt x="167896" y="33606"/>
                  <a:pt x="167896" y="33606"/>
                  <a:pt x="195262" y="33606"/>
                </a:cubicBezTo>
                <a:cubicBezTo>
                  <a:pt x="195262" y="33606"/>
                  <a:pt x="195262" y="33606"/>
                  <a:pt x="195262" y="20637"/>
                </a:cubicBezTo>
                <a:cubicBezTo>
                  <a:pt x="195262" y="20637"/>
                  <a:pt x="195262" y="20637"/>
                  <a:pt x="20637" y="20637"/>
                </a:cubicBezTo>
                <a:close/>
                <a:moveTo>
                  <a:pt x="0" y="0"/>
                </a:moveTo>
                <a:lnTo>
                  <a:pt x="215900" y="0"/>
                </a:lnTo>
                <a:cubicBezTo>
                  <a:pt x="215900" y="0"/>
                  <a:pt x="215900" y="0"/>
                  <a:pt x="215900" y="54434"/>
                </a:cubicBezTo>
                <a:cubicBezTo>
                  <a:pt x="215900" y="54434"/>
                  <a:pt x="215900" y="54434"/>
                  <a:pt x="188588" y="54434"/>
                </a:cubicBezTo>
                <a:cubicBezTo>
                  <a:pt x="188588" y="54434"/>
                  <a:pt x="188588" y="54434"/>
                  <a:pt x="188588" y="251433"/>
                </a:cubicBezTo>
                <a:cubicBezTo>
                  <a:pt x="188588" y="295499"/>
                  <a:pt x="152171" y="331788"/>
                  <a:pt x="107950" y="331788"/>
                </a:cubicBezTo>
                <a:cubicBezTo>
                  <a:pt x="63729" y="331788"/>
                  <a:pt x="27312" y="295499"/>
                  <a:pt x="27312" y="251433"/>
                </a:cubicBezTo>
                <a:cubicBezTo>
                  <a:pt x="27312" y="251433"/>
                  <a:pt x="27312" y="251433"/>
                  <a:pt x="27312" y="54434"/>
                </a:cubicBezTo>
                <a:cubicBezTo>
                  <a:pt x="27312" y="54434"/>
                  <a:pt x="27312" y="54434"/>
                  <a:pt x="0" y="54434"/>
                </a:cubicBezTo>
                <a:cubicBezTo>
                  <a:pt x="0" y="54434"/>
                  <a:pt x="0" y="5443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1" name="组合 40"/>
          <p:cNvGrpSpPr/>
          <p:nvPr/>
        </p:nvGrpSpPr>
        <p:grpSpPr>
          <a:xfrm>
            <a:off x="6317132" y="5166529"/>
            <a:ext cx="5000156" cy="964135"/>
            <a:chOff x="6723970" y="2930779"/>
            <a:chExt cx="5000156" cy="964135"/>
          </a:xfrm>
        </p:grpSpPr>
        <p:sp>
          <p:nvSpPr>
            <p:cNvPr id="44" name="矩形 43"/>
            <p:cNvSpPr/>
            <p:nvPr/>
          </p:nvSpPr>
          <p:spPr>
            <a:xfrm>
              <a:off x="6723970" y="3285516"/>
              <a:ext cx="50001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45" name="矩形 44"/>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42" name="椭圆 41"/>
          <p:cNvSpPr/>
          <p:nvPr/>
        </p:nvSpPr>
        <p:spPr>
          <a:xfrm>
            <a:off x="5295069" y="5286249"/>
            <a:ext cx="770775" cy="770775"/>
          </a:xfrm>
          <a:prstGeom prst="ellipse">
            <a:avLst/>
          </a:prstGeom>
          <a:solidFill>
            <a:srgbClr val="B1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2"/>
          <p:cNvSpPr/>
          <p:nvPr/>
        </p:nvSpPr>
        <p:spPr>
          <a:xfrm>
            <a:off x="5450298" y="5497407"/>
            <a:ext cx="460318" cy="348460"/>
          </a:xfrm>
          <a:custGeom>
            <a:avLst/>
            <a:gdLst>
              <a:gd name="connsiteX0" fmla="*/ 73819 w 331341"/>
              <a:gd name="connsiteY0" fmla="*/ 138113 h 250825"/>
              <a:gd name="connsiteX1" fmla="*/ 58737 w 331341"/>
              <a:gd name="connsiteY1" fmla="*/ 152401 h 250825"/>
              <a:gd name="connsiteX2" fmla="*/ 73819 w 331341"/>
              <a:gd name="connsiteY2" fmla="*/ 166689 h 250825"/>
              <a:gd name="connsiteX3" fmla="*/ 88901 w 331341"/>
              <a:gd name="connsiteY3" fmla="*/ 152401 h 250825"/>
              <a:gd name="connsiteX4" fmla="*/ 73819 w 331341"/>
              <a:gd name="connsiteY4" fmla="*/ 138113 h 250825"/>
              <a:gd name="connsiteX5" fmla="*/ 75406 w 331341"/>
              <a:gd name="connsiteY5" fmla="*/ 123825 h 250825"/>
              <a:gd name="connsiteX6" fmla="*/ 103928 w 331341"/>
              <a:gd name="connsiteY6" fmla="*/ 153238 h 250825"/>
              <a:gd name="connsiteX7" fmla="*/ 97446 w 331341"/>
              <a:gd name="connsiteY7" fmla="*/ 171141 h 250825"/>
              <a:gd name="connsiteX8" fmla="*/ 113003 w 331341"/>
              <a:gd name="connsiteY8" fmla="*/ 200554 h 250825"/>
              <a:gd name="connsiteX9" fmla="*/ 113003 w 331341"/>
              <a:gd name="connsiteY9" fmla="*/ 204391 h 250825"/>
              <a:gd name="connsiteX10" fmla="*/ 107818 w 331341"/>
              <a:gd name="connsiteY10" fmla="*/ 205670 h 250825"/>
              <a:gd name="connsiteX11" fmla="*/ 96149 w 331341"/>
              <a:gd name="connsiteY11" fmla="*/ 199275 h 250825"/>
              <a:gd name="connsiteX12" fmla="*/ 94853 w 331341"/>
              <a:gd name="connsiteY12" fmla="*/ 212064 h 250825"/>
              <a:gd name="connsiteX13" fmla="*/ 93557 w 331341"/>
              <a:gd name="connsiteY13" fmla="*/ 214621 h 250825"/>
              <a:gd name="connsiteX14" fmla="*/ 92260 w 331341"/>
              <a:gd name="connsiteY14" fmla="*/ 214621 h 250825"/>
              <a:gd name="connsiteX15" fmla="*/ 88371 w 331341"/>
              <a:gd name="connsiteY15" fmla="*/ 213342 h 250825"/>
              <a:gd name="connsiteX16" fmla="*/ 75406 w 331341"/>
              <a:gd name="connsiteY16" fmla="*/ 189045 h 250825"/>
              <a:gd name="connsiteX17" fmla="*/ 61145 w 331341"/>
              <a:gd name="connsiteY17" fmla="*/ 213342 h 250825"/>
              <a:gd name="connsiteX18" fmla="*/ 57255 w 331341"/>
              <a:gd name="connsiteY18" fmla="*/ 214621 h 250825"/>
              <a:gd name="connsiteX19" fmla="*/ 55959 w 331341"/>
              <a:gd name="connsiteY19" fmla="*/ 214621 h 250825"/>
              <a:gd name="connsiteX20" fmla="*/ 54663 w 331341"/>
              <a:gd name="connsiteY20" fmla="*/ 212064 h 250825"/>
              <a:gd name="connsiteX21" fmla="*/ 53366 w 331341"/>
              <a:gd name="connsiteY21" fmla="*/ 199275 h 250825"/>
              <a:gd name="connsiteX22" fmla="*/ 41698 w 331341"/>
              <a:gd name="connsiteY22" fmla="*/ 205670 h 250825"/>
              <a:gd name="connsiteX23" fmla="*/ 37808 w 331341"/>
              <a:gd name="connsiteY23" fmla="*/ 204391 h 250825"/>
              <a:gd name="connsiteX24" fmla="*/ 36512 w 331341"/>
              <a:gd name="connsiteY24" fmla="*/ 200554 h 250825"/>
              <a:gd name="connsiteX25" fmla="*/ 52070 w 331341"/>
              <a:gd name="connsiteY25" fmla="*/ 171141 h 250825"/>
              <a:gd name="connsiteX26" fmla="*/ 45587 w 331341"/>
              <a:gd name="connsiteY26" fmla="*/ 153238 h 250825"/>
              <a:gd name="connsiteX27" fmla="*/ 75406 w 331341"/>
              <a:gd name="connsiteY27" fmla="*/ 123825 h 250825"/>
              <a:gd name="connsiteX28" fmla="*/ 15512 w 331341"/>
              <a:gd name="connsiteY28" fmla="*/ 47625 h 250825"/>
              <a:gd name="connsiteX29" fmla="*/ 159000 w 331341"/>
              <a:gd name="connsiteY29" fmla="*/ 47625 h 250825"/>
              <a:gd name="connsiteX30" fmla="*/ 148658 w 331341"/>
              <a:gd name="connsiteY30" fmla="*/ 69628 h 250825"/>
              <a:gd name="connsiteX31" fmla="*/ 147366 w 331341"/>
              <a:gd name="connsiteY31" fmla="*/ 73510 h 250825"/>
              <a:gd name="connsiteX32" fmla="*/ 23268 w 331341"/>
              <a:gd name="connsiteY32" fmla="*/ 73510 h 250825"/>
              <a:gd name="connsiteX33" fmla="*/ 23268 w 331341"/>
              <a:gd name="connsiteY33" fmla="*/ 224940 h 250825"/>
              <a:gd name="connsiteX34" fmla="*/ 248195 w 331341"/>
              <a:gd name="connsiteY34" fmla="*/ 224940 h 250825"/>
              <a:gd name="connsiteX35" fmla="*/ 248195 w 331341"/>
              <a:gd name="connsiteY35" fmla="*/ 142107 h 250825"/>
              <a:gd name="connsiteX36" fmla="*/ 271463 w 331341"/>
              <a:gd name="connsiteY36" fmla="*/ 143401 h 250825"/>
              <a:gd name="connsiteX37" fmla="*/ 271463 w 331341"/>
              <a:gd name="connsiteY37" fmla="*/ 235294 h 250825"/>
              <a:gd name="connsiteX38" fmla="*/ 255951 w 331341"/>
              <a:gd name="connsiteY38" fmla="*/ 250825 h 250825"/>
              <a:gd name="connsiteX39" fmla="*/ 15512 w 331341"/>
              <a:gd name="connsiteY39" fmla="*/ 250825 h 250825"/>
              <a:gd name="connsiteX40" fmla="*/ 0 w 331341"/>
              <a:gd name="connsiteY40" fmla="*/ 235294 h 250825"/>
              <a:gd name="connsiteX41" fmla="*/ 0 w 331341"/>
              <a:gd name="connsiteY41" fmla="*/ 63156 h 250825"/>
              <a:gd name="connsiteX42" fmla="*/ 15512 w 331341"/>
              <a:gd name="connsiteY42" fmla="*/ 47625 h 250825"/>
              <a:gd name="connsiteX43" fmla="*/ 175923 w 331341"/>
              <a:gd name="connsiteY43" fmla="*/ 0 h 250825"/>
              <a:gd name="connsiteX44" fmla="*/ 260350 w 331341"/>
              <a:gd name="connsiteY44" fmla="*/ 5179 h 250825"/>
              <a:gd name="connsiteX45" fmla="*/ 269442 w 331341"/>
              <a:gd name="connsiteY45" fmla="*/ 9063 h 250825"/>
              <a:gd name="connsiteX46" fmla="*/ 329189 w 331341"/>
              <a:gd name="connsiteY46" fmla="*/ 67322 h 250825"/>
              <a:gd name="connsiteX47" fmla="*/ 330488 w 331341"/>
              <a:gd name="connsiteY47" fmla="*/ 77680 h 250825"/>
              <a:gd name="connsiteX48" fmla="*/ 323994 w 331341"/>
              <a:gd name="connsiteY48" fmla="*/ 84153 h 250825"/>
              <a:gd name="connsiteX49" fmla="*/ 318798 w 331341"/>
              <a:gd name="connsiteY49" fmla="*/ 84153 h 250825"/>
              <a:gd name="connsiteX50" fmla="*/ 318798 w 331341"/>
              <a:gd name="connsiteY50" fmla="*/ 110046 h 250825"/>
              <a:gd name="connsiteX51" fmla="*/ 320097 w 331341"/>
              <a:gd name="connsiteY51" fmla="*/ 110046 h 250825"/>
              <a:gd name="connsiteX52" fmla="*/ 322695 w 331341"/>
              <a:gd name="connsiteY52" fmla="*/ 111341 h 250825"/>
              <a:gd name="connsiteX53" fmla="*/ 322695 w 331341"/>
              <a:gd name="connsiteY53" fmla="*/ 117814 h 250825"/>
              <a:gd name="connsiteX54" fmla="*/ 323994 w 331341"/>
              <a:gd name="connsiteY54" fmla="*/ 126877 h 250825"/>
              <a:gd name="connsiteX55" fmla="*/ 323994 w 331341"/>
              <a:gd name="connsiteY55" fmla="*/ 128171 h 250825"/>
              <a:gd name="connsiteX56" fmla="*/ 322695 w 331341"/>
              <a:gd name="connsiteY56" fmla="*/ 128171 h 250825"/>
              <a:gd name="connsiteX57" fmla="*/ 309706 w 331341"/>
              <a:gd name="connsiteY57" fmla="*/ 128171 h 250825"/>
              <a:gd name="connsiteX58" fmla="*/ 308407 w 331341"/>
              <a:gd name="connsiteY58" fmla="*/ 128171 h 250825"/>
              <a:gd name="connsiteX59" fmla="*/ 307109 w 331341"/>
              <a:gd name="connsiteY59" fmla="*/ 126877 h 250825"/>
              <a:gd name="connsiteX60" fmla="*/ 309706 w 331341"/>
              <a:gd name="connsiteY60" fmla="*/ 111341 h 250825"/>
              <a:gd name="connsiteX61" fmla="*/ 311005 w 331341"/>
              <a:gd name="connsiteY61" fmla="*/ 110046 h 250825"/>
              <a:gd name="connsiteX62" fmla="*/ 312304 w 331341"/>
              <a:gd name="connsiteY62" fmla="*/ 110046 h 250825"/>
              <a:gd name="connsiteX63" fmla="*/ 312304 w 331341"/>
              <a:gd name="connsiteY63" fmla="*/ 85448 h 250825"/>
              <a:gd name="connsiteX64" fmla="*/ 303212 w 331341"/>
              <a:gd name="connsiteY64" fmla="*/ 85448 h 250825"/>
              <a:gd name="connsiteX65" fmla="*/ 285028 w 331341"/>
              <a:gd name="connsiteY65" fmla="*/ 128171 h 250825"/>
              <a:gd name="connsiteX66" fmla="*/ 274637 w 331341"/>
              <a:gd name="connsiteY66" fmla="*/ 133350 h 250825"/>
              <a:gd name="connsiteX67" fmla="*/ 214889 w 331341"/>
              <a:gd name="connsiteY67" fmla="*/ 120404 h 250825"/>
              <a:gd name="connsiteX68" fmla="*/ 164234 w 331341"/>
              <a:gd name="connsiteY68" fmla="*/ 85448 h 250825"/>
              <a:gd name="connsiteX69" fmla="*/ 161636 w 331341"/>
              <a:gd name="connsiteY69" fmla="*/ 73796 h 250825"/>
              <a:gd name="connsiteX70" fmla="*/ 177222 w 331341"/>
              <a:gd name="connsiteY70" fmla="*/ 38840 h 250825"/>
              <a:gd name="connsiteX71" fmla="*/ 179820 w 331341"/>
              <a:gd name="connsiteY71" fmla="*/ 32367 h 250825"/>
              <a:gd name="connsiteX72" fmla="*/ 168130 w 331341"/>
              <a:gd name="connsiteY72" fmla="*/ 16831 h 250825"/>
              <a:gd name="connsiteX73" fmla="*/ 166831 w 331341"/>
              <a:gd name="connsiteY73" fmla="*/ 6473 h 250825"/>
              <a:gd name="connsiteX74" fmla="*/ 175923 w 331341"/>
              <a:gd name="connsiteY7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1341" h="250825">
                <a:moveTo>
                  <a:pt x="73819" y="138113"/>
                </a:moveTo>
                <a:cubicBezTo>
                  <a:pt x="65489" y="138113"/>
                  <a:pt x="58737" y="144510"/>
                  <a:pt x="58737" y="152401"/>
                </a:cubicBezTo>
                <a:cubicBezTo>
                  <a:pt x="58737" y="160292"/>
                  <a:pt x="65489" y="166689"/>
                  <a:pt x="73819" y="166689"/>
                </a:cubicBezTo>
                <a:cubicBezTo>
                  <a:pt x="82149" y="166689"/>
                  <a:pt x="88901" y="160292"/>
                  <a:pt x="88901" y="152401"/>
                </a:cubicBezTo>
                <a:cubicBezTo>
                  <a:pt x="88901" y="144510"/>
                  <a:pt x="82149" y="138113"/>
                  <a:pt x="73819" y="138113"/>
                </a:cubicBezTo>
                <a:close/>
                <a:moveTo>
                  <a:pt x="75406" y="123825"/>
                </a:moveTo>
                <a:cubicBezTo>
                  <a:pt x="90964" y="123825"/>
                  <a:pt x="103928" y="136613"/>
                  <a:pt x="103928" y="153238"/>
                </a:cubicBezTo>
                <a:cubicBezTo>
                  <a:pt x="103928" y="159632"/>
                  <a:pt x="101335" y="166026"/>
                  <a:pt x="97446" y="171141"/>
                </a:cubicBezTo>
                <a:cubicBezTo>
                  <a:pt x="97446" y="171141"/>
                  <a:pt x="97446" y="171141"/>
                  <a:pt x="113003" y="200554"/>
                </a:cubicBezTo>
                <a:cubicBezTo>
                  <a:pt x="114300" y="201833"/>
                  <a:pt x="114300" y="203112"/>
                  <a:pt x="113003" y="204391"/>
                </a:cubicBezTo>
                <a:cubicBezTo>
                  <a:pt x="111707" y="205670"/>
                  <a:pt x="109114" y="205670"/>
                  <a:pt x="107818" y="205670"/>
                </a:cubicBezTo>
                <a:cubicBezTo>
                  <a:pt x="107818" y="205670"/>
                  <a:pt x="107818" y="205670"/>
                  <a:pt x="96149" y="199275"/>
                </a:cubicBezTo>
                <a:cubicBezTo>
                  <a:pt x="96149" y="199275"/>
                  <a:pt x="96149" y="199275"/>
                  <a:pt x="94853" y="212064"/>
                </a:cubicBezTo>
                <a:cubicBezTo>
                  <a:pt x="94853" y="213342"/>
                  <a:pt x="94853" y="214621"/>
                  <a:pt x="93557" y="214621"/>
                </a:cubicBezTo>
                <a:cubicBezTo>
                  <a:pt x="93557" y="214621"/>
                  <a:pt x="92260" y="214621"/>
                  <a:pt x="92260" y="214621"/>
                </a:cubicBezTo>
                <a:cubicBezTo>
                  <a:pt x="90964" y="215900"/>
                  <a:pt x="89667" y="214621"/>
                  <a:pt x="88371" y="213342"/>
                </a:cubicBezTo>
                <a:cubicBezTo>
                  <a:pt x="88371" y="213342"/>
                  <a:pt x="88371" y="213342"/>
                  <a:pt x="75406" y="189045"/>
                </a:cubicBezTo>
                <a:cubicBezTo>
                  <a:pt x="75406" y="189045"/>
                  <a:pt x="75406" y="189045"/>
                  <a:pt x="61145" y="213342"/>
                </a:cubicBezTo>
                <a:cubicBezTo>
                  <a:pt x="61145" y="214621"/>
                  <a:pt x="58552" y="215900"/>
                  <a:pt x="57255" y="214621"/>
                </a:cubicBezTo>
                <a:cubicBezTo>
                  <a:pt x="57255" y="214621"/>
                  <a:pt x="57255" y="214621"/>
                  <a:pt x="55959" y="214621"/>
                </a:cubicBezTo>
                <a:cubicBezTo>
                  <a:pt x="55959" y="214621"/>
                  <a:pt x="54663" y="213342"/>
                  <a:pt x="54663" y="212064"/>
                </a:cubicBezTo>
                <a:cubicBezTo>
                  <a:pt x="54663" y="212064"/>
                  <a:pt x="54663" y="212064"/>
                  <a:pt x="53366" y="199275"/>
                </a:cubicBezTo>
                <a:cubicBezTo>
                  <a:pt x="53366" y="199275"/>
                  <a:pt x="53366" y="199275"/>
                  <a:pt x="41698" y="205670"/>
                </a:cubicBezTo>
                <a:cubicBezTo>
                  <a:pt x="40401" y="205670"/>
                  <a:pt x="39105" y="205670"/>
                  <a:pt x="37808" y="204391"/>
                </a:cubicBezTo>
                <a:cubicBezTo>
                  <a:pt x="36512" y="203112"/>
                  <a:pt x="36512" y="201833"/>
                  <a:pt x="36512" y="200554"/>
                </a:cubicBezTo>
                <a:cubicBezTo>
                  <a:pt x="36512" y="200554"/>
                  <a:pt x="36512" y="200554"/>
                  <a:pt x="52070" y="171141"/>
                </a:cubicBezTo>
                <a:cubicBezTo>
                  <a:pt x="48180" y="166026"/>
                  <a:pt x="45587" y="159632"/>
                  <a:pt x="45587" y="153238"/>
                </a:cubicBezTo>
                <a:cubicBezTo>
                  <a:pt x="45587" y="136613"/>
                  <a:pt x="58552" y="123825"/>
                  <a:pt x="75406" y="123825"/>
                </a:cubicBezTo>
                <a:close/>
                <a:moveTo>
                  <a:pt x="15512" y="47625"/>
                </a:moveTo>
                <a:cubicBezTo>
                  <a:pt x="15512" y="47625"/>
                  <a:pt x="15512" y="47625"/>
                  <a:pt x="159000" y="47625"/>
                </a:cubicBezTo>
                <a:cubicBezTo>
                  <a:pt x="159000" y="47625"/>
                  <a:pt x="159000" y="47625"/>
                  <a:pt x="148658" y="69628"/>
                </a:cubicBezTo>
                <a:cubicBezTo>
                  <a:pt x="148658" y="70922"/>
                  <a:pt x="148658" y="72216"/>
                  <a:pt x="147366" y="73510"/>
                </a:cubicBezTo>
                <a:cubicBezTo>
                  <a:pt x="147366" y="73510"/>
                  <a:pt x="147366" y="73510"/>
                  <a:pt x="23268" y="73510"/>
                </a:cubicBezTo>
                <a:cubicBezTo>
                  <a:pt x="23268" y="73510"/>
                  <a:pt x="23268" y="73510"/>
                  <a:pt x="23268" y="224940"/>
                </a:cubicBezTo>
                <a:cubicBezTo>
                  <a:pt x="23268" y="224940"/>
                  <a:pt x="23268" y="224940"/>
                  <a:pt x="248195" y="224940"/>
                </a:cubicBezTo>
                <a:cubicBezTo>
                  <a:pt x="248195" y="224940"/>
                  <a:pt x="248195" y="224940"/>
                  <a:pt x="248195" y="142107"/>
                </a:cubicBezTo>
                <a:cubicBezTo>
                  <a:pt x="255951" y="143401"/>
                  <a:pt x="263707" y="143401"/>
                  <a:pt x="271463" y="143401"/>
                </a:cubicBezTo>
                <a:cubicBezTo>
                  <a:pt x="271463" y="143401"/>
                  <a:pt x="271463" y="143401"/>
                  <a:pt x="271463" y="235294"/>
                </a:cubicBezTo>
                <a:cubicBezTo>
                  <a:pt x="271463" y="243060"/>
                  <a:pt x="263707" y="250825"/>
                  <a:pt x="255951" y="250825"/>
                </a:cubicBezTo>
                <a:cubicBezTo>
                  <a:pt x="255951" y="250825"/>
                  <a:pt x="255951" y="250825"/>
                  <a:pt x="15512" y="250825"/>
                </a:cubicBezTo>
                <a:cubicBezTo>
                  <a:pt x="6463" y="250825"/>
                  <a:pt x="0" y="243060"/>
                  <a:pt x="0" y="235294"/>
                </a:cubicBezTo>
                <a:cubicBezTo>
                  <a:pt x="0" y="235294"/>
                  <a:pt x="0" y="235294"/>
                  <a:pt x="0" y="63156"/>
                </a:cubicBezTo>
                <a:cubicBezTo>
                  <a:pt x="0" y="54096"/>
                  <a:pt x="6463" y="47625"/>
                  <a:pt x="15512" y="47625"/>
                </a:cubicBezTo>
                <a:close/>
                <a:moveTo>
                  <a:pt x="175923" y="0"/>
                </a:moveTo>
                <a:cubicBezTo>
                  <a:pt x="175923" y="0"/>
                  <a:pt x="175923" y="0"/>
                  <a:pt x="260350" y="5179"/>
                </a:cubicBezTo>
                <a:cubicBezTo>
                  <a:pt x="264246" y="3884"/>
                  <a:pt x="266844" y="5179"/>
                  <a:pt x="269442" y="9063"/>
                </a:cubicBezTo>
                <a:cubicBezTo>
                  <a:pt x="269442" y="9063"/>
                  <a:pt x="269442" y="9063"/>
                  <a:pt x="329189" y="67322"/>
                </a:cubicBezTo>
                <a:cubicBezTo>
                  <a:pt x="331787" y="69912"/>
                  <a:pt x="331787" y="75090"/>
                  <a:pt x="330488" y="77680"/>
                </a:cubicBezTo>
                <a:cubicBezTo>
                  <a:pt x="329189" y="81564"/>
                  <a:pt x="327890" y="82858"/>
                  <a:pt x="323994" y="84153"/>
                </a:cubicBezTo>
                <a:cubicBezTo>
                  <a:pt x="323994" y="84153"/>
                  <a:pt x="323994" y="84153"/>
                  <a:pt x="318798" y="84153"/>
                </a:cubicBezTo>
                <a:cubicBezTo>
                  <a:pt x="318798" y="84153"/>
                  <a:pt x="318798" y="84153"/>
                  <a:pt x="318798" y="110046"/>
                </a:cubicBezTo>
                <a:cubicBezTo>
                  <a:pt x="318798" y="110046"/>
                  <a:pt x="318798" y="110046"/>
                  <a:pt x="320097" y="110046"/>
                </a:cubicBezTo>
                <a:cubicBezTo>
                  <a:pt x="321396" y="110046"/>
                  <a:pt x="322695" y="111341"/>
                  <a:pt x="322695" y="111341"/>
                </a:cubicBezTo>
                <a:cubicBezTo>
                  <a:pt x="322695" y="111341"/>
                  <a:pt x="322695" y="111341"/>
                  <a:pt x="322695" y="117814"/>
                </a:cubicBezTo>
                <a:cubicBezTo>
                  <a:pt x="323994" y="120404"/>
                  <a:pt x="323994" y="122993"/>
                  <a:pt x="323994" y="126877"/>
                </a:cubicBezTo>
                <a:cubicBezTo>
                  <a:pt x="323994" y="126877"/>
                  <a:pt x="323994" y="126877"/>
                  <a:pt x="323994" y="128171"/>
                </a:cubicBezTo>
                <a:cubicBezTo>
                  <a:pt x="323994" y="128171"/>
                  <a:pt x="322695" y="128171"/>
                  <a:pt x="322695" y="128171"/>
                </a:cubicBezTo>
                <a:cubicBezTo>
                  <a:pt x="322695" y="128171"/>
                  <a:pt x="322695" y="128171"/>
                  <a:pt x="309706" y="128171"/>
                </a:cubicBezTo>
                <a:cubicBezTo>
                  <a:pt x="308407" y="128171"/>
                  <a:pt x="308407" y="128171"/>
                  <a:pt x="308407" y="128171"/>
                </a:cubicBezTo>
                <a:cubicBezTo>
                  <a:pt x="308407" y="126877"/>
                  <a:pt x="307109" y="126877"/>
                  <a:pt x="307109" y="126877"/>
                </a:cubicBezTo>
                <a:cubicBezTo>
                  <a:pt x="307109" y="126877"/>
                  <a:pt x="307109" y="126877"/>
                  <a:pt x="309706" y="111341"/>
                </a:cubicBezTo>
                <a:cubicBezTo>
                  <a:pt x="309706" y="111341"/>
                  <a:pt x="311005" y="110046"/>
                  <a:pt x="311005" y="110046"/>
                </a:cubicBezTo>
                <a:cubicBezTo>
                  <a:pt x="311005" y="110046"/>
                  <a:pt x="311005" y="110046"/>
                  <a:pt x="312304" y="110046"/>
                </a:cubicBezTo>
                <a:cubicBezTo>
                  <a:pt x="312304" y="110046"/>
                  <a:pt x="312304" y="110046"/>
                  <a:pt x="312304" y="85448"/>
                </a:cubicBezTo>
                <a:cubicBezTo>
                  <a:pt x="312304" y="85448"/>
                  <a:pt x="312304" y="85448"/>
                  <a:pt x="303212" y="85448"/>
                </a:cubicBezTo>
                <a:cubicBezTo>
                  <a:pt x="303212" y="85448"/>
                  <a:pt x="303212" y="85448"/>
                  <a:pt x="285028" y="128171"/>
                </a:cubicBezTo>
                <a:cubicBezTo>
                  <a:pt x="282430" y="132055"/>
                  <a:pt x="278534" y="133350"/>
                  <a:pt x="274637" y="133350"/>
                </a:cubicBezTo>
                <a:cubicBezTo>
                  <a:pt x="253855" y="133350"/>
                  <a:pt x="233073" y="128171"/>
                  <a:pt x="214889" y="120404"/>
                </a:cubicBezTo>
                <a:cubicBezTo>
                  <a:pt x="195406" y="112636"/>
                  <a:pt x="178521" y="99689"/>
                  <a:pt x="164234" y="85448"/>
                </a:cubicBezTo>
                <a:cubicBezTo>
                  <a:pt x="160337" y="81564"/>
                  <a:pt x="160337" y="77680"/>
                  <a:pt x="161636" y="73796"/>
                </a:cubicBezTo>
                <a:cubicBezTo>
                  <a:pt x="172027" y="51787"/>
                  <a:pt x="169429" y="58260"/>
                  <a:pt x="177222" y="38840"/>
                </a:cubicBezTo>
                <a:cubicBezTo>
                  <a:pt x="177222" y="38840"/>
                  <a:pt x="177222" y="38840"/>
                  <a:pt x="179820" y="32367"/>
                </a:cubicBezTo>
                <a:cubicBezTo>
                  <a:pt x="179820" y="32367"/>
                  <a:pt x="179820" y="32367"/>
                  <a:pt x="168130" y="16831"/>
                </a:cubicBezTo>
                <a:cubicBezTo>
                  <a:pt x="165532" y="14241"/>
                  <a:pt x="165532" y="10357"/>
                  <a:pt x="166831" y="6473"/>
                </a:cubicBezTo>
                <a:cubicBezTo>
                  <a:pt x="168130" y="2589"/>
                  <a:pt x="172027" y="0"/>
                  <a:pt x="1759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1244186927"/>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6915" y="195825"/>
            <a:ext cx="11855085" cy="867700"/>
            <a:chOff x="336915" y="195825"/>
            <a:chExt cx="11855085" cy="867700"/>
          </a:xfrm>
        </p:grpSpPr>
        <p:pic>
          <p:nvPicPr>
            <p:cNvPr id="3" name="图片 2"/>
            <p:cNvPicPr>
              <a:picLocks noChangeAspect="1"/>
            </p:cNvPicPr>
            <p:nvPr/>
          </p:nvPicPr>
          <p:blipFill>
            <a:blip r:embed="rId3"/>
            <a:stretch>
              <a:fillRect/>
            </a:stretch>
          </p:blipFill>
          <p:spPr>
            <a:xfrm>
              <a:off x="336915" y="195825"/>
              <a:ext cx="954856" cy="867700"/>
            </a:xfrm>
            <a:prstGeom prst="rect">
              <a:avLst/>
            </a:prstGeom>
            <a:effectLst/>
          </p:spPr>
        </p:pic>
        <p:sp>
          <p:nvSpPr>
            <p:cNvPr id="4" name="文本框 3"/>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5" name="文本框 4"/>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6" name="直接连接符 5"/>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8315024" y="1715155"/>
            <a:ext cx="3102639" cy="964135"/>
            <a:chOff x="6723970" y="2930779"/>
            <a:chExt cx="3102639" cy="964135"/>
          </a:xfrm>
        </p:grpSpPr>
        <p:sp>
          <p:nvSpPr>
            <p:cNvPr id="13" name="矩形 12"/>
            <p:cNvSpPr/>
            <p:nvPr/>
          </p:nvSpPr>
          <p:spPr>
            <a:xfrm>
              <a:off x="6723970" y="3285516"/>
              <a:ext cx="310263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4" name="矩形 13"/>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5" name="组合 14"/>
          <p:cNvGrpSpPr/>
          <p:nvPr/>
        </p:nvGrpSpPr>
        <p:grpSpPr>
          <a:xfrm>
            <a:off x="8315024" y="4804984"/>
            <a:ext cx="3102639" cy="964135"/>
            <a:chOff x="6723970" y="2930779"/>
            <a:chExt cx="3102639" cy="964135"/>
          </a:xfrm>
        </p:grpSpPr>
        <p:sp>
          <p:nvSpPr>
            <p:cNvPr id="16" name="矩形 15"/>
            <p:cNvSpPr/>
            <p:nvPr/>
          </p:nvSpPr>
          <p:spPr>
            <a:xfrm>
              <a:off x="6723970" y="3285516"/>
              <a:ext cx="310263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7" name="矩形 16"/>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8" name="组合 17"/>
          <p:cNvGrpSpPr/>
          <p:nvPr/>
        </p:nvGrpSpPr>
        <p:grpSpPr>
          <a:xfrm>
            <a:off x="774338" y="1715155"/>
            <a:ext cx="3102639" cy="929831"/>
            <a:chOff x="6723970" y="2930779"/>
            <a:chExt cx="3102639" cy="929831"/>
          </a:xfrm>
        </p:grpSpPr>
        <p:sp>
          <p:nvSpPr>
            <p:cNvPr id="19" name="矩形 18"/>
            <p:cNvSpPr/>
            <p:nvPr/>
          </p:nvSpPr>
          <p:spPr>
            <a:xfrm>
              <a:off x="6723970" y="3285516"/>
              <a:ext cx="3102639" cy="57509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0" name="矩形 19"/>
            <p:cNvSpPr/>
            <p:nvPr/>
          </p:nvSpPr>
          <p:spPr>
            <a:xfrm>
              <a:off x="7584635" y="2930779"/>
              <a:ext cx="2241974" cy="38055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21" name="组合 20"/>
          <p:cNvGrpSpPr/>
          <p:nvPr/>
        </p:nvGrpSpPr>
        <p:grpSpPr>
          <a:xfrm>
            <a:off x="774338" y="4804984"/>
            <a:ext cx="3102639" cy="929831"/>
            <a:chOff x="6723970" y="2930779"/>
            <a:chExt cx="3102639" cy="929831"/>
          </a:xfrm>
        </p:grpSpPr>
        <p:sp>
          <p:nvSpPr>
            <p:cNvPr id="22" name="矩形 21"/>
            <p:cNvSpPr/>
            <p:nvPr/>
          </p:nvSpPr>
          <p:spPr>
            <a:xfrm>
              <a:off x="6723970" y="3285516"/>
              <a:ext cx="3102639" cy="57509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3" name="矩形 22"/>
            <p:cNvSpPr/>
            <p:nvPr/>
          </p:nvSpPr>
          <p:spPr>
            <a:xfrm>
              <a:off x="7584635" y="2930779"/>
              <a:ext cx="2241974" cy="38055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pic>
        <p:nvPicPr>
          <p:cNvPr id="30" name="图片占位符 2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731" r="11731"/>
          <a:stretch>
            <a:fillRect/>
          </a:stretch>
        </p:blipFill>
        <p:spPr/>
      </p:pic>
    </p:spTree>
    <p:extLst>
      <p:ext uri="{BB962C8B-B14F-4D97-AF65-F5344CB8AC3E}">
        <p14:creationId xmlns:p14="http://schemas.microsoft.com/office/powerpoint/2010/main" val="3553167029"/>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6915" y="195825"/>
            <a:ext cx="11855085" cy="867700"/>
            <a:chOff x="336915" y="195825"/>
            <a:chExt cx="11855085" cy="867700"/>
          </a:xfrm>
        </p:grpSpPr>
        <p:pic>
          <p:nvPicPr>
            <p:cNvPr id="3" name="图片 2"/>
            <p:cNvPicPr>
              <a:picLocks noChangeAspect="1"/>
            </p:cNvPicPr>
            <p:nvPr/>
          </p:nvPicPr>
          <p:blipFill>
            <a:blip r:embed="rId3"/>
            <a:stretch>
              <a:fillRect/>
            </a:stretch>
          </p:blipFill>
          <p:spPr>
            <a:xfrm>
              <a:off x="336915" y="195825"/>
              <a:ext cx="954856" cy="867700"/>
            </a:xfrm>
            <a:prstGeom prst="rect">
              <a:avLst/>
            </a:prstGeom>
            <a:effectLst/>
          </p:spPr>
        </p:pic>
        <p:sp>
          <p:nvSpPr>
            <p:cNvPr id="4" name="文本框 3"/>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5" name="文本框 4"/>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6" name="直接连接符 5"/>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7" name="六边形 6"/>
          <p:cNvSpPr/>
          <p:nvPr/>
        </p:nvSpPr>
        <p:spPr>
          <a:xfrm rot="5400000">
            <a:off x="116977" y="2845934"/>
            <a:ext cx="4358269" cy="1886856"/>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rot="5400000">
            <a:off x="806834" y="3535792"/>
            <a:ext cx="2978555" cy="1886856"/>
          </a:xfrm>
          <a:custGeom>
            <a:avLst/>
            <a:gdLst>
              <a:gd name="connsiteX0" fmla="*/ 0 w 2978555"/>
              <a:gd name="connsiteY0" fmla="*/ 1886856 h 1886856"/>
              <a:gd name="connsiteX1" fmla="*/ 0 w 2978555"/>
              <a:gd name="connsiteY1" fmla="*/ 1146629 h 1886856"/>
              <a:gd name="connsiteX2" fmla="*/ 40951 w 2978555"/>
              <a:gd name="connsiteY2" fmla="*/ 1142500 h 1886856"/>
              <a:gd name="connsiteX3" fmla="*/ 203200 w 2978555"/>
              <a:gd name="connsiteY3" fmla="*/ 943429 h 1886856"/>
              <a:gd name="connsiteX4" fmla="*/ 40951 w 2978555"/>
              <a:gd name="connsiteY4" fmla="*/ 744357 h 1886856"/>
              <a:gd name="connsiteX5" fmla="*/ 0 w 2978555"/>
              <a:gd name="connsiteY5" fmla="*/ 740229 h 1886856"/>
              <a:gd name="connsiteX6" fmla="*/ 0 w 2978555"/>
              <a:gd name="connsiteY6" fmla="*/ 0 h 1886856"/>
              <a:gd name="connsiteX7" fmla="*/ 2506841 w 2978555"/>
              <a:gd name="connsiteY7" fmla="*/ 0 h 1886856"/>
              <a:gd name="connsiteX8" fmla="*/ 2978555 w 2978555"/>
              <a:gd name="connsiteY8" fmla="*/ 943428 h 1886856"/>
              <a:gd name="connsiteX9" fmla="*/ 2506841 w 2978555"/>
              <a:gd name="connsiteY9" fmla="*/ 1886856 h 188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555" h="1886856">
                <a:moveTo>
                  <a:pt x="0" y="1886856"/>
                </a:moveTo>
                <a:lnTo>
                  <a:pt x="0" y="1146629"/>
                </a:lnTo>
                <a:lnTo>
                  <a:pt x="40951" y="1142500"/>
                </a:lnTo>
                <a:cubicBezTo>
                  <a:pt x="133546" y="1123553"/>
                  <a:pt x="203200" y="1041625"/>
                  <a:pt x="203200" y="943429"/>
                </a:cubicBezTo>
                <a:cubicBezTo>
                  <a:pt x="203200" y="845233"/>
                  <a:pt x="133546" y="763305"/>
                  <a:pt x="40951" y="744357"/>
                </a:cubicBezTo>
                <a:lnTo>
                  <a:pt x="0" y="740229"/>
                </a:lnTo>
                <a:lnTo>
                  <a:pt x="0" y="0"/>
                </a:lnTo>
                <a:lnTo>
                  <a:pt x="2506841" y="0"/>
                </a:lnTo>
                <a:lnTo>
                  <a:pt x="2978555" y="943428"/>
                </a:lnTo>
                <a:lnTo>
                  <a:pt x="2506841" y="1886856"/>
                </a:lnTo>
                <a:close/>
              </a:path>
            </a:pathLst>
          </a:custGeom>
          <a:solidFill>
            <a:srgbClr val="BF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947299" y="2100030"/>
            <a:ext cx="697627" cy="646331"/>
          </a:xfrm>
          <a:prstGeom prst="rect">
            <a:avLst/>
          </a:prstGeom>
          <a:noFill/>
        </p:spPr>
        <p:txBody>
          <a:bodyPr wrap="none" rtlCol="0">
            <a:spAutoFit/>
            <a:scene3d>
              <a:camera prst="orthographicFront"/>
              <a:lightRig rig="threePt" dir="t"/>
            </a:scene3d>
            <a:sp3d contourW="6350"/>
          </a:bodyPr>
          <a:lstStyle/>
          <a:p>
            <a:pPr algn="ctr"/>
            <a:r>
              <a:rPr lang="en-US" altLang="zh-CN" sz="3600" b="1" dirty="0">
                <a:solidFill>
                  <a:srgbClr val="9D6BAB"/>
                </a:solidFill>
              </a:rPr>
              <a:t>01</a:t>
            </a:r>
            <a:endParaRPr lang="zh-CN" altLang="en-US" sz="3600" b="1" dirty="0">
              <a:solidFill>
                <a:srgbClr val="9D6BAB"/>
              </a:solidFill>
            </a:endParaRPr>
          </a:p>
        </p:txBody>
      </p:sp>
      <p:sp>
        <p:nvSpPr>
          <p:cNvPr id="36" name="椭圆 13"/>
          <p:cNvSpPr/>
          <p:nvPr/>
        </p:nvSpPr>
        <p:spPr>
          <a:xfrm>
            <a:off x="2052530" y="3627944"/>
            <a:ext cx="487162" cy="282747"/>
          </a:xfrm>
          <a:custGeom>
            <a:avLst/>
            <a:gdLst>
              <a:gd name="connsiteX0" fmla="*/ 242998 w 328675"/>
              <a:gd name="connsiteY0" fmla="*/ 18010 h 190762"/>
              <a:gd name="connsiteX1" fmla="*/ 261136 w 328675"/>
              <a:gd name="connsiteY1" fmla="*/ 54229 h 190762"/>
              <a:gd name="connsiteX2" fmla="*/ 283160 w 328675"/>
              <a:gd name="connsiteY2" fmla="*/ 95621 h 190762"/>
              <a:gd name="connsiteX3" fmla="*/ 284456 w 328675"/>
              <a:gd name="connsiteY3" fmla="*/ 96915 h 190762"/>
              <a:gd name="connsiteX4" fmla="*/ 281865 w 328675"/>
              <a:gd name="connsiteY4" fmla="*/ 103382 h 190762"/>
              <a:gd name="connsiteX5" fmla="*/ 280569 w 328675"/>
              <a:gd name="connsiteY5" fmla="*/ 104676 h 190762"/>
              <a:gd name="connsiteX6" fmla="*/ 276683 w 328675"/>
              <a:gd name="connsiteY6" fmla="*/ 103382 h 190762"/>
              <a:gd name="connsiteX7" fmla="*/ 267614 w 328675"/>
              <a:gd name="connsiteY7" fmla="*/ 105970 h 190762"/>
              <a:gd name="connsiteX8" fmla="*/ 245589 w 328675"/>
              <a:gd name="connsiteY8" fmla="*/ 112437 h 190762"/>
              <a:gd name="connsiteX9" fmla="*/ 217087 w 328675"/>
              <a:gd name="connsiteY9" fmla="*/ 133133 h 190762"/>
              <a:gd name="connsiteX10" fmla="*/ 185994 w 328675"/>
              <a:gd name="connsiteY10" fmla="*/ 157710 h 190762"/>
              <a:gd name="connsiteX11" fmla="*/ 235225 w 328675"/>
              <a:gd name="connsiteY11" fmla="*/ 130546 h 190762"/>
              <a:gd name="connsiteX12" fmla="*/ 263727 w 328675"/>
              <a:gd name="connsiteY12" fmla="*/ 115024 h 190762"/>
              <a:gd name="connsiteX13" fmla="*/ 298707 w 328675"/>
              <a:gd name="connsiteY13" fmla="*/ 108557 h 190762"/>
              <a:gd name="connsiteX14" fmla="*/ 268909 w 328675"/>
              <a:gd name="connsiteY14" fmla="*/ 47761 h 190762"/>
              <a:gd name="connsiteX15" fmla="*/ 242998 w 328675"/>
              <a:gd name="connsiteY15" fmla="*/ 18010 h 190762"/>
              <a:gd name="connsiteX16" fmla="*/ 88200 w 328675"/>
              <a:gd name="connsiteY16" fmla="*/ 16115 h 190762"/>
              <a:gd name="connsiteX17" fmla="*/ 68939 w 328675"/>
              <a:gd name="connsiteY17" fmla="*/ 27638 h 190762"/>
              <a:gd name="connsiteX18" fmla="*/ 58667 w 328675"/>
              <a:gd name="connsiteY18" fmla="*/ 46841 h 190762"/>
              <a:gd name="connsiteX19" fmla="*/ 30419 w 328675"/>
              <a:gd name="connsiteY19" fmla="*/ 107013 h 190762"/>
              <a:gd name="connsiteX20" fmla="*/ 117732 w 328675"/>
              <a:gd name="connsiteY20" fmla="*/ 133898 h 190762"/>
              <a:gd name="connsiteX21" fmla="*/ 52247 w 328675"/>
              <a:gd name="connsiteY21" fmla="*/ 98051 h 190762"/>
              <a:gd name="connsiteX22" fmla="*/ 52247 w 328675"/>
              <a:gd name="connsiteY22" fmla="*/ 90370 h 190762"/>
              <a:gd name="connsiteX23" fmla="*/ 61235 w 328675"/>
              <a:gd name="connsiteY23" fmla="*/ 71166 h 190762"/>
              <a:gd name="connsiteX24" fmla="*/ 74076 w 328675"/>
              <a:gd name="connsiteY24" fmla="*/ 45561 h 190762"/>
              <a:gd name="connsiteX25" fmla="*/ 88200 w 328675"/>
              <a:gd name="connsiteY25" fmla="*/ 16115 h 190762"/>
              <a:gd name="connsiteX26" fmla="*/ 229033 w 328675"/>
              <a:gd name="connsiteY26" fmla="*/ 13248 h 190762"/>
              <a:gd name="connsiteX27" fmla="*/ 216098 w 328675"/>
              <a:gd name="connsiteY27" fmla="*/ 15843 h 190762"/>
              <a:gd name="connsiteX28" fmla="*/ 195401 w 328675"/>
              <a:gd name="connsiteY28" fmla="*/ 23629 h 190762"/>
              <a:gd name="connsiteX29" fmla="*/ 169531 w 328675"/>
              <a:gd name="connsiteY29" fmla="*/ 50879 h 190762"/>
              <a:gd name="connsiteX30" fmla="*/ 166944 w 328675"/>
              <a:gd name="connsiteY30" fmla="*/ 155985 h 190762"/>
              <a:gd name="connsiteX31" fmla="*/ 168238 w 328675"/>
              <a:gd name="connsiteY31" fmla="*/ 159878 h 190762"/>
              <a:gd name="connsiteX32" fmla="*/ 168238 w 328675"/>
              <a:gd name="connsiteY32" fmla="*/ 162473 h 190762"/>
              <a:gd name="connsiteX33" fmla="*/ 195401 w 328675"/>
              <a:gd name="connsiteY33" fmla="*/ 139116 h 190762"/>
              <a:gd name="connsiteX34" fmla="*/ 229033 w 328675"/>
              <a:gd name="connsiteY34" fmla="*/ 111867 h 190762"/>
              <a:gd name="connsiteX35" fmla="*/ 269132 w 328675"/>
              <a:gd name="connsiteY35" fmla="*/ 96295 h 190762"/>
              <a:gd name="connsiteX36" fmla="*/ 271719 w 328675"/>
              <a:gd name="connsiteY36" fmla="*/ 96295 h 190762"/>
              <a:gd name="connsiteX37" fmla="*/ 253610 w 328675"/>
              <a:gd name="connsiteY37" fmla="*/ 58665 h 190762"/>
              <a:gd name="connsiteX38" fmla="*/ 229033 w 328675"/>
              <a:gd name="connsiteY38" fmla="*/ 13248 h 190762"/>
              <a:gd name="connsiteX39" fmla="*/ 107016 w 328675"/>
              <a:gd name="connsiteY39" fmla="*/ 9778 h 190762"/>
              <a:gd name="connsiteX40" fmla="*/ 94117 w 328675"/>
              <a:gd name="connsiteY40" fmla="*/ 24002 h 190762"/>
              <a:gd name="connsiteX41" fmla="*/ 60581 w 328675"/>
              <a:gd name="connsiteY41" fmla="*/ 91240 h 190762"/>
              <a:gd name="connsiteX42" fmla="*/ 158610 w 328675"/>
              <a:gd name="connsiteY42" fmla="*/ 168823 h 190762"/>
              <a:gd name="connsiteX43" fmla="*/ 159899 w 328675"/>
              <a:gd name="connsiteY43" fmla="*/ 162358 h 190762"/>
              <a:gd name="connsiteX44" fmla="*/ 162479 w 328675"/>
              <a:gd name="connsiteY44" fmla="*/ 104171 h 190762"/>
              <a:gd name="connsiteX45" fmla="*/ 163769 w 328675"/>
              <a:gd name="connsiteY45" fmla="*/ 67965 h 190762"/>
              <a:gd name="connsiteX46" fmla="*/ 163769 w 328675"/>
              <a:gd name="connsiteY46" fmla="*/ 55035 h 190762"/>
              <a:gd name="connsiteX47" fmla="*/ 163769 w 328675"/>
              <a:gd name="connsiteY47" fmla="*/ 52449 h 190762"/>
              <a:gd name="connsiteX48" fmla="*/ 163769 w 328675"/>
              <a:gd name="connsiteY48" fmla="*/ 51156 h 190762"/>
              <a:gd name="connsiteX49" fmla="*/ 159899 w 328675"/>
              <a:gd name="connsiteY49" fmla="*/ 49863 h 190762"/>
              <a:gd name="connsiteX50" fmla="*/ 126363 w 328675"/>
              <a:gd name="connsiteY50" fmla="*/ 16244 h 190762"/>
              <a:gd name="connsiteX51" fmla="*/ 107016 w 328675"/>
              <a:gd name="connsiteY51" fmla="*/ 9778 h 190762"/>
              <a:gd name="connsiteX52" fmla="*/ 115067 w 328675"/>
              <a:gd name="connsiteY52" fmla="*/ 1621 h 190762"/>
              <a:gd name="connsiteX53" fmla="*/ 129896 w 328675"/>
              <a:gd name="connsiteY53" fmla="*/ 8755 h 190762"/>
              <a:gd name="connsiteX54" fmla="*/ 166001 w 328675"/>
              <a:gd name="connsiteY54" fmla="*/ 43774 h 190762"/>
              <a:gd name="connsiteX55" fmla="*/ 186632 w 328675"/>
              <a:gd name="connsiteY55" fmla="*/ 17834 h 190762"/>
              <a:gd name="connsiteX56" fmla="*/ 211132 w 328675"/>
              <a:gd name="connsiteY56" fmla="*/ 7458 h 190762"/>
              <a:gd name="connsiteX57" fmla="*/ 230474 w 328675"/>
              <a:gd name="connsiteY57" fmla="*/ 3567 h 190762"/>
              <a:gd name="connsiteX58" fmla="*/ 234342 w 328675"/>
              <a:gd name="connsiteY58" fmla="*/ 7458 h 190762"/>
              <a:gd name="connsiteX59" fmla="*/ 235632 w 328675"/>
              <a:gd name="connsiteY59" fmla="*/ 8755 h 190762"/>
              <a:gd name="connsiteX60" fmla="*/ 236921 w 328675"/>
              <a:gd name="connsiteY60" fmla="*/ 10052 h 190762"/>
              <a:gd name="connsiteX61" fmla="*/ 264000 w 328675"/>
              <a:gd name="connsiteY61" fmla="*/ 19131 h 190762"/>
              <a:gd name="connsiteX62" fmla="*/ 294947 w 328675"/>
              <a:gd name="connsiteY62" fmla="*/ 46367 h 190762"/>
              <a:gd name="connsiteX63" fmla="*/ 325894 w 328675"/>
              <a:gd name="connsiteY63" fmla="*/ 100841 h 190762"/>
              <a:gd name="connsiteX64" fmla="*/ 306552 w 328675"/>
              <a:gd name="connsiteY64" fmla="*/ 139750 h 190762"/>
              <a:gd name="connsiteX65" fmla="*/ 233053 w 328675"/>
              <a:gd name="connsiteY65" fmla="*/ 164393 h 190762"/>
              <a:gd name="connsiteX66" fmla="*/ 173738 w 328675"/>
              <a:gd name="connsiteY66" fmla="*/ 189035 h 190762"/>
              <a:gd name="connsiteX67" fmla="*/ 142790 w 328675"/>
              <a:gd name="connsiteY67" fmla="*/ 182550 h 190762"/>
              <a:gd name="connsiteX68" fmla="*/ 86054 w 328675"/>
              <a:gd name="connsiteY68" fmla="*/ 156611 h 190762"/>
              <a:gd name="connsiteX69" fmla="*/ 31897 w 328675"/>
              <a:gd name="connsiteY69" fmla="*/ 133265 h 190762"/>
              <a:gd name="connsiteX70" fmla="*/ 3528 w 328675"/>
              <a:gd name="connsiteY70" fmla="*/ 124186 h 190762"/>
              <a:gd name="connsiteX71" fmla="*/ 3528 w 328675"/>
              <a:gd name="connsiteY71" fmla="*/ 102138 h 190762"/>
              <a:gd name="connsiteX72" fmla="*/ 57686 w 328675"/>
              <a:gd name="connsiteY72" fmla="*/ 15240 h 190762"/>
              <a:gd name="connsiteX73" fmla="*/ 60265 w 328675"/>
              <a:gd name="connsiteY73" fmla="*/ 13943 h 190762"/>
              <a:gd name="connsiteX74" fmla="*/ 66712 w 328675"/>
              <a:gd name="connsiteY74" fmla="*/ 16537 h 190762"/>
              <a:gd name="connsiteX75" fmla="*/ 92501 w 328675"/>
              <a:gd name="connsiteY75" fmla="*/ 10052 h 190762"/>
              <a:gd name="connsiteX76" fmla="*/ 100238 w 328675"/>
              <a:gd name="connsiteY76" fmla="*/ 2270 h 190762"/>
              <a:gd name="connsiteX77" fmla="*/ 115067 w 328675"/>
              <a:gd name="connsiteY77" fmla="*/ 1621 h 19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28675" h="190762">
                <a:moveTo>
                  <a:pt x="242998" y="18010"/>
                </a:moveTo>
                <a:cubicBezTo>
                  <a:pt x="250772" y="29652"/>
                  <a:pt x="255954" y="42587"/>
                  <a:pt x="261136" y="54229"/>
                </a:cubicBezTo>
                <a:cubicBezTo>
                  <a:pt x="268909" y="67164"/>
                  <a:pt x="277978" y="81393"/>
                  <a:pt x="283160" y="95621"/>
                </a:cubicBezTo>
                <a:cubicBezTo>
                  <a:pt x="283160" y="95621"/>
                  <a:pt x="283160" y="96915"/>
                  <a:pt x="284456" y="96915"/>
                </a:cubicBezTo>
                <a:cubicBezTo>
                  <a:pt x="285752" y="99502"/>
                  <a:pt x="284456" y="103382"/>
                  <a:pt x="281865" y="103382"/>
                </a:cubicBezTo>
                <a:cubicBezTo>
                  <a:pt x="281865" y="103382"/>
                  <a:pt x="281865" y="103382"/>
                  <a:pt x="280569" y="104676"/>
                </a:cubicBezTo>
                <a:cubicBezTo>
                  <a:pt x="279274" y="104676"/>
                  <a:pt x="277978" y="104676"/>
                  <a:pt x="276683" y="103382"/>
                </a:cubicBezTo>
                <a:cubicBezTo>
                  <a:pt x="274092" y="104676"/>
                  <a:pt x="268909" y="105970"/>
                  <a:pt x="267614" y="105970"/>
                </a:cubicBezTo>
                <a:cubicBezTo>
                  <a:pt x="259840" y="107263"/>
                  <a:pt x="252067" y="108557"/>
                  <a:pt x="245589" y="112437"/>
                </a:cubicBezTo>
                <a:cubicBezTo>
                  <a:pt x="235225" y="117611"/>
                  <a:pt x="226156" y="125372"/>
                  <a:pt x="217087" y="133133"/>
                </a:cubicBezTo>
                <a:cubicBezTo>
                  <a:pt x="206723" y="140895"/>
                  <a:pt x="196358" y="149949"/>
                  <a:pt x="185994" y="157710"/>
                </a:cubicBezTo>
                <a:cubicBezTo>
                  <a:pt x="201541" y="148656"/>
                  <a:pt x="218383" y="140895"/>
                  <a:pt x="235225" y="130546"/>
                </a:cubicBezTo>
                <a:cubicBezTo>
                  <a:pt x="244294" y="125372"/>
                  <a:pt x="253363" y="118905"/>
                  <a:pt x="263727" y="115024"/>
                </a:cubicBezTo>
                <a:cubicBezTo>
                  <a:pt x="275387" y="109850"/>
                  <a:pt x="287047" y="109850"/>
                  <a:pt x="298707" y="108557"/>
                </a:cubicBezTo>
                <a:cubicBezTo>
                  <a:pt x="292229" y="87860"/>
                  <a:pt x="279274" y="68457"/>
                  <a:pt x="268909" y="47761"/>
                </a:cubicBezTo>
                <a:cubicBezTo>
                  <a:pt x="262432" y="33532"/>
                  <a:pt x="258545" y="19304"/>
                  <a:pt x="242998" y="18010"/>
                </a:cubicBezTo>
                <a:close/>
                <a:moveTo>
                  <a:pt x="88200" y="16115"/>
                </a:moveTo>
                <a:cubicBezTo>
                  <a:pt x="79212" y="14835"/>
                  <a:pt x="74076" y="17396"/>
                  <a:pt x="68939" y="27638"/>
                </a:cubicBezTo>
                <a:cubicBezTo>
                  <a:pt x="65087" y="34039"/>
                  <a:pt x="62519" y="40440"/>
                  <a:pt x="58667" y="46841"/>
                </a:cubicBezTo>
                <a:cubicBezTo>
                  <a:pt x="47111" y="66045"/>
                  <a:pt x="35555" y="85249"/>
                  <a:pt x="30419" y="107013"/>
                </a:cubicBezTo>
                <a:cubicBezTo>
                  <a:pt x="57383" y="113414"/>
                  <a:pt x="90768" y="119816"/>
                  <a:pt x="117732" y="133898"/>
                </a:cubicBezTo>
                <a:cubicBezTo>
                  <a:pt x="99756" y="114695"/>
                  <a:pt x="80496" y="100612"/>
                  <a:pt x="52247" y="98051"/>
                </a:cubicBezTo>
                <a:cubicBezTo>
                  <a:pt x="48395" y="98051"/>
                  <a:pt x="47111" y="91650"/>
                  <a:pt x="52247" y="90370"/>
                </a:cubicBezTo>
                <a:cubicBezTo>
                  <a:pt x="52247" y="83969"/>
                  <a:pt x="57383" y="77567"/>
                  <a:pt x="61235" y="71166"/>
                </a:cubicBezTo>
                <a:cubicBezTo>
                  <a:pt x="66371" y="63485"/>
                  <a:pt x="70223" y="54523"/>
                  <a:pt x="74076" y="45561"/>
                </a:cubicBezTo>
                <a:cubicBezTo>
                  <a:pt x="77928" y="35319"/>
                  <a:pt x="83064" y="25077"/>
                  <a:pt x="88200" y="16115"/>
                </a:cubicBezTo>
                <a:close/>
                <a:moveTo>
                  <a:pt x="229033" y="13248"/>
                </a:moveTo>
                <a:cubicBezTo>
                  <a:pt x="223859" y="14546"/>
                  <a:pt x="219978" y="14546"/>
                  <a:pt x="216098" y="15843"/>
                </a:cubicBezTo>
                <a:cubicBezTo>
                  <a:pt x="208337" y="18439"/>
                  <a:pt x="201869" y="21034"/>
                  <a:pt x="195401" y="23629"/>
                </a:cubicBezTo>
                <a:cubicBezTo>
                  <a:pt x="182466" y="30117"/>
                  <a:pt x="174705" y="37903"/>
                  <a:pt x="169531" y="50879"/>
                </a:cubicBezTo>
                <a:cubicBezTo>
                  <a:pt x="175999" y="69045"/>
                  <a:pt x="170825" y="131331"/>
                  <a:pt x="166944" y="155985"/>
                </a:cubicBezTo>
                <a:cubicBezTo>
                  <a:pt x="168238" y="157283"/>
                  <a:pt x="169531" y="158580"/>
                  <a:pt x="168238" y="159878"/>
                </a:cubicBezTo>
                <a:cubicBezTo>
                  <a:pt x="168238" y="161176"/>
                  <a:pt x="168238" y="161176"/>
                  <a:pt x="168238" y="162473"/>
                </a:cubicBezTo>
                <a:cubicBezTo>
                  <a:pt x="175999" y="154688"/>
                  <a:pt x="186347" y="146902"/>
                  <a:pt x="195401" y="139116"/>
                </a:cubicBezTo>
                <a:cubicBezTo>
                  <a:pt x="207043" y="130033"/>
                  <a:pt x="217391" y="119652"/>
                  <a:pt x="229033" y="111867"/>
                </a:cubicBezTo>
                <a:cubicBezTo>
                  <a:pt x="241968" y="102783"/>
                  <a:pt x="254903" y="100188"/>
                  <a:pt x="269132" y="96295"/>
                </a:cubicBezTo>
                <a:cubicBezTo>
                  <a:pt x="270426" y="96295"/>
                  <a:pt x="270426" y="96295"/>
                  <a:pt x="271719" y="96295"/>
                </a:cubicBezTo>
                <a:cubicBezTo>
                  <a:pt x="263958" y="84617"/>
                  <a:pt x="258784" y="70343"/>
                  <a:pt x="253610" y="58665"/>
                </a:cubicBezTo>
                <a:cubicBezTo>
                  <a:pt x="245849" y="43093"/>
                  <a:pt x="238088" y="28820"/>
                  <a:pt x="229033" y="13248"/>
                </a:cubicBezTo>
                <a:close/>
                <a:moveTo>
                  <a:pt x="107016" y="9778"/>
                </a:moveTo>
                <a:cubicBezTo>
                  <a:pt x="101856" y="8485"/>
                  <a:pt x="95407" y="21416"/>
                  <a:pt x="94117" y="24002"/>
                </a:cubicBezTo>
                <a:cubicBezTo>
                  <a:pt x="81219" y="45984"/>
                  <a:pt x="74769" y="70552"/>
                  <a:pt x="60581" y="91240"/>
                </a:cubicBezTo>
                <a:cubicBezTo>
                  <a:pt x="104436" y="91240"/>
                  <a:pt x="132813" y="139083"/>
                  <a:pt x="158610" y="168823"/>
                </a:cubicBezTo>
                <a:cubicBezTo>
                  <a:pt x="158610" y="166237"/>
                  <a:pt x="158610" y="164944"/>
                  <a:pt x="159899" y="162358"/>
                </a:cubicBezTo>
                <a:cubicBezTo>
                  <a:pt x="162479" y="142962"/>
                  <a:pt x="162479" y="123567"/>
                  <a:pt x="162479" y="104171"/>
                </a:cubicBezTo>
                <a:cubicBezTo>
                  <a:pt x="163769" y="92533"/>
                  <a:pt x="163769" y="79603"/>
                  <a:pt x="163769" y="67965"/>
                </a:cubicBezTo>
                <a:cubicBezTo>
                  <a:pt x="163769" y="64086"/>
                  <a:pt x="163769" y="58914"/>
                  <a:pt x="163769" y="55035"/>
                </a:cubicBezTo>
                <a:cubicBezTo>
                  <a:pt x="163769" y="52449"/>
                  <a:pt x="161189" y="48570"/>
                  <a:pt x="163769" y="52449"/>
                </a:cubicBezTo>
                <a:cubicBezTo>
                  <a:pt x="163769" y="51156"/>
                  <a:pt x="163769" y="51156"/>
                  <a:pt x="163769" y="51156"/>
                </a:cubicBezTo>
                <a:cubicBezTo>
                  <a:pt x="162479" y="51156"/>
                  <a:pt x="161189" y="51156"/>
                  <a:pt x="159899" y="49863"/>
                </a:cubicBezTo>
                <a:cubicBezTo>
                  <a:pt x="149581" y="36932"/>
                  <a:pt x="140552" y="25295"/>
                  <a:pt x="126363" y="16244"/>
                </a:cubicBezTo>
                <a:cubicBezTo>
                  <a:pt x="119914" y="13657"/>
                  <a:pt x="113465" y="11071"/>
                  <a:pt x="107016" y="9778"/>
                </a:cubicBezTo>
                <a:close/>
                <a:moveTo>
                  <a:pt x="115067" y="1621"/>
                </a:moveTo>
                <a:cubicBezTo>
                  <a:pt x="120870" y="3567"/>
                  <a:pt x="126672" y="6809"/>
                  <a:pt x="129896" y="8755"/>
                </a:cubicBezTo>
                <a:cubicBezTo>
                  <a:pt x="145369" y="17834"/>
                  <a:pt x="155685" y="29507"/>
                  <a:pt x="166001" y="43774"/>
                </a:cubicBezTo>
                <a:cubicBezTo>
                  <a:pt x="167290" y="33398"/>
                  <a:pt x="176316" y="23022"/>
                  <a:pt x="186632" y="17834"/>
                </a:cubicBezTo>
                <a:cubicBezTo>
                  <a:pt x="194369" y="13943"/>
                  <a:pt x="202106" y="10052"/>
                  <a:pt x="211132" y="7458"/>
                </a:cubicBezTo>
                <a:cubicBezTo>
                  <a:pt x="216290" y="6161"/>
                  <a:pt x="224027" y="2270"/>
                  <a:pt x="230474" y="3567"/>
                </a:cubicBezTo>
                <a:cubicBezTo>
                  <a:pt x="233053" y="3567"/>
                  <a:pt x="234342" y="6161"/>
                  <a:pt x="234342" y="7458"/>
                </a:cubicBezTo>
                <a:cubicBezTo>
                  <a:pt x="234342" y="7458"/>
                  <a:pt x="234342" y="8755"/>
                  <a:pt x="235632" y="8755"/>
                </a:cubicBezTo>
                <a:cubicBezTo>
                  <a:pt x="235632" y="8755"/>
                  <a:pt x="236921" y="10052"/>
                  <a:pt x="236921" y="10052"/>
                </a:cubicBezTo>
                <a:cubicBezTo>
                  <a:pt x="249816" y="7458"/>
                  <a:pt x="257553" y="11349"/>
                  <a:pt x="264000" y="19131"/>
                </a:cubicBezTo>
                <a:cubicBezTo>
                  <a:pt x="278184" y="11349"/>
                  <a:pt x="289789" y="37289"/>
                  <a:pt x="294947" y="46367"/>
                </a:cubicBezTo>
                <a:cubicBezTo>
                  <a:pt x="303973" y="64525"/>
                  <a:pt x="316868" y="82683"/>
                  <a:pt x="325894" y="100841"/>
                </a:cubicBezTo>
                <a:cubicBezTo>
                  <a:pt x="333631" y="121592"/>
                  <a:pt x="324605" y="131968"/>
                  <a:pt x="306552" y="139750"/>
                </a:cubicBezTo>
                <a:cubicBezTo>
                  <a:pt x="283342" y="148829"/>
                  <a:pt x="257553" y="156611"/>
                  <a:pt x="233053" y="164393"/>
                </a:cubicBezTo>
                <a:cubicBezTo>
                  <a:pt x="212421" y="170878"/>
                  <a:pt x="194369" y="179956"/>
                  <a:pt x="173738" y="189035"/>
                </a:cubicBezTo>
                <a:cubicBezTo>
                  <a:pt x="163422" y="194223"/>
                  <a:pt x="153106" y="186441"/>
                  <a:pt x="142790" y="182550"/>
                </a:cubicBezTo>
                <a:cubicBezTo>
                  <a:pt x="124738" y="172175"/>
                  <a:pt x="105396" y="164393"/>
                  <a:pt x="86054" y="156611"/>
                </a:cubicBezTo>
                <a:cubicBezTo>
                  <a:pt x="69291" y="148829"/>
                  <a:pt x="51238" y="137156"/>
                  <a:pt x="31897" y="133265"/>
                </a:cubicBezTo>
                <a:cubicBezTo>
                  <a:pt x="22870" y="130671"/>
                  <a:pt x="11265" y="129374"/>
                  <a:pt x="3528" y="124186"/>
                </a:cubicBezTo>
                <a:cubicBezTo>
                  <a:pt x="-2919" y="118998"/>
                  <a:pt x="949" y="107326"/>
                  <a:pt x="3528" y="102138"/>
                </a:cubicBezTo>
                <a:cubicBezTo>
                  <a:pt x="19002" y="72307"/>
                  <a:pt x="34475" y="38586"/>
                  <a:pt x="57686" y="15240"/>
                </a:cubicBezTo>
                <a:cubicBezTo>
                  <a:pt x="57686" y="13943"/>
                  <a:pt x="60265" y="13943"/>
                  <a:pt x="60265" y="13943"/>
                </a:cubicBezTo>
                <a:cubicBezTo>
                  <a:pt x="64133" y="15240"/>
                  <a:pt x="65423" y="15240"/>
                  <a:pt x="66712" y="16537"/>
                </a:cubicBezTo>
                <a:cubicBezTo>
                  <a:pt x="74449" y="7458"/>
                  <a:pt x="84765" y="973"/>
                  <a:pt x="92501" y="10052"/>
                </a:cubicBezTo>
                <a:cubicBezTo>
                  <a:pt x="95080" y="7458"/>
                  <a:pt x="97659" y="4864"/>
                  <a:pt x="100238" y="2270"/>
                </a:cubicBezTo>
                <a:cubicBezTo>
                  <a:pt x="103462" y="-973"/>
                  <a:pt x="109264" y="-324"/>
                  <a:pt x="115067" y="16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矩形 14"/>
          <p:cNvSpPr/>
          <p:nvPr/>
        </p:nvSpPr>
        <p:spPr>
          <a:xfrm>
            <a:off x="1458088" y="4183908"/>
            <a:ext cx="1701301"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8" name="六边形 17"/>
          <p:cNvSpPr/>
          <p:nvPr/>
        </p:nvSpPr>
        <p:spPr>
          <a:xfrm rot="5400000">
            <a:off x="2650236" y="2845934"/>
            <a:ext cx="4358269" cy="1886856"/>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rot="5400000">
            <a:off x="3340093" y="3535792"/>
            <a:ext cx="2978555" cy="1886856"/>
          </a:xfrm>
          <a:custGeom>
            <a:avLst/>
            <a:gdLst>
              <a:gd name="connsiteX0" fmla="*/ 0 w 2978555"/>
              <a:gd name="connsiteY0" fmla="*/ 1886856 h 1886856"/>
              <a:gd name="connsiteX1" fmla="*/ 0 w 2978555"/>
              <a:gd name="connsiteY1" fmla="*/ 1146629 h 1886856"/>
              <a:gd name="connsiteX2" fmla="*/ 40951 w 2978555"/>
              <a:gd name="connsiteY2" fmla="*/ 1142500 h 1886856"/>
              <a:gd name="connsiteX3" fmla="*/ 203200 w 2978555"/>
              <a:gd name="connsiteY3" fmla="*/ 943429 h 1886856"/>
              <a:gd name="connsiteX4" fmla="*/ 40951 w 2978555"/>
              <a:gd name="connsiteY4" fmla="*/ 744357 h 1886856"/>
              <a:gd name="connsiteX5" fmla="*/ 0 w 2978555"/>
              <a:gd name="connsiteY5" fmla="*/ 740229 h 1886856"/>
              <a:gd name="connsiteX6" fmla="*/ 0 w 2978555"/>
              <a:gd name="connsiteY6" fmla="*/ 0 h 1886856"/>
              <a:gd name="connsiteX7" fmla="*/ 2506841 w 2978555"/>
              <a:gd name="connsiteY7" fmla="*/ 0 h 1886856"/>
              <a:gd name="connsiteX8" fmla="*/ 2978555 w 2978555"/>
              <a:gd name="connsiteY8" fmla="*/ 943428 h 1886856"/>
              <a:gd name="connsiteX9" fmla="*/ 2506841 w 2978555"/>
              <a:gd name="connsiteY9" fmla="*/ 1886856 h 188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555" h="1886856">
                <a:moveTo>
                  <a:pt x="0" y="1886856"/>
                </a:moveTo>
                <a:lnTo>
                  <a:pt x="0" y="1146629"/>
                </a:lnTo>
                <a:lnTo>
                  <a:pt x="40951" y="1142500"/>
                </a:lnTo>
                <a:cubicBezTo>
                  <a:pt x="133546" y="1123553"/>
                  <a:pt x="203200" y="1041625"/>
                  <a:pt x="203200" y="943429"/>
                </a:cubicBezTo>
                <a:cubicBezTo>
                  <a:pt x="203200" y="845233"/>
                  <a:pt x="133546" y="763305"/>
                  <a:pt x="40951" y="744357"/>
                </a:cubicBezTo>
                <a:lnTo>
                  <a:pt x="0" y="740229"/>
                </a:lnTo>
                <a:lnTo>
                  <a:pt x="0" y="0"/>
                </a:lnTo>
                <a:lnTo>
                  <a:pt x="2506841" y="0"/>
                </a:lnTo>
                <a:lnTo>
                  <a:pt x="2978555" y="943428"/>
                </a:lnTo>
                <a:lnTo>
                  <a:pt x="2506841" y="1886856"/>
                </a:lnTo>
                <a:close/>
              </a:path>
            </a:pathLst>
          </a:custGeom>
          <a:solidFill>
            <a:srgbClr val="C8A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480557" y="2100030"/>
            <a:ext cx="697628" cy="646331"/>
          </a:xfrm>
          <a:prstGeom prst="rect">
            <a:avLst/>
          </a:prstGeom>
          <a:noFill/>
        </p:spPr>
        <p:txBody>
          <a:bodyPr wrap="none" rtlCol="0">
            <a:spAutoFit/>
            <a:scene3d>
              <a:camera prst="orthographicFront"/>
              <a:lightRig rig="threePt" dir="t"/>
            </a:scene3d>
            <a:sp3d contourW="6350"/>
          </a:bodyPr>
          <a:lstStyle/>
          <a:p>
            <a:pPr algn="ctr"/>
            <a:r>
              <a:rPr lang="en-US" altLang="zh-CN" sz="3600" b="1" dirty="0">
                <a:solidFill>
                  <a:srgbClr val="9D6BAB"/>
                </a:solidFill>
              </a:rPr>
              <a:t>02</a:t>
            </a:r>
            <a:endParaRPr lang="zh-CN" altLang="en-US" sz="3600" b="1" dirty="0">
              <a:solidFill>
                <a:srgbClr val="9D6BAB"/>
              </a:solidFill>
            </a:endParaRPr>
          </a:p>
        </p:txBody>
      </p:sp>
      <p:sp>
        <p:nvSpPr>
          <p:cNvPr id="37" name="椭圆 20"/>
          <p:cNvSpPr/>
          <p:nvPr/>
        </p:nvSpPr>
        <p:spPr>
          <a:xfrm>
            <a:off x="4585789" y="3525737"/>
            <a:ext cx="487162" cy="487162"/>
          </a:xfrm>
          <a:custGeom>
            <a:avLst/>
            <a:gdLst>
              <a:gd name="connsiteX0" fmla="*/ 44869 w 325438"/>
              <a:gd name="connsiteY0" fmla="*/ 260350 h 325438"/>
              <a:gd name="connsiteX1" fmla="*/ 182146 w 325438"/>
              <a:gd name="connsiteY1" fmla="*/ 260350 h 325438"/>
              <a:gd name="connsiteX2" fmla="*/ 187326 w 325438"/>
              <a:gd name="connsiteY2" fmla="*/ 265113 h 325438"/>
              <a:gd name="connsiteX3" fmla="*/ 182146 w 325438"/>
              <a:gd name="connsiteY3" fmla="*/ 269875 h 325438"/>
              <a:gd name="connsiteX4" fmla="*/ 44869 w 325438"/>
              <a:gd name="connsiteY4" fmla="*/ 269875 h 325438"/>
              <a:gd name="connsiteX5" fmla="*/ 39688 w 325438"/>
              <a:gd name="connsiteY5" fmla="*/ 265113 h 325438"/>
              <a:gd name="connsiteX6" fmla="*/ 44869 w 325438"/>
              <a:gd name="connsiteY6" fmla="*/ 260350 h 325438"/>
              <a:gd name="connsiteX7" fmla="*/ 207039 w 325438"/>
              <a:gd name="connsiteY7" fmla="*/ 249931 h 325438"/>
              <a:gd name="connsiteX8" fmla="*/ 207084 w 325438"/>
              <a:gd name="connsiteY8" fmla="*/ 250433 h 325438"/>
              <a:gd name="connsiteX9" fmla="*/ 212261 w 325438"/>
              <a:gd name="connsiteY9" fmla="*/ 255588 h 325438"/>
              <a:gd name="connsiteX10" fmla="*/ 215983 w 325438"/>
              <a:gd name="connsiteY10" fmla="*/ 253118 h 325438"/>
              <a:gd name="connsiteX11" fmla="*/ 213916 w 325438"/>
              <a:gd name="connsiteY11" fmla="*/ 261960 h 325438"/>
              <a:gd name="connsiteX12" fmla="*/ 213592 w 325438"/>
              <a:gd name="connsiteY12" fmla="*/ 263349 h 325438"/>
              <a:gd name="connsiteX13" fmla="*/ 207097 w 325438"/>
              <a:gd name="connsiteY13" fmla="*/ 267053 h 325438"/>
              <a:gd name="connsiteX14" fmla="*/ 203200 w 325438"/>
              <a:gd name="connsiteY14" fmla="*/ 260880 h 325438"/>
              <a:gd name="connsiteX15" fmla="*/ 263904 w 325438"/>
              <a:gd name="connsiteY15" fmla="*/ 219075 h 325438"/>
              <a:gd name="connsiteX16" fmla="*/ 280611 w 325438"/>
              <a:gd name="connsiteY16" fmla="*/ 219075 h 325438"/>
              <a:gd name="connsiteX17" fmla="*/ 285751 w 325438"/>
              <a:gd name="connsiteY17" fmla="*/ 224632 h 325438"/>
              <a:gd name="connsiteX18" fmla="*/ 280611 w 325438"/>
              <a:gd name="connsiteY18" fmla="*/ 230188 h 325438"/>
              <a:gd name="connsiteX19" fmla="*/ 263904 w 325438"/>
              <a:gd name="connsiteY19" fmla="*/ 230188 h 325438"/>
              <a:gd name="connsiteX20" fmla="*/ 258763 w 325438"/>
              <a:gd name="connsiteY20" fmla="*/ 224632 h 325438"/>
              <a:gd name="connsiteX21" fmla="*/ 263904 w 325438"/>
              <a:gd name="connsiteY21" fmla="*/ 219075 h 325438"/>
              <a:gd name="connsiteX22" fmla="*/ 44879 w 325438"/>
              <a:gd name="connsiteY22" fmla="*/ 219075 h 325438"/>
              <a:gd name="connsiteX23" fmla="*/ 183723 w 325438"/>
              <a:gd name="connsiteY23" fmla="*/ 219075 h 325438"/>
              <a:gd name="connsiteX24" fmla="*/ 188913 w 325438"/>
              <a:gd name="connsiteY24" fmla="*/ 224632 h 325438"/>
              <a:gd name="connsiteX25" fmla="*/ 183723 w 325438"/>
              <a:gd name="connsiteY25" fmla="*/ 230188 h 325438"/>
              <a:gd name="connsiteX26" fmla="*/ 44879 w 325438"/>
              <a:gd name="connsiteY26" fmla="*/ 230188 h 325438"/>
              <a:gd name="connsiteX27" fmla="*/ 39688 w 325438"/>
              <a:gd name="connsiteY27" fmla="*/ 224632 h 325438"/>
              <a:gd name="connsiteX28" fmla="*/ 44879 w 325438"/>
              <a:gd name="connsiteY28" fmla="*/ 219075 h 325438"/>
              <a:gd name="connsiteX29" fmla="*/ 241196 w 325438"/>
              <a:gd name="connsiteY29" fmla="*/ 216472 h 325438"/>
              <a:gd name="connsiteX30" fmla="*/ 240606 w 325438"/>
              <a:gd name="connsiteY30" fmla="*/ 217862 h 325438"/>
              <a:gd name="connsiteX31" fmla="*/ 240191 w 325438"/>
              <a:gd name="connsiteY31" fmla="*/ 217732 h 325438"/>
              <a:gd name="connsiteX32" fmla="*/ 240739 w 325438"/>
              <a:gd name="connsiteY32" fmla="*/ 216928 h 325438"/>
              <a:gd name="connsiteX33" fmla="*/ 242848 w 325438"/>
              <a:gd name="connsiteY33" fmla="*/ 212586 h 325438"/>
              <a:gd name="connsiteX34" fmla="*/ 242721 w 325438"/>
              <a:gd name="connsiteY34" fmla="*/ 213062 h 325438"/>
              <a:gd name="connsiteX35" fmla="*/ 242033 w 325438"/>
              <a:gd name="connsiteY35" fmla="*/ 215639 h 325438"/>
              <a:gd name="connsiteX36" fmla="*/ 241196 w 325438"/>
              <a:gd name="connsiteY36" fmla="*/ 216472 h 325438"/>
              <a:gd name="connsiteX37" fmla="*/ 243094 w 325438"/>
              <a:gd name="connsiteY37" fmla="*/ 211663 h 325438"/>
              <a:gd name="connsiteX38" fmla="*/ 243185 w 325438"/>
              <a:gd name="connsiteY38" fmla="*/ 211792 h 325438"/>
              <a:gd name="connsiteX39" fmla="*/ 242848 w 325438"/>
              <a:gd name="connsiteY39" fmla="*/ 212586 h 325438"/>
              <a:gd name="connsiteX40" fmla="*/ 226417 w 325438"/>
              <a:gd name="connsiteY40" fmla="*/ 199652 h 325438"/>
              <a:gd name="connsiteX41" fmla="*/ 234049 w 325438"/>
              <a:gd name="connsiteY41" fmla="*/ 204223 h 325438"/>
              <a:gd name="connsiteX42" fmla="*/ 231776 w 325438"/>
              <a:gd name="connsiteY42" fmla="*/ 212725 h 325438"/>
              <a:gd name="connsiteX43" fmla="*/ 231330 w 325438"/>
              <a:gd name="connsiteY43" fmla="*/ 213394 h 325438"/>
              <a:gd name="connsiteX44" fmla="*/ 223838 w 325438"/>
              <a:gd name="connsiteY44" fmla="*/ 209364 h 325438"/>
              <a:gd name="connsiteX45" fmla="*/ 214471 w 325438"/>
              <a:gd name="connsiteY45" fmla="*/ 209364 h 325438"/>
              <a:gd name="connsiteX46" fmla="*/ 214313 w 325438"/>
              <a:gd name="connsiteY46" fmla="*/ 206375 h 325438"/>
              <a:gd name="connsiteX47" fmla="*/ 215923 w 325438"/>
              <a:gd name="connsiteY47" fmla="*/ 200412 h 325438"/>
              <a:gd name="connsiteX48" fmla="*/ 268755 w 325438"/>
              <a:gd name="connsiteY48" fmla="*/ 193675 h 325438"/>
              <a:gd name="connsiteX49" fmla="*/ 280521 w 325438"/>
              <a:gd name="connsiteY49" fmla="*/ 193675 h 325438"/>
              <a:gd name="connsiteX50" fmla="*/ 285750 w 325438"/>
              <a:gd name="connsiteY50" fmla="*/ 199231 h 325438"/>
              <a:gd name="connsiteX51" fmla="*/ 280521 w 325438"/>
              <a:gd name="connsiteY51" fmla="*/ 204788 h 325438"/>
              <a:gd name="connsiteX52" fmla="*/ 268755 w 325438"/>
              <a:gd name="connsiteY52" fmla="*/ 204788 h 325438"/>
              <a:gd name="connsiteX53" fmla="*/ 263525 w 325438"/>
              <a:gd name="connsiteY53" fmla="*/ 199231 h 325438"/>
              <a:gd name="connsiteX54" fmla="*/ 268755 w 325438"/>
              <a:gd name="connsiteY54" fmla="*/ 193675 h 325438"/>
              <a:gd name="connsiteX55" fmla="*/ 44834 w 325438"/>
              <a:gd name="connsiteY55" fmla="*/ 193675 h 325438"/>
              <a:gd name="connsiteX56" fmla="*/ 183768 w 325438"/>
              <a:gd name="connsiteY56" fmla="*/ 193675 h 325438"/>
              <a:gd name="connsiteX57" fmla="*/ 188913 w 325438"/>
              <a:gd name="connsiteY57" fmla="*/ 199231 h 325438"/>
              <a:gd name="connsiteX58" fmla="*/ 183768 w 325438"/>
              <a:gd name="connsiteY58" fmla="*/ 204788 h 325438"/>
              <a:gd name="connsiteX59" fmla="*/ 44834 w 325438"/>
              <a:gd name="connsiteY59" fmla="*/ 204788 h 325438"/>
              <a:gd name="connsiteX60" fmla="*/ 39688 w 325438"/>
              <a:gd name="connsiteY60" fmla="*/ 199231 h 325438"/>
              <a:gd name="connsiteX61" fmla="*/ 44834 w 325438"/>
              <a:gd name="connsiteY61" fmla="*/ 193675 h 325438"/>
              <a:gd name="connsiteX62" fmla="*/ 275167 w 325438"/>
              <a:gd name="connsiteY62" fmla="*/ 168275 h 325438"/>
              <a:gd name="connsiteX63" fmla="*/ 280459 w 325438"/>
              <a:gd name="connsiteY63" fmla="*/ 168275 h 325438"/>
              <a:gd name="connsiteX64" fmla="*/ 285750 w 325438"/>
              <a:gd name="connsiteY64" fmla="*/ 173037 h 325438"/>
              <a:gd name="connsiteX65" fmla="*/ 280459 w 325438"/>
              <a:gd name="connsiteY65" fmla="*/ 177800 h 325438"/>
              <a:gd name="connsiteX66" fmla="*/ 275167 w 325438"/>
              <a:gd name="connsiteY66" fmla="*/ 177800 h 325438"/>
              <a:gd name="connsiteX67" fmla="*/ 269875 w 325438"/>
              <a:gd name="connsiteY67" fmla="*/ 173037 h 325438"/>
              <a:gd name="connsiteX68" fmla="*/ 275167 w 325438"/>
              <a:gd name="connsiteY68" fmla="*/ 168275 h 325438"/>
              <a:gd name="connsiteX69" fmla="*/ 44884 w 325438"/>
              <a:gd name="connsiteY69" fmla="*/ 168275 h 325438"/>
              <a:gd name="connsiteX70" fmla="*/ 191656 w 325438"/>
              <a:gd name="connsiteY70" fmla="*/ 168275 h 325438"/>
              <a:gd name="connsiteX71" fmla="*/ 196851 w 325438"/>
              <a:gd name="connsiteY71" fmla="*/ 173037 h 325438"/>
              <a:gd name="connsiteX72" fmla="*/ 191656 w 325438"/>
              <a:gd name="connsiteY72" fmla="*/ 177800 h 325438"/>
              <a:gd name="connsiteX73" fmla="*/ 44884 w 325438"/>
              <a:gd name="connsiteY73" fmla="*/ 177800 h 325438"/>
              <a:gd name="connsiteX74" fmla="*/ 39688 w 325438"/>
              <a:gd name="connsiteY74" fmla="*/ 173037 h 325438"/>
              <a:gd name="connsiteX75" fmla="*/ 44884 w 325438"/>
              <a:gd name="connsiteY75" fmla="*/ 168275 h 325438"/>
              <a:gd name="connsiteX76" fmla="*/ 5165 w 325438"/>
              <a:gd name="connsiteY76" fmla="*/ 157163 h 325438"/>
              <a:gd name="connsiteX77" fmla="*/ 10331 w 325438"/>
              <a:gd name="connsiteY77" fmla="*/ 162341 h 325438"/>
              <a:gd name="connsiteX78" fmla="*/ 10331 w 325438"/>
              <a:gd name="connsiteY78" fmla="*/ 307316 h 325438"/>
              <a:gd name="connsiteX79" fmla="*/ 12914 w 325438"/>
              <a:gd name="connsiteY79" fmla="*/ 312494 h 325438"/>
              <a:gd name="connsiteX80" fmla="*/ 18080 w 325438"/>
              <a:gd name="connsiteY80" fmla="*/ 315083 h 325438"/>
              <a:gd name="connsiteX81" fmla="*/ 307358 w 325438"/>
              <a:gd name="connsiteY81" fmla="*/ 315083 h 325438"/>
              <a:gd name="connsiteX82" fmla="*/ 312524 w 325438"/>
              <a:gd name="connsiteY82" fmla="*/ 312494 h 325438"/>
              <a:gd name="connsiteX83" fmla="*/ 315107 w 325438"/>
              <a:gd name="connsiteY83" fmla="*/ 307316 h 325438"/>
              <a:gd name="connsiteX84" fmla="*/ 315107 w 325438"/>
              <a:gd name="connsiteY84" fmla="*/ 162341 h 325438"/>
              <a:gd name="connsiteX85" fmla="*/ 320273 w 325438"/>
              <a:gd name="connsiteY85" fmla="*/ 157163 h 325438"/>
              <a:gd name="connsiteX86" fmla="*/ 325438 w 325438"/>
              <a:gd name="connsiteY86" fmla="*/ 162341 h 325438"/>
              <a:gd name="connsiteX87" fmla="*/ 325438 w 325438"/>
              <a:gd name="connsiteY87" fmla="*/ 307316 h 325438"/>
              <a:gd name="connsiteX88" fmla="*/ 320273 w 325438"/>
              <a:gd name="connsiteY88" fmla="*/ 318966 h 325438"/>
              <a:gd name="connsiteX89" fmla="*/ 320273 w 325438"/>
              <a:gd name="connsiteY89" fmla="*/ 320260 h 325438"/>
              <a:gd name="connsiteX90" fmla="*/ 307358 w 325438"/>
              <a:gd name="connsiteY90" fmla="*/ 325438 h 325438"/>
              <a:gd name="connsiteX91" fmla="*/ 18080 w 325438"/>
              <a:gd name="connsiteY91" fmla="*/ 325438 h 325438"/>
              <a:gd name="connsiteX92" fmla="*/ 6457 w 325438"/>
              <a:gd name="connsiteY92" fmla="*/ 320260 h 325438"/>
              <a:gd name="connsiteX93" fmla="*/ 5165 w 325438"/>
              <a:gd name="connsiteY93" fmla="*/ 320260 h 325438"/>
              <a:gd name="connsiteX94" fmla="*/ 0 w 325438"/>
              <a:gd name="connsiteY94" fmla="*/ 307316 h 325438"/>
              <a:gd name="connsiteX95" fmla="*/ 0 w 325438"/>
              <a:gd name="connsiteY95" fmla="*/ 162341 h 325438"/>
              <a:gd name="connsiteX96" fmla="*/ 5165 w 325438"/>
              <a:gd name="connsiteY96" fmla="*/ 157163 h 325438"/>
              <a:gd name="connsiteX97" fmla="*/ 292418 w 325438"/>
              <a:gd name="connsiteY97" fmla="*/ 104775 h 325438"/>
              <a:gd name="connsiteX98" fmla="*/ 320358 w 325438"/>
              <a:gd name="connsiteY98" fmla="*/ 104775 h 325438"/>
              <a:gd name="connsiteX99" fmla="*/ 325438 w 325438"/>
              <a:gd name="connsiteY99" fmla="*/ 109991 h 325438"/>
              <a:gd name="connsiteX100" fmla="*/ 325438 w 325438"/>
              <a:gd name="connsiteY100" fmla="*/ 136072 h 325438"/>
              <a:gd name="connsiteX101" fmla="*/ 320358 w 325438"/>
              <a:gd name="connsiteY101" fmla="*/ 141288 h 325438"/>
              <a:gd name="connsiteX102" fmla="*/ 286068 w 325438"/>
              <a:gd name="connsiteY102" fmla="*/ 141288 h 325438"/>
              <a:gd name="connsiteX103" fmla="*/ 280988 w 325438"/>
              <a:gd name="connsiteY103" fmla="*/ 137376 h 325438"/>
              <a:gd name="connsiteX104" fmla="*/ 286068 w 325438"/>
              <a:gd name="connsiteY104" fmla="*/ 132160 h 325438"/>
              <a:gd name="connsiteX105" fmla="*/ 315278 w 325438"/>
              <a:gd name="connsiteY105" fmla="*/ 132160 h 325438"/>
              <a:gd name="connsiteX106" fmla="*/ 315278 w 325438"/>
              <a:gd name="connsiteY106" fmla="*/ 115207 h 325438"/>
              <a:gd name="connsiteX107" fmla="*/ 292418 w 325438"/>
              <a:gd name="connsiteY107" fmla="*/ 115207 h 325438"/>
              <a:gd name="connsiteX108" fmla="*/ 287338 w 325438"/>
              <a:gd name="connsiteY108" fmla="*/ 109991 h 325438"/>
              <a:gd name="connsiteX109" fmla="*/ 292418 w 325438"/>
              <a:gd name="connsiteY109" fmla="*/ 104775 h 325438"/>
              <a:gd name="connsiteX110" fmla="*/ 5157 w 325438"/>
              <a:gd name="connsiteY110" fmla="*/ 104775 h 325438"/>
              <a:gd name="connsiteX111" fmla="*/ 207568 w 325438"/>
              <a:gd name="connsiteY111" fmla="*/ 104775 h 325438"/>
              <a:gd name="connsiteX112" fmla="*/ 212725 w 325438"/>
              <a:gd name="connsiteY112" fmla="*/ 109991 h 325438"/>
              <a:gd name="connsiteX113" fmla="*/ 207568 w 325438"/>
              <a:gd name="connsiteY113" fmla="*/ 115207 h 325438"/>
              <a:gd name="connsiteX114" fmla="*/ 10314 w 325438"/>
              <a:gd name="connsiteY114" fmla="*/ 115207 h 325438"/>
              <a:gd name="connsiteX115" fmla="*/ 10314 w 325438"/>
              <a:gd name="connsiteY115" fmla="*/ 132160 h 325438"/>
              <a:gd name="connsiteX116" fmla="*/ 201122 w 325438"/>
              <a:gd name="connsiteY116" fmla="*/ 132160 h 325438"/>
              <a:gd name="connsiteX117" fmla="*/ 206279 w 325438"/>
              <a:gd name="connsiteY117" fmla="*/ 136072 h 325438"/>
              <a:gd name="connsiteX118" fmla="*/ 201122 w 325438"/>
              <a:gd name="connsiteY118" fmla="*/ 141288 h 325438"/>
              <a:gd name="connsiteX119" fmla="*/ 5157 w 325438"/>
              <a:gd name="connsiteY119" fmla="*/ 141288 h 325438"/>
              <a:gd name="connsiteX120" fmla="*/ 0 w 325438"/>
              <a:gd name="connsiteY120" fmla="*/ 137376 h 325438"/>
              <a:gd name="connsiteX121" fmla="*/ 0 w 325438"/>
              <a:gd name="connsiteY121" fmla="*/ 109991 h 325438"/>
              <a:gd name="connsiteX122" fmla="*/ 5157 w 325438"/>
              <a:gd name="connsiteY122" fmla="*/ 104775 h 325438"/>
              <a:gd name="connsiteX123" fmla="*/ 247774 w 325438"/>
              <a:gd name="connsiteY123" fmla="*/ 40043 h 325438"/>
              <a:gd name="connsiteX124" fmla="*/ 251535 w 325438"/>
              <a:gd name="connsiteY124" fmla="*/ 46264 h 325438"/>
              <a:gd name="connsiteX125" fmla="*/ 258011 w 325438"/>
              <a:gd name="connsiteY125" fmla="*/ 47549 h 325438"/>
              <a:gd name="connsiteX126" fmla="*/ 273552 w 325438"/>
              <a:gd name="connsiteY126" fmla="*/ 51405 h 325438"/>
              <a:gd name="connsiteX127" fmla="*/ 280027 w 325438"/>
              <a:gd name="connsiteY127" fmla="*/ 53975 h 325438"/>
              <a:gd name="connsiteX128" fmla="*/ 285913 w 325438"/>
              <a:gd name="connsiteY128" fmla="*/ 50471 h 325438"/>
              <a:gd name="connsiteX129" fmla="*/ 286044 w 325438"/>
              <a:gd name="connsiteY129" fmla="*/ 50688 h 325438"/>
              <a:gd name="connsiteX130" fmla="*/ 244354 w 325438"/>
              <a:gd name="connsiteY130" fmla="*/ 206940 h 325438"/>
              <a:gd name="connsiteX131" fmla="*/ 243094 w 325438"/>
              <a:gd name="connsiteY131" fmla="*/ 211663 h 325438"/>
              <a:gd name="connsiteX132" fmla="*/ 240606 w 325438"/>
              <a:gd name="connsiteY132" fmla="*/ 208150 h 325438"/>
              <a:gd name="connsiteX133" fmla="*/ 234049 w 325438"/>
              <a:gd name="connsiteY133" fmla="*/ 204223 h 325438"/>
              <a:gd name="connsiteX134" fmla="*/ 274638 w 325438"/>
              <a:gd name="connsiteY134" fmla="*/ 52387 h 325438"/>
              <a:gd name="connsiteX135" fmla="*/ 257176 w 325438"/>
              <a:gd name="connsiteY135" fmla="*/ 47625 h 325438"/>
              <a:gd name="connsiteX136" fmla="*/ 215923 w 325438"/>
              <a:gd name="connsiteY136" fmla="*/ 200412 h 325438"/>
              <a:gd name="connsiteX137" fmla="*/ 209649 w 325438"/>
              <a:gd name="connsiteY137" fmla="*/ 200866 h 325438"/>
              <a:gd name="connsiteX138" fmla="*/ 205780 w 325438"/>
              <a:gd name="connsiteY138" fmla="*/ 203294 h 325438"/>
              <a:gd name="connsiteX139" fmla="*/ 204490 w 325438"/>
              <a:gd name="connsiteY139" fmla="*/ 209364 h 325438"/>
              <a:gd name="connsiteX140" fmla="*/ 212229 w 325438"/>
              <a:gd name="connsiteY140" fmla="*/ 210578 h 325438"/>
              <a:gd name="connsiteX141" fmla="*/ 213519 w 325438"/>
              <a:gd name="connsiteY141" fmla="*/ 209364 h 325438"/>
              <a:gd name="connsiteX142" fmla="*/ 214471 w 325438"/>
              <a:gd name="connsiteY142" fmla="*/ 209364 h 325438"/>
              <a:gd name="connsiteX143" fmla="*/ 215901 w 325438"/>
              <a:gd name="connsiteY143" fmla="*/ 236538 h 325438"/>
              <a:gd name="connsiteX144" fmla="*/ 231330 w 325438"/>
              <a:gd name="connsiteY144" fmla="*/ 213394 h 325438"/>
              <a:gd name="connsiteX145" fmla="*/ 232867 w 325438"/>
              <a:gd name="connsiteY145" fmla="*/ 214220 h 325438"/>
              <a:gd name="connsiteX146" fmla="*/ 232867 w 325438"/>
              <a:gd name="connsiteY146" fmla="*/ 215434 h 325438"/>
              <a:gd name="connsiteX147" fmla="*/ 240191 w 325438"/>
              <a:gd name="connsiteY147" fmla="*/ 217732 h 325438"/>
              <a:gd name="connsiteX148" fmla="*/ 226520 w 325438"/>
              <a:gd name="connsiteY148" fmla="*/ 237788 h 325438"/>
              <a:gd name="connsiteX149" fmla="*/ 216145 w 325438"/>
              <a:gd name="connsiteY149" fmla="*/ 253011 h 325438"/>
              <a:gd name="connsiteX150" fmla="*/ 215983 w 325438"/>
              <a:gd name="connsiteY150" fmla="*/ 253118 h 325438"/>
              <a:gd name="connsiteX151" fmla="*/ 216189 w 325438"/>
              <a:gd name="connsiteY151" fmla="*/ 252237 h 325438"/>
              <a:gd name="connsiteX152" fmla="*/ 212293 w 325438"/>
              <a:gd name="connsiteY152" fmla="*/ 246063 h 325438"/>
              <a:gd name="connsiteX153" fmla="*/ 207097 w 325438"/>
              <a:gd name="connsiteY153" fmla="*/ 249767 h 325438"/>
              <a:gd name="connsiteX154" fmla="*/ 207039 w 325438"/>
              <a:gd name="connsiteY154" fmla="*/ 249931 h 325438"/>
              <a:gd name="connsiteX155" fmla="*/ 204839 w 325438"/>
              <a:gd name="connsiteY155" fmla="*/ 225103 h 325438"/>
              <a:gd name="connsiteX156" fmla="*/ 203200 w 325438"/>
              <a:gd name="connsiteY156" fmla="*/ 206618 h 325438"/>
              <a:gd name="connsiteX157" fmla="*/ 203200 w 325438"/>
              <a:gd name="connsiteY157" fmla="*/ 205329 h 325438"/>
              <a:gd name="connsiteX158" fmla="*/ 247211 w 325438"/>
              <a:gd name="connsiteY158" fmla="*/ 40379 h 325438"/>
              <a:gd name="connsiteX159" fmla="*/ 312748 w 325438"/>
              <a:gd name="connsiteY159" fmla="*/ 38443 h 325438"/>
              <a:gd name="connsiteX160" fmla="*/ 306440 w 325438"/>
              <a:gd name="connsiteY160" fmla="*/ 61920 h 325438"/>
              <a:gd name="connsiteX161" fmla="*/ 299316 w 325438"/>
              <a:gd name="connsiteY161" fmla="*/ 88427 h 325438"/>
              <a:gd name="connsiteX162" fmla="*/ 292822 w 325438"/>
              <a:gd name="connsiteY162" fmla="*/ 92354 h 325438"/>
              <a:gd name="connsiteX163" fmla="*/ 290224 w 325438"/>
              <a:gd name="connsiteY163" fmla="*/ 85809 h 325438"/>
              <a:gd name="connsiteX164" fmla="*/ 301569 w 325438"/>
              <a:gd name="connsiteY164" fmla="*/ 40076 h 325438"/>
              <a:gd name="connsiteX165" fmla="*/ 307659 w 325438"/>
              <a:gd name="connsiteY165" fmla="*/ 41520 h 325438"/>
              <a:gd name="connsiteX166" fmla="*/ 313355 w 325438"/>
              <a:gd name="connsiteY166" fmla="*/ 36185 h 325438"/>
              <a:gd name="connsiteX167" fmla="*/ 314326 w 325438"/>
              <a:gd name="connsiteY167" fmla="*/ 37490 h 325438"/>
              <a:gd name="connsiteX168" fmla="*/ 312748 w 325438"/>
              <a:gd name="connsiteY168" fmla="*/ 38443 h 325438"/>
              <a:gd name="connsiteX169" fmla="*/ 293151 w 325438"/>
              <a:gd name="connsiteY169" fmla="*/ 27028 h 325438"/>
              <a:gd name="connsiteX170" fmla="*/ 304007 w 325438"/>
              <a:gd name="connsiteY170" fmla="*/ 30244 h 325438"/>
              <a:gd name="connsiteX171" fmla="*/ 301569 w 325438"/>
              <a:gd name="connsiteY171" fmla="*/ 40076 h 325438"/>
              <a:gd name="connsiteX172" fmla="*/ 294553 w 325438"/>
              <a:gd name="connsiteY172" fmla="*/ 38413 h 325438"/>
              <a:gd name="connsiteX173" fmla="*/ 284989 w 325438"/>
              <a:gd name="connsiteY173" fmla="*/ 36146 h 325438"/>
              <a:gd name="connsiteX174" fmla="*/ 280988 w 325438"/>
              <a:gd name="connsiteY174" fmla="*/ 29430 h 325438"/>
              <a:gd name="connsiteX175" fmla="*/ 281437 w 325438"/>
              <a:gd name="connsiteY175" fmla="*/ 29159 h 325438"/>
              <a:gd name="connsiteX176" fmla="*/ 281322 w 325438"/>
              <a:gd name="connsiteY176" fmla="*/ 29558 h 325438"/>
              <a:gd name="connsiteX177" fmla="*/ 285208 w 325438"/>
              <a:gd name="connsiteY177" fmla="*/ 35983 h 325438"/>
              <a:gd name="connsiteX178" fmla="*/ 291683 w 325438"/>
              <a:gd name="connsiteY178" fmla="*/ 32128 h 325438"/>
              <a:gd name="connsiteX179" fmla="*/ 292330 w 325438"/>
              <a:gd name="connsiteY179" fmla="*/ 29879 h 325438"/>
              <a:gd name="connsiteX180" fmla="*/ 312305 w 325438"/>
              <a:gd name="connsiteY180" fmla="*/ 20359 h 325438"/>
              <a:gd name="connsiteX181" fmla="*/ 316201 w 325438"/>
              <a:gd name="connsiteY181" fmla="*/ 25595 h 325438"/>
              <a:gd name="connsiteX182" fmla="*/ 313355 w 325438"/>
              <a:gd name="connsiteY182" fmla="*/ 36185 h 325438"/>
              <a:gd name="connsiteX183" fmla="*/ 310326 w 325438"/>
              <a:gd name="connsiteY183" fmla="*/ 32116 h 325438"/>
              <a:gd name="connsiteX184" fmla="*/ 304007 w 325438"/>
              <a:gd name="connsiteY184" fmla="*/ 30244 h 325438"/>
              <a:gd name="connsiteX185" fmla="*/ 305810 w 325438"/>
              <a:gd name="connsiteY185" fmla="*/ 22977 h 325438"/>
              <a:gd name="connsiteX186" fmla="*/ 312305 w 325438"/>
              <a:gd name="connsiteY186" fmla="*/ 20359 h 325438"/>
              <a:gd name="connsiteX187" fmla="*/ 263191 w 325438"/>
              <a:gd name="connsiteY187" fmla="*/ 0 h 325438"/>
              <a:gd name="connsiteX188" fmla="*/ 270962 w 325438"/>
              <a:gd name="connsiteY188" fmla="*/ 2570 h 325438"/>
              <a:gd name="connsiteX189" fmla="*/ 278732 w 325438"/>
              <a:gd name="connsiteY189" fmla="*/ 3855 h 325438"/>
              <a:gd name="connsiteX190" fmla="*/ 285208 w 325438"/>
              <a:gd name="connsiteY190" fmla="*/ 6425 h 325438"/>
              <a:gd name="connsiteX191" fmla="*/ 292978 w 325438"/>
              <a:gd name="connsiteY191" fmla="*/ 7711 h 325438"/>
              <a:gd name="connsiteX192" fmla="*/ 296863 w 325438"/>
              <a:gd name="connsiteY192" fmla="*/ 14136 h 325438"/>
              <a:gd name="connsiteX193" fmla="*/ 293151 w 325438"/>
              <a:gd name="connsiteY193" fmla="*/ 27028 h 325438"/>
              <a:gd name="connsiteX194" fmla="*/ 287656 w 325438"/>
              <a:gd name="connsiteY194" fmla="*/ 25400 h 325438"/>
              <a:gd name="connsiteX195" fmla="*/ 281437 w 325438"/>
              <a:gd name="connsiteY195" fmla="*/ 29159 h 325438"/>
              <a:gd name="connsiteX196" fmla="*/ 283588 w 325438"/>
              <a:gd name="connsiteY196" fmla="*/ 21686 h 325438"/>
              <a:gd name="connsiteX197" fmla="*/ 283912 w 325438"/>
              <a:gd name="connsiteY197" fmla="*/ 20562 h 325438"/>
              <a:gd name="connsiteX198" fmla="*/ 285208 w 325438"/>
              <a:gd name="connsiteY198" fmla="*/ 16706 h 325438"/>
              <a:gd name="connsiteX199" fmla="*/ 282617 w 325438"/>
              <a:gd name="connsiteY199" fmla="*/ 15421 h 325438"/>
              <a:gd name="connsiteX200" fmla="*/ 276142 w 325438"/>
              <a:gd name="connsiteY200" fmla="*/ 14136 h 325438"/>
              <a:gd name="connsiteX201" fmla="*/ 268372 w 325438"/>
              <a:gd name="connsiteY201" fmla="*/ 11566 h 325438"/>
              <a:gd name="connsiteX202" fmla="*/ 265781 w 325438"/>
              <a:gd name="connsiteY202" fmla="*/ 11566 h 325438"/>
              <a:gd name="connsiteX203" fmla="*/ 264486 w 325438"/>
              <a:gd name="connsiteY203" fmla="*/ 15421 h 325438"/>
              <a:gd name="connsiteX204" fmla="*/ 261896 w 325438"/>
              <a:gd name="connsiteY204" fmla="*/ 24417 h 325438"/>
              <a:gd name="connsiteX205" fmla="*/ 260601 w 325438"/>
              <a:gd name="connsiteY205" fmla="*/ 33413 h 325438"/>
              <a:gd name="connsiteX206" fmla="*/ 259306 w 325438"/>
              <a:gd name="connsiteY206" fmla="*/ 37268 h 325438"/>
              <a:gd name="connsiteX207" fmla="*/ 261896 w 325438"/>
              <a:gd name="connsiteY207" fmla="*/ 38553 h 325438"/>
              <a:gd name="connsiteX208" fmla="*/ 276142 w 325438"/>
              <a:gd name="connsiteY208" fmla="*/ 42409 h 325438"/>
              <a:gd name="connsiteX209" fmla="*/ 282617 w 325438"/>
              <a:gd name="connsiteY209" fmla="*/ 43694 h 325438"/>
              <a:gd name="connsiteX210" fmla="*/ 286503 w 325438"/>
              <a:gd name="connsiteY210" fmla="*/ 50120 h 325438"/>
              <a:gd name="connsiteX211" fmla="*/ 285913 w 325438"/>
              <a:gd name="connsiteY211" fmla="*/ 50471 h 325438"/>
              <a:gd name="connsiteX212" fmla="*/ 282161 w 325438"/>
              <a:gd name="connsiteY212" fmla="*/ 44245 h 325438"/>
              <a:gd name="connsiteX213" fmla="*/ 253683 w 325438"/>
              <a:gd name="connsiteY213" fmla="*/ 36513 h 325438"/>
              <a:gd name="connsiteX214" fmla="*/ 247774 w 325438"/>
              <a:gd name="connsiteY214" fmla="*/ 40043 h 325438"/>
              <a:gd name="connsiteX215" fmla="*/ 247650 w 325438"/>
              <a:gd name="connsiteY215" fmla="*/ 39839 h 325438"/>
              <a:gd name="connsiteX216" fmla="*/ 250240 w 325438"/>
              <a:gd name="connsiteY216" fmla="*/ 30843 h 325438"/>
              <a:gd name="connsiteX217" fmla="*/ 258011 w 325438"/>
              <a:gd name="connsiteY217" fmla="*/ 3855 h 325438"/>
              <a:gd name="connsiteX218" fmla="*/ 263191 w 325438"/>
              <a:gd name="connsiteY218" fmla="*/ 0 h 3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325438" h="325438">
                <a:moveTo>
                  <a:pt x="44869" y="260350"/>
                </a:moveTo>
                <a:lnTo>
                  <a:pt x="182146" y="260350"/>
                </a:lnTo>
                <a:cubicBezTo>
                  <a:pt x="184736" y="260350"/>
                  <a:pt x="187326" y="262731"/>
                  <a:pt x="187326" y="265113"/>
                </a:cubicBezTo>
                <a:cubicBezTo>
                  <a:pt x="187326" y="267494"/>
                  <a:pt x="184736" y="269875"/>
                  <a:pt x="182146" y="269875"/>
                </a:cubicBezTo>
                <a:cubicBezTo>
                  <a:pt x="44869" y="269875"/>
                  <a:pt x="44869" y="269875"/>
                  <a:pt x="44869" y="269875"/>
                </a:cubicBezTo>
                <a:cubicBezTo>
                  <a:pt x="40983" y="269875"/>
                  <a:pt x="39688" y="267494"/>
                  <a:pt x="39688" y="265113"/>
                </a:cubicBezTo>
                <a:cubicBezTo>
                  <a:pt x="39688" y="262731"/>
                  <a:pt x="40983" y="260350"/>
                  <a:pt x="44869" y="260350"/>
                </a:cubicBezTo>
                <a:close/>
                <a:moveTo>
                  <a:pt x="207039" y="249931"/>
                </a:moveTo>
                <a:lnTo>
                  <a:pt x="207084" y="250433"/>
                </a:lnTo>
                <a:cubicBezTo>
                  <a:pt x="207084" y="254299"/>
                  <a:pt x="209672" y="255588"/>
                  <a:pt x="212261" y="255588"/>
                </a:cubicBezTo>
                <a:lnTo>
                  <a:pt x="215983" y="253118"/>
                </a:lnTo>
                <a:lnTo>
                  <a:pt x="213916" y="261960"/>
                </a:lnTo>
                <a:cubicBezTo>
                  <a:pt x="213592" y="263349"/>
                  <a:pt x="213592" y="263349"/>
                  <a:pt x="213592" y="263349"/>
                </a:cubicBezTo>
                <a:cubicBezTo>
                  <a:pt x="212293" y="265819"/>
                  <a:pt x="209695" y="268288"/>
                  <a:pt x="207097" y="267053"/>
                </a:cubicBezTo>
                <a:cubicBezTo>
                  <a:pt x="204499" y="265819"/>
                  <a:pt x="203200" y="263349"/>
                  <a:pt x="203200" y="260880"/>
                </a:cubicBezTo>
                <a:close/>
                <a:moveTo>
                  <a:pt x="263904" y="219075"/>
                </a:moveTo>
                <a:lnTo>
                  <a:pt x="280611" y="219075"/>
                </a:lnTo>
                <a:cubicBezTo>
                  <a:pt x="284466" y="219075"/>
                  <a:pt x="285751" y="221853"/>
                  <a:pt x="285751" y="224632"/>
                </a:cubicBezTo>
                <a:cubicBezTo>
                  <a:pt x="285751" y="227410"/>
                  <a:pt x="284466" y="230188"/>
                  <a:pt x="280611" y="230188"/>
                </a:cubicBezTo>
                <a:cubicBezTo>
                  <a:pt x="263904" y="230188"/>
                  <a:pt x="263904" y="230188"/>
                  <a:pt x="263904" y="230188"/>
                </a:cubicBezTo>
                <a:cubicBezTo>
                  <a:pt x="260048" y="230188"/>
                  <a:pt x="258763" y="227410"/>
                  <a:pt x="258763" y="224632"/>
                </a:cubicBezTo>
                <a:cubicBezTo>
                  <a:pt x="258763" y="221853"/>
                  <a:pt x="260048" y="219075"/>
                  <a:pt x="263904" y="219075"/>
                </a:cubicBezTo>
                <a:close/>
                <a:moveTo>
                  <a:pt x="44879" y="219075"/>
                </a:moveTo>
                <a:lnTo>
                  <a:pt x="183723" y="219075"/>
                </a:lnTo>
                <a:cubicBezTo>
                  <a:pt x="187616" y="219075"/>
                  <a:pt x="188913" y="221853"/>
                  <a:pt x="188913" y="224632"/>
                </a:cubicBezTo>
                <a:cubicBezTo>
                  <a:pt x="188913" y="227410"/>
                  <a:pt x="187616" y="230188"/>
                  <a:pt x="183723" y="230188"/>
                </a:cubicBezTo>
                <a:cubicBezTo>
                  <a:pt x="44879" y="230188"/>
                  <a:pt x="44879" y="230188"/>
                  <a:pt x="44879" y="230188"/>
                </a:cubicBezTo>
                <a:cubicBezTo>
                  <a:pt x="40986" y="230188"/>
                  <a:pt x="39688" y="227410"/>
                  <a:pt x="39688" y="224632"/>
                </a:cubicBezTo>
                <a:cubicBezTo>
                  <a:pt x="39688" y="221853"/>
                  <a:pt x="40986" y="219075"/>
                  <a:pt x="44879" y="219075"/>
                </a:cubicBezTo>
                <a:close/>
                <a:moveTo>
                  <a:pt x="241196" y="216472"/>
                </a:moveTo>
                <a:lnTo>
                  <a:pt x="240606" y="217862"/>
                </a:lnTo>
                <a:lnTo>
                  <a:pt x="240191" y="217732"/>
                </a:lnTo>
                <a:lnTo>
                  <a:pt x="240739" y="216928"/>
                </a:lnTo>
                <a:close/>
                <a:moveTo>
                  <a:pt x="242848" y="212586"/>
                </a:moveTo>
                <a:lnTo>
                  <a:pt x="242721" y="213062"/>
                </a:lnTo>
                <a:cubicBezTo>
                  <a:pt x="242033" y="215639"/>
                  <a:pt x="242033" y="215639"/>
                  <a:pt x="242033" y="215639"/>
                </a:cubicBezTo>
                <a:lnTo>
                  <a:pt x="241196" y="216472"/>
                </a:lnTo>
                <a:close/>
                <a:moveTo>
                  <a:pt x="243094" y="211663"/>
                </a:moveTo>
                <a:lnTo>
                  <a:pt x="243185" y="211792"/>
                </a:lnTo>
                <a:lnTo>
                  <a:pt x="242848" y="212586"/>
                </a:lnTo>
                <a:close/>
                <a:moveTo>
                  <a:pt x="226417" y="199652"/>
                </a:moveTo>
                <a:lnTo>
                  <a:pt x="234049" y="204223"/>
                </a:lnTo>
                <a:lnTo>
                  <a:pt x="231776" y="212725"/>
                </a:lnTo>
                <a:lnTo>
                  <a:pt x="231330" y="213394"/>
                </a:lnTo>
                <a:lnTo>
                  <a:pt x="223838" y="209364"/>
                </a:lnTo>
                <a:lnTo>
                  <a:pt x="214471" y="209364"/>
                </a:lnTo>
                <a:lnTo>
                  <a:pt x="214313" y="206375"/>
                </a:lnTo>
                <a:lnTo>
                  <a:pt x="215923" y="200412"/>
                </a:lnTo>
                <a:close/>
                <a:moveTo>
                  <a:pt x="268755" y="193675"/>
                </a:moveTo>
                <a:lnTo>
                  <a:pt x="280521" y="193675"/>
                </a:lnTo>
                <a:cubicBezTo>
                  <a:pt x="284443" y="193675"/>
                  <a:pt x="285750" y="196453"/>
                  <a:pt x="285750" y="199231"/>
                </a:cubicBezTo>
                <a:cubicBezTo>
                  <a:pt x="285750" y="202010"/>
                  <a:pt x="284443" y="204788"/>
                  <a:pt x="280521" y="204788"/>
                </a:cubicBezTo>
                <a:cubicBezTo>
                  <a:pt x="268755" y="204788"/>
                  <a:pt x="268755" y="204788"/>
                  <a:pt x="268755" y="204788"/>
                </a:cubicBezTo>
                <a:cubicBezTo>
                  <a:pt x="266140" y="204788"/>
                  <a:pt x="263525" y="202010"/>
                  <a:pt x="263525" y="199231"/>
                </a:cubicBezTo>
                <a:cubicBezTo>
                  <a:pt x="263525" y="196453"/>
                  <a:pt x="266140" y="193675"/>
                  <a:pt x="268755" y="193675"/>
                </a:cubicBezTo>
                <a:close/>
                <a:moveTo>
                  <a:pt x="44834" y="193675"/>
                </a:moveTo>
                <a:lnTo>
                  <a:pt x="183768" y="193675"/>
                </a:lnTo>
                <a:cubicBezTo>
                  <a:pt x="186340" y="193675"/>
                  <a:pt x="188913" y="196453"/>
                  <a:pt x="188913" y="199231"/>
                </a:cubicBezTo>
                <a:cubicBezTo>
                  <a:pt x="188913" y="202010"/>
                  <a:pt x="186340" y="204788"/>
                  <a:pt x="183768" y="204788"/>
                </a:cubicBezTo>
                <a:cubicBezTo>
                  <a:pt x="44834" y="204788"/>
                  <a:pt x="44834" y="204788"/>
                  <a:pt x="44834" y="204788"/>
                </a:cubicBezTo>
                <a:cubicBezTo>
                  <a:pt x="40975" y="204788"/>
                  <a:pt x="39688" y="202010"/>
                  <a:pt x="39688" y="199231"/>
                </a:cubicBezTo>
                <a:cubicBezTo>
                  <a:pt x="39688" y="196453"/>
                  <a:pt x="40975" y="193675"/>
                  <a:pt x="44834" y="193675"/>
                </a:cubicBezTo>
                <a:close/>
                <a:moveTo>
                  <a:pt x="275167" y="168275"/>
                </a:moveTo>
                <a:lnTo>
                  <a:pt x="280459" y="168275"/>
                </a:lnTo>
                <a:cubicBezTo>
                  <a:pt x="284427" y="168275"/>
                  <a:pt x="285750" y="170656"/>
                  <a:pt x="285750" y="173037"/>
                </a:cubicBezTo>
                <a:cubicBezTo>
                  <a:pt x="285750" y="175419"/>
                  <a:pt x="284427" y="177800"/>
                  <a:pt x="280459" y="177800"/>
                </a:cubicBezTo>
                <a:cubicBezTo>
                  <a:pt x="275167" y="177800"/>
                  <a:pt x="275167" y="177800"/>
                  <a:pt x="275167" y="177800"/>
                </a:cubicBezTo>
                <a:cubicBezTo>
                  <a:pt x="272521" y="177800"/>
                  <a:pt x="269875" y="175419"/>
                  <a:pt x="269875" y="173037"/>
                </a:cubicBezTo>
                <a:cubicBezTo>
                  <a:pt x="269875" y="170656"/>
                  <a:pt x="272521" y="168275"/>
                  <a:pt x="275167" y="168275"/>
                </a:cubicBezTo>
                <a:close/>
                <a:moveTo>
                  <a:pt x="44884" y="168275"/>
                </a:moveTo>
                <a:lnTo>
                  <a:pt x="191656" y="168275"/>
                </a:lnTo>
                <a:cubicBezTo>
                  <a:pt x="194254" y="168275"/>
                  <a:pt x="196851" y="170656"/>
                  <a:pt x="196851" y="173037"/>
                </a:cubicBezTo>
                <a:cubicBezTo>
                  <a:pt x="196851" y="175419"/>
                  <a:pt x="194254" y="177800"/>
                  <a:pt x="191656" y="177800"/>
                </a:cubicBezTo>
                <a:cubicBezTo>
                  <a:pt x="44884" y="177800"/>
                  <a:pt x="44884" y="177800"/>
                  <a:pt x="44884" y="177800"/>
                </a:cubicBezTo>
                <a:cubicBezTo>
                  <a:pt x="40987" y="177800"/>
                  <a:pt x="39688" y="175419"/>
                  <a:pt x="39688" y="173037"/>
                </a:cubicBezTo>
                <a:cubicBezTo>
                  <a:pt x="39688" y="170656"/>
                  <a:pt x="40987" y="168275"/>
                  <a:pt x="44884" y="168275"/>
                </a:cubicBezTo>
                <a:close/>
                <a:moveTo>
                  <a:pt x="5165" y="157163"/>
                </a:moveTo>
                <a:cubicBezTo>
                  <a:pt x="7748" y="157163"/>
                  <a:pt x="10331" y="159752"/>
                  <a:pt x="10331" y="162341"/>
                </a:cubicBezTo>
                <a:cubicBezTo>
                  <a:pt x="10331" y="307316"/>
                  <a:pt x="10331" y="307316"/>
                  <a:pt x="10331" y="307316"/>
                </a:cubicBezTo>
                <a:cubicBezTo>
                  <a:pt x="10331" y="308611"/>
                  <a:pt x="11623" y="311199"/>
                  <a:pt x="12914" y="312494"/>
                </a:cubicBezTo>
                <a:cubicBezTo>
                  <a:pt x="14205" y="313788"/>
                  <a:pt x="16788" y="315083"/>
                  <a:pt x="18080" y="315083"/>
                </a:cubicBezTo>
                <a:cubicBezTo>
                  <a:pt x="307358" y="315083"/>
                  <a:pt x="307358" y="315083"/>
                  <a:pt x="307358" y="315083"/>
                </a:cubicBezTo>
                <a:cubicBezTo>
                  <a:pt x="308650" y="315083"/>
                  <a:pt x="311233" y="313788"/>
                  <a:pt x="312524" y="312494"/>
                </a:cubicBezTo>
                <a:cubicBezTo>
                  <a:pt x="313815" y="311199"/>
                  <a:pt x="315107" y="308611"/>
                  <a:pt x="315107" y="307316"/>
                </a:cubicBezTo>
                <a:cubicBezTo>
                  <a:pt x="315107" y="162341"/>
                  <a:pt x="315107" y="162341"/>
                  <a:pt x="315107" y="162341"/>
                </a:cubicBezTo>
                <a:cubicBezTo>
                  <a:pt x="315107" y="159752"/>
                  <a:pt x="317690" y="157163"/>
                  <a:pt x="320273" y="157163"/>
                </a:cubicBezTo>
                <a:cubicBezTo>
                  <a:pt x="322855" y="157163"/>
                  <a:pt x="325438" y="159752"/>
                  <a:pt x="325438" y="162341"/>
                </a:cubicBezTo>
                <a:cubicBezTo>
                  <a:pt x="325438" y="307316"/>
                  <a:pt x="325438" y="307316"/>
                  <a:pt x="325438" y="307316"/>
                </a:cubicBezTo>
                <a:cubicBezTo>
                  <a:pt x="325438" y="311199"/>
                  <a:pt x="322855" y="316377"/>
                  <a:pt x="320273" y="318966"/>
                </a:cubicBezTo>
                <a:cubicBezTo>
                  <a:pt x="320273" y="320260"/>
                  <a:pt x="320273" y="320260"/>
                  <a:pt x="320273" y="320260"/>
                </a:cubicBezTo>
                <a:cubicBezTo>
                  <a:pt x="316398" y="322849"/>
                  <a:pt x="312524" y="325438"/>
                  <a:pt x="307358" y="325438"/>
                </a:cubicBezTo>
                <a:cubicBezTo>
                  <a:pt x="18080" y="325438"/>
                  <a:pt x="18080" y="325438"/>
                  <a:pt x="18080" y="325438"/>
                </a:cubicBezTo>
                <a:cubicBezTo>
                  <a:pt x="14205" y="325438"/>
                  <a:pt x="9040" y="322849"/>
                  <a:pt x="6457" y="320260"/>
                </a:cubicBezTo>
                <a:cubicBezTo>
                  <a:pt x="5165" y="320260"/>
                  <a:pt x="5165" y="320260"/>
                  <a:pt x="5165" y="320260"/>
                </a:cubicBezTo>
                <a:cubicBezTo>
                  <a:pt x="2583" y="316377"/>
                  <a:pt x="0" y="311199"/>
                  <a:pt x="0" y="307316"/>
                </a:cubicBezTo>
                <a:lnTo>
                  <a:pt x="0" y="162341"/>
                </a:lnTo>
                <a:cubicBezTo>
                  <a:pt x="0" y="159752"/>
                  <a:pt x="2583" y="157163"/>
                  <a:pt x="5165" y="157163"/>
                </a:cubicBezTo>
                <a:close/>
                <a:moveTo>
                  <a:pt x="292418" y="104775"/>
                </a:moveTo>
                <a:cubicBezTo>
                  <a:pt x="320358" y="104775"/>
                  <a:pt x="320358" y="104775"/>
                  <a:pt x="320358" y="104775"/>
                </a:cubicBezTo>
                <a:cubicBezTo>
                  <a:pt x="322898" y="104775"/>
                  <a:pt x="325438" y="107383"/>
                  <a:pt x="325438" y="109991"/>
                </a:cubicBezTo>
                <a:cubicBezTo>
                  <a:pt x="325438" y="136072"/>
                  <a:pt x="325438" y="136072"/>
                  <a:pt x="325438" y="136072"/>
                </a:cubicBezTo>
                <a:cubicBezTo>
                  <a:pt x="325438" y="139984"/>
                  <a:pt x="322898" y="141288"/>
                  <a:pt x="320358" y="141288"/>
                </a:cubicBezTo>
                <a:lnTo>
                  <a:pt x="286068" y="141288"/>
                </a:lnTo>
                <a:cubicBezTo>
                  <a:pt x="283528" y="141288"/>
                  <a:pt x="280988" y="139984"/>
                  <a:pt x="280988" y="137376"/>
                </a:cubicBezTo>
                <a:cubicBezTo>
                  <a:pt x="280988" y="133464"/>
                  <a:pt x="283528" y="132160"/>
                  <a:pt x="286068" y="132160"/>
                </a:cubicBezTo>
                <a:cubicBezTo>
                  <a:pt x="315278" y="132160"/>
                  <a:pt x="315278" y="132160"/>
                  <a:pt x="315278" y="132160"/>
                </a:cubicBezTo>
                <a:cubicBezTo>
                  <a:pt x="315278" y="115207"/>
                  <a:pt x="315278" y="115207"/>
                  <a:pt x="315278" y="115207"/>
                </a:cubicBezTo>
                <a:cubicBezTo>
                  <a:pt x="292418" y="115207"/>
                  <a:pt x="292418" y="115207"/>
                  <a:pt x="292418" y="115207"/>
                </a:cubicBezTo>
                <a:cubicBezTo>
                  <a:pt x="289878" y="115207"/>
                  <a:pt x="287338" y="112599"/>
                  <a:pt x="287338" y="109991"/>
                </a:cubicBezTo>
                <a:cubicBezTo>
                  <a:pt x="287338" y="107383"/>
                  <a:pt x="289878" y="104775"/>
                  <a:pt x="292418" y="104775"/>
                </a:cubicBezTo>
                <a:close/>
                <a:moveTo>
                  <a:pt x="5157" y="104775"/>
                </a:moveTo>
                <a:lnTo>
                  <a:pt x="207568" y="104775"/>
                </a:lnTo>
                <a:cubicBezTo>
                  <a:pt x="210147" y="104775"/>
                  <a:pt x="212725" y="107383"/>
                  <a:pt x="212725" y="109991"/>
                </a:cubicBezTo>
                <a:cubicBezTo>
                  <a:pt x="212725" y="112599"/>
                  <a:pt x="210147" y="115207"/>
                  <a:pt x="207568" y="115207"/>
                </a:cubicBezTo>
                <a:cubicBezTo>
                  <a:pt x="10314" y="115207"/>
                  <a:pt x="10314" y="115207"/>
                  <a:pt x="10314" y="115207"/>
                </a:cubicBezTo>
                <a:cubicBezTo>
                  <a:pt x="10314" y="132160"/>
                  <a:pt x="10314" y="132160"/>
                  <a:pt x="10314" y="132160"/>
                </a:cubicBezTo>
                <a:cubicBezTo>
                  <a:pt x="201122" y="132160"/>
                  <a:pt x="201122" y="132160"/>
                  <a:pt x="201122" y="132160"/>
                </a:cubicBezTo>
                <a:cubicBezTo>
                  <a:pt x="203701" y="132160"/>
                  <a:pt x="206279" y="133464"/>
                  <a:pt x="206279" y="136072"/>
                </a:cubicBezTo>
                <a:cubicBezTo>
                  <a:pt x="206279" y="139984"/>
                  <a:pt x="203701" y="141288"/>
                  <a:pt x="201122" y="141288"/>
                </a:cubicBezTo>
                <a:cubicBezTo>
                  <a:pt x="5157" y="141288"/>
                  <a:pt x="5157" y="141288"/>
                  <a:pt x="5157" y="141288"/>
                </a:cubicBezTo>
                <a:cubicBezTo>
                  <a:pt x="2578" y="141288"/>
                  <a:pt x="0" y="139984"/>
                  <a:pt x="0" y="137376"/>
                </a:cubicBezTo>
                <a:cubicBezTo>
                  <a:pt x="0" y="109991"/>
                  <a:pt x="0" y="109991"/>
                  <a:pt x="0" y="109991"/>
                </a:cubicBezTo>
                <a:cubicBezTo>
                  <a:pt x="0" y="107383"/>
                  <a:pt x="2578" y="104775"/>
                  <a:pt x="5157" y="104775"/>
                </a:cubicBezTo>
                <a:close/>
                <a:moveTo>
                  <a:pt x="247774" y="40043"/>
                </a:moveTo>
                <a:lnTo>
                  <a:pt x="251535" y="46264"/>
                </a:lnTo>
                <a:cubicBezTo>
                  <a:pt x="251535" y="46264"/>
                  <a:pt x="251535" y="46264"/>
                  <a:pt x="258011" y="47549"/>
                </a:cubicBezTo>
                <a:cubicBezTo>
                  <a:pt x="258011" y="47549"/>
                  <a:pt x="258011" y="47549"/>
                  <a:pt x="273552" y="51405"/>
                </a:cubicBezTo>
                <a:cubicBezTo>
                  <a:pt x="273552" y="51405"/>
                  <a:pt x="273552" y="51405"/>
                  <a:pt x="280027" y="53975"/>
                </a:cubicBezTo>
                <a:lnTo>
                  <a:pt x="285913" y="50471"/>
                </a:lnTo>
                <a:lnTo>
                  <a:pt x="286044" y="50688"/>
                </a:lnTo>
                <a:cubicBezTo>
                  <a:pt x="258537" y="153782"/>
                  <a:pt x="248222" y="192443"/>
                  <a:pt x="244354" y="206940"/>
                </a:cubicBezTo>
                <a:lnTo>
                  <a:pt x="243094" y="211663"/>
                </a:lnTo>
                <a:lnTo>
                  <a:pt x="240606" y="208150"/>
                </a:lnTo>
                <a:lnTo>
                  <a:pt x="234049" y="204223"/>
                </a:lnTo>
                <a:lnTo>
                  <a:pt x="274638" y="52387"/>
                </a:lnTo>
                <a:lnTo>
                  <a:pt x="257176" y="47625"/>
                </a:lnTo>
                <a:lnTo>
                  <a:pt x="215923" y="200412"/>
                </a:lnTo>
                <a:lnTo>
                  <a:pt x="209649" y="200866"/>
                </a:lnTo>
                <a:cubicBezTo>
                  <a:pt x="208360" y="200866"/>
                  <a:pt x="207070" y="202080"/>
                  <a:pt x="205780" y="203294"/>
                </a:cubicBezTo>
                <a:cubicBezTo>
                  <a:pt x="204490" y="204508"/>
                  <a:pt x="203200" y="206936"/>
                  <a:pt x="204490" y="209364"/>
                </a:cubicBezTo>
                <a:cubicBezTo>
                  <a:pt x="207070" y="211792"/>
                  <a:pt x="209649" y="211792"/>
                  <a:pt x="212229" y="210578"/>
                </a:cubicBezTo>
                <a:cubicBezTo>
                  <a:pt x="212229" y="210578"/>
                  <a:pt x="213519" y="209364"/>
                  <a:pt x="213519" y="209364"/>
                </a:cubicBezTo>
                <a:lnTo>
                  <a:pt x="214471" y="209364"/>
                </a:lnTo>
                <a:lnTo>
                  <a:pt x="215901" y="236538"/>
                </a:lnTo>
                <a:lnTo>
                  <a:pt x="231330" y="213394"/>
                </a:lnTo>
                <a:lnTo>
                  <a:pt x="232867" y="214220"/>
                </a:lnTo>
                <a:cubicBezTo>
                  <a:pt x="232867" y="214220"/>
                  <a:pt x="232867" y="215434"/>
                  <a:pt x="232867" y="215434"/>
                </a:cubicBezTo>
                <a:lnTo>
                  <a:pt x="240191" y="217732"/>
                </a:lnTo>
                <a:lnTo>
                  <a:pt x="226520" y="237788"/>
                </a:lnTo>
                <a:cubicBezTo>
                  <a:pt x="216145" y="253011"/>
                  <a:pt x="216145" y="253011"/>
                  <a:pt x="216145" y="253011"/>
                </a:cubicBezTo>
                <a:lnTo>
                  <a:pt x="215983" y="253118"/>
                </a:lnTo>
                <a:lnTo>
                  <a:pt x="216189" y="252237"/>
                </a:lnTo>
                <a:cubicBezTo>
                  <a:pt x="217488" y="249767"/>
                  <a:pt x="216189" y="247298"/>
                  <a:pt x="212293" y="246063"/>
                </a:cubicBezTo>
                <a:cubicBezTo>
                  <a:pt x="209695" y="246063"/>
                  <a:pt x="207097" y="247298"/>
                  <a:pt x="207097" y="249767"/>
                </a:cubicBezTo>
                <a:lnTo>
                  <a:pt x="207039" y="249931"/>
                </a:lnTo>
                <a:lnTo>
                  <a:pt x="204839" y="225103"/>
                </a:lnTo>
                <a:cubicBezTo>
                  <a:pt x="203200" y="206618"/>
                  <a:pt x="203200" y="206618"/>
                  <a:pt x="203200" y="206618"/>
                </a:cubicBezTo>
                <a:cubicBezTo>
                  <a:pt x="203200" y="206618"/>
                  <a:pt x="203200" y="205329"/>
                  <a:pt x="203200" y="205329"/>
                </a:cubicBezTo>
                <a:cubicBezTo>
                  <a:pt x="247211" y="40379"/>
                  <a:pt x="247211" y="40379"/>
                  <a:pt x="247211" y="40379"/>
                </a:cubicBezTo>
                <a:close/>
                <a:moveTo>
                  <a:pt x="312748" y="38443"/>
                </a:moveTo>
                <a:lnTo>
                  <a:pt x="306440" y="61920"/>
                </a:lnTo>
                <a:cubicBezTo>
                  <a:pt x="299316" y="88427"/>
                  <a:pt x="299316" y="88427"/>
                  <a:pt x="299316" y="88427"/>
                </a:cubicBezTo>
                <a:cubicBezTo>
                  <a:pt x="299316" y="91045"/>
                  <a:pt x="296718" y="93663"/>
                  <a:pt x="292822" y="92354"/>
                </a:cubicBezTo>
                <a:cubicBezTo>
                  <a:pt x="290224" y="92354"/>
                  <a:pt x="288925" y="88427"/>
                  <a:pt x="290224" y="85809"/>
                </a:cubicBezTo>
                <a:lnTo>
                  <a:pt x="301569" y="40076"/>
                </a:lnTo>
                <a:lnTo>
                  <a:pt x="307659" y="41520"/>
                </a:lnTo>
                <a:close/>
                <a:moveTo>
                  <a:pt x="313355" y="36185"/>
                </a:moveTo>
                <a:lnTo>
                  <a:pt x="314326" y="37490"/>
                </a:lnTo>
                <a:lnTo>
                  <a:pt x="312748" y="38443"/>
                </a:lnTo>
                <a:close/>
                <a:moveTo>
                  <a:pt x="293151" y="27028"/>
                </a:moveTo>
                <a:lnTo>
                  <a:pt x="304007" y="30244"/>
                </a:lnTo>
                <a:lnTo>
                  <a:pt x="301569" y="40076"/>
                </a:lnTo>
                <a:lnTo>
                  <a:pt x="294553" y="38413"/>
                </a:lnTo>
                <a:cubicBezTo>
                  <a:pt x="284989" y="36146"/>
                  <a:pt x="284989" y="36146"/>
                  <a:pt x="284989" y="36146"/>
                </a:cubicBezTo>
                <a:cubicBezTo>
                  <a:pt x="282322" y="34803"/>
                  <a:pt x="280988" y="32116"/>
                  <a:pt x="280988" y="29430"/>
                </a:cubicBezTo>
                <a:lnTo>
                  <a:pt x="281437" y="29159"/>
                </a:lnTo>
                <a:lnTo>
                  <a:pt x="281322" y="29558"/>
                </a:lnTo>
                <a:cubicBezTo>
                  <a:pt x="281322" y="32128"/>
                  <a:pt x="282617" y="34698"/>
                  <a:pt x="285208" y="35983"/>
                </a:cubicBezTo>
                <a:cubicBezTo>
                  <a:pt x="287798" y="35983"/>
                  <a:pt x="290388" y="34698"/>
                  <a:pt x="291683" y="32128"/>
                </a:cubicBezTo>
                <a:cubicBezTo>
                  <a:pt x="291683" y="32128"/>
                  <a:pt x="291683" y="32128"/>
                  <a:pt x="292330" y="29879"/>
                </a:cubicBezTo>
                <a:close/>
                <a:moveTo>
                  <a:pt x="312305" y="20359"/>
                </a:moveTo>
                <a:cubicBezTo>
                  <a:pt x="314903" y="20359"/>
                  <a:pt x="317500" y="22977"/>
                  <a:pt x="316201" y="25595"/>
                </a:cubicBezTo>
                <a:lnTo>
                  <a:pt x="313355" y="36185"/>
                </a:lnTo>
                <a:lnTo>
                  <a:pt x="310326" y="32116"/>
                </a:lnTo>
                <a:lnTo>
                  <a:pt x="304007" y="30244"/>
                </a:lnTo>
                <a:lnTo>
                  <a:pt x="305810" y="22977"/>
                </a:lnTo>
                <a:cubicBezTo>
                  <a:pt x="307109" y="20359"/>
                  <a:pt x="309707" y="19050"/>
                  <a:pt x="312305" y="20359"/>
                </a:cubicBezTo>
                <a:close/>
                <a:moveTo>
                  <a:pt x="263191" y="0"/>
                </a:moveTo>
                <a:cubicBezTo>
                  <a:pt x="270962" y="2570"/>
                  <a:pt x="270962" y="2570"/>
                  <a:pt x="270962" y="2570"/>
                </a:cubicBezTo>
                <a:cubicBezTo>
                  <a:pt x="278732" y="3855"/>
                  <a:pt x="278732" y="3855"/>
                  <a:pt x="278732" y="3855"/>
                </a:cubicBezTo>
                <a:cubicBezTo>
                  <a:pt x="285208" y="6425"/>
                  <a:pt x="285208" y="6425"/>
                  <a:pt x="285208" y="6425"/>
                </a:cubicBezTo>
                <a:cubicBezTo>
                  <a:pt x="292978" y="7711"/>
                  <a:pt x="292978" y="7711"/>
                  <a:pt x="292978" y="7711"/>
                </a:cubicBezTo>
                <a:cubicBezTo>
                  <a:pt x="295568" y="8996"/>
                  <a:pt x="296863" y="11566"/>
                  <a:pt x="296863" y="14136"/>
                </a:cubicBezTo>
                <a:lnTo>
                  <a:pt x="293151" y="27028"/>
                </a:lnTo>
                <a:lnTo>
                  <a:pt x="287656" y="25400"/>
                </a:lnTo>
                <a:lnTo>
                  <a:pt x="281437" y="29159"/>
                </a:lnTo>
                <a:lnTo>
                  <a:pt x="283588" y="21686"/>
                </a:lnTo>
                <a:cubicBezTo>
                  <a:pt x="283912" y="20562"/>
                  <a:pt x="283912" y="20562"/>
                  <a:pt x="283912" y="20562"/>
                </a:cubicBezTo>
                <a:cubicBezTo>
                  <a:pt x="285208" y="16706"/>
                  <a:pt x="285208" y="16706"/>
                  <a:pt x="285208" y="16706"/>
                </a:cubicBezTo>
                <a:cubicBezTo>
                  <a:pt x="282617" y="15421"/>
                  <a:pt x="282617" y="15421"/>
                  <a:pt x="282617" y="15421"/>
                </a:cubicBezTo>
                <a:cubicBezTo>
                  <a:pt x="276142" y="14136"/>
                  <a:pt x="276142" y="14136"/>
                  <a:pt x="276142" y="14136"/>
                </a:cubicBezTo>
                <a:cubicBezTo>
                  <a:pt x="268372" y="11566"/>
                  <a:pt x="268372" y="11566"/>
                  <a:pt x="268372" y="11566"/>
                </a:cubicBezTo>
                <a:cubicBezTo>
                  <a:pt x="265781" y="11566"/>
                  <a:pt x="265781" y="11566"/>
                  <a:pt x="265781" y="11566"/>
                </a:cubicBezTo>
                <a:cubicBezTo>
                  <a:pt x="264486" y="15421"/>
                  <a:pt x="264486" y="15421"/>
                  <a:pt x="264486" y="15421"/>
                </a:cubicBezTo>
                <a:cubicBezTo>
                  <a:pt x="261896" y="24417"/>
                  <a:pt x="261896" y="24417"/>
                  <a:pt x="261896" y="24417"/>
                </a:cubicBezTo>
                <a:cubicBezTo>
                  <a:pt x="260601" y="33413"/>
                  <a:pt x="260601" y="33413"/>
                  <a:pt x="260601" y="33413"/>
                </a:cubicBezTo>
                <a:cubicBezTo>
                  <a:pt x="259306" y="37268"/>
                  <a:pt x="259306" y="37268"/>
                  <a:pt x="259306" y="37268"/>
                </a:cubicBezTo>
                <a:cubicBezTo>
                  <a:pt x="261896" y="38553"/>
                  <a:pt x="261896" y="38553"/>
                  <a:pt x="261896" y="38553"/>
                </a:cubicBezTo>
                <a:cubicBezTo>
                  <a:pt x="276142" y="42409"/>
                  <a:pt x="276142" y="42409"/>
                  <a:pt x="276142" y="42409"/>
                </a:cubicBezTo>
                <a:lnTo>
                  <a:pt x="282617" y="43694"/>
                </a:lnTo>
                <a:cubicBezTo>
                  <a:pt x="285208" y="44979"/>
                  <a:pt x="287798" y="47549"/>
                  <a:pt x="286503" y="50120"/>
                </a:cubicBezTo>
                <a:lnTo>
                  <a:pt x="285913" y="50471"/>
                </a:lnTo>
                <a:lnTo>
                  <a:pt x="282161" y="44245"/>
                </a:lnTo>
                <a:cubicBezTo>
                  <a:pt x="282161" y="44245"/>
                  <a:pt x="282161" y="44245"/>
                  <a:pt x="253683" y="36513"/>
                </a:cubicBezTo>
                <a:lnTo>
                  <a:pt x="247774" y="40043"/>
                </a:lnTo>
                <a:lnTo>
                  <a:pt x="247650" y="39839"/>
                </a:lnTo>
                <a:cubicBezTo>
                  <a:pt x="250240" y="30843"/>
                  <a:pt x="250240" y="30843"/>
                  <a:pt x="250240" y="30843"/>
                </a:cubicBezTo>
                <a:cubicBezTo>
                  <a:pt x="258011" y="3855"/>
                  <a:pt x="258011" y="3855"/>
                  <a:pt x="258011" y="3855"/>
                </a:cubicBezTo>
                <a:cubicBezTo>
                  <a:pt x="258011" y="1285"/>
                  <a:pt x="260601" y="0"/>
                  <a:pt x="2631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矩形 21"/>
          <p:cNvSpPr/>
          <p:nvPr/>
        </p:nvSpPr>
        <p:spPr>
          <a:xfrm>
            <a:off x="3991347" y="4183908"/>
            <a:ext cx="1701301"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4" name="六边形 23"/>
          <p:cNvSpPr/>
          <p:nvPr/>
        </p:nvSpPr>
        <p:spPr>
          <a:xfrm rot="5400000">
            <a:off x="5183495" y="2845934"/>
            <a:ext cx="4358269" cy="1886856"/>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rot="5400000">
            <a:off x="5873352" y="3535792"/>
            <a:ext cx="2978555" cy="1886856"/>
          </a:xfrm>
          <a:custGeom>
            <a:avLst/>
            <a:gdLst>
              <a:gd name="connsiteX0" fmla="*/ 0 w 2978555"/>
              <a:gd name="connsiteY0" fmla="*/ 1886856 h 1886856"/>
              <a:gd name="connsiteX1" fmla="*/ 0 w 2978555"/>
              <a:gd name="connsiteY1" fmla="*/ 1146629 h 1886856"/>
              <a:gd name="connsiteX2" fmla="*/ 40951 w 2978555"/>
              <a:gd name="connsiteY2" fmla="*/ 1142500 h 1886856"/>
              <a:gd name="connsiteX3" fmla="*/ 203200 w 2978555"/>
              <a:gd name="connsiteY3" fmla="*/ 943429 h 1886856"/>
              <a:gd name="connsiteX4" fmla="*/ 40951 w 2978555"/>
              <a:gd name="connsiteY4" fmla="*/ 744357 h 1886856"/>
              <a:gd name="connsiteX5" fmla="*/ 0 w 2978555"/>
              <a:gd name="connsiteY5" fmla="*/ 740229 h 1886856"/>
              <a:gd name="connsiteX6" fmla="*/ 0 w 2978555"/>
              <a:gd name="connsiteY6" fmla="*/ 0 h 1886856"/>
              <a:gd name="connsiteX7" fmla="*/ 2506841 w 2978555"/>
              <a:gd name="connsiteY7" fmla="*/ 0 h 1886856"/>
              <a:gd name="connsiteX8" fmla="*/ 2978555 w 2978555"/>
              <a:gd name="connsiteY8" fmla="*/ 943428 h 1886856"/>
              <a:gd name="connsiteX9" fmla="*/ 2506841 w 2978555"/>
              <a:gd name="connsiteY9" fmla="*/ 1886856 h 188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555" h="1886856">
                <a:moveTo>
                  <a:pt x="0" y="1886856"/>
                </a:moveTo>
                <a:lnTo>
                  <a:pt x="0" y="1146629"/>
                </a:lnTo>
                <a:lnTo>
                  <a:pt x="40951" y="1142500"/>
                </a:lnTo>
                <a:cubicBezTo>
                  <a:pt x="133546" y="1123553"/>
                  <a:pt x="203200" y="1041625"/>
                  <a:pt x="203200" y="943429"/>
                </a:cubicBezTo>
                <a:cubicBezTo>
                  <a:pt x="203200" y="845233"/>
                  <a:pt x="133546" y="763305"/>
                  <a:pt x="40951" y="744357"/>
                </a:cubicBezTo>
                <a:lnTo>
                  <a:pt x="0" y="740229"/>
                </a:lnTo>
                <a:lnTo>
                  <a:pt x="0" y="0"/>
                </a:lnTo>
                <a:lnTo>
                  <a:pt x="2506841" y="0"/>
                </a:lnTo>
                <a:lnTo>
                  <a:pt x="2978555" y="943428"/>
                </a:lnTo>
                <a:lnTo>
                  <a:pt x="2506841" y="1886856"/>
                </a:lnTo>
                <a:close/>
              </a:path>
            </a:pathLst>
          </a:custGeom>
          <a:solidFill>
            <a:srgbClr val="B1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013816" y="2100030"/>
            <a:ext cx="697628" cy="646331"/>
          </a:xfrm>
          <a:prstGeom prst="rect">
            <a:avLst/>
          </a:prstGeom>
          <a:noFill/>
        </p:spPr>
        <p:txBody>
          <a:bodyPr wrap="none" rtlCol="0">
            <a:spAutoFit/>
            <a:scene3d>
              <a:camera prst="orthographicFront"/>
              <a:lightRig rig="threePt" dir="t"/>
            </a:scene3d>
            <a:sp3d contourW="6350"/>
          </a:bodyPr>
          <a:lstStyle/>
          <a:p>
            <a:pPr algn="ctr"/>
            <a:r>
              <a:rPr lang="en-US" altLang="zh-CN" sz="3600" b="1" dirty="0">
                <a:solidFill>
                  <a:srgbClr val="9D6BAB"/>
                </a:solidFill>
              </a:rPr>
              <a:t>03</a:t>
            </a:r>
            <a:endParaRPr lang="zh-CN" altLang="en-US" sz="3600" b="1" dirty="0">
              <a:solidFill>
                <a:srgbClr val="9D6BAB"/>
              </a:solidFill>
            </a:endParaRPr>
          </a:p>
        </p:txBody>
      </p:sp>
      <p:sp>
        <p:nvSpPr>
          <p:cNvPr id="38" name="椭圆 26"/>
          <p:cNvSpPr/>
          <p:nvPr/>
        </p:nvSpPr>
        <p:spPr>
          <a:xfrm>
            <a:off x="7119048" y="3533896"/>
            <a:ext cx="487162" cy="470844"/>
          </a:xfrm>
          <a:custGeom>
            <a:avLst/>
            <a:gdLst>
              <a:gd name="connsiteX0" fmla="*/ 78358 w 331788"/>
              <a:gd name="connsiteY0" fmla="*/ 233363 h 320675"/>
              <a:gd name="connsiteX1" fmla="*/ 88715 w 331788"/>
              <a:gd name="connsiteY1" fmla="*/ 243784 h 320675"/>
              <a:gd name="connsiteX2" fmla="*/ 88715 w 331788"/>
              <a:gd name="connsiteY2" fmla="*/ 247691 h 320675"/>
              <a:gd name="connsiteX3" fmla="*/ 286798 w 331788"/>
              <a:gd name="connsiteY3" fmla="*/ 247691 h 320675"/>
              <a:gd name="connsiteX4" fmla="*/ 298450 w 331788"/>
              <a:gd name="connsiteY4" fmla="*/ 258112 h 320675"/>
              <a:gd name="connsiteX5" fmla="*/ 286798 w 331788"/>
              <a:gd name="connsiteY5" fmla="*/ 269835 h 320675"/>
              <a:gd name="connsiteX6" fmla="*/ 88715 w 331788"/>
              <a:gd name="connsiteY6" fmla="*/ 269835 h 320675"/>
              <a:gd name="connsiteX7" fmla="*/ 88715 w 331788"/>
              <a:gd name="connsiteY7" fmla="*/ 272440 h 320675"/>
              <a:gd name="connsiteX8" fmla="*/ 78358 w 331788"/>
              <a:gd name="connsiteY8" fmla="*/ 284163 h 320675"/>
              <a:gd name="connsiteX9" fmla="*/ 66706 w 331788"/>
              <a:gd name="connsiteY9" fmla="*/ 272440 h 320675"/>
              <a:gd name="connsiteX10" fmla="*/ 66706 w 331788"/>
              <a:gd name="connsiteY10" fmla="*/ 269835 h 320675"/>
              <a:gd name="connsiteX11" fmla="*/ 43402 w 331788"/>
              <a:gd name="connsiteY11" fmla="*/ 269835 h 320675"/>
              <a:gd name="connsiteX12" fmla="*/ 31750 w 331788"/>
              <a:gd name="connsiteY12" fmla="*/ 258112 h 320675"/>
              <a:gd name="connsiteX13" fmla="*/ 43402 w 331788"/>
              <a:gd name="connsiteY13" fmla="*/ 247691 h 320675"/>
              <a:gd name="connsiteX14" fmla="*/ 66706 w 331788"/>
              <a:gd name="connsiteY14" fmla="*/ 247691 h 320675"/>
              <a:gd name="connsiteX15" fmla="*/ 66706 w 331788"/>
              <a:gd name="connsiteY15" fmla="*/ 243784 h 320675"/>
              <a:gd name="connsiteX16" fmla="*/ 78358 w 331788"/>
              <a:gd name="connsiteY16" fmla="*/ 233363 h 320675"/>
              <a:gd name="connsiteX17" fmla="*/ 22225 w 331788"/>
              <a:gd name="connsiteY17" fmla="*/ 222250 h 320675"/>
              <a:gd name="connsiteX18" fmla="*/ 22225 w 331788"/>
              <a:gd name="connsiteY18" fmla="*/ 298450 h 320675"/>
              <a:gd name="connsiteX19" fmla="*/ 309563 w 331788"/>
              <a:gd name="connsiteY19" fmla="*/ 298450 h 320675"/>
              <a:gd name="connsiteX20" fmla="*/ 309563 w 331788"/>
              <a:gd name="connsiteY20" fmla="*/ 222250 h 320675"/>
              <a:gd name="connsiteX21" fmla="*/ 173878 w 331788"/>
              <a:gd name="connsiteY21" fmla="*/ 106363 h 320675"/>
              <a:gd name="connsiteX22" fmla="*/ 134657 w 331788"/>
              <a:gd name="connsiteY22" fmla="*/ 128478 h 320675"/>
              <a:gd name="connsiteX23" fmla="*/ 129428 w 331788"/>
              <a:gd name="connsiteY23" fmla="*/ 131079 h 320675"/>
              <a:gd name="connsiteX24" fmla="*/ 75827 w 331788"/>
              <a:gd name="connsiteY24" fmla="*/ 131079 h 320675"/>
              <a:gd name="connsiteX25" fmla="*/ 70597 w 331788"/>
              <a:gd name="connsiteY25" fmla="*/ 145389 h 320675"/>
              <a:gd name="connsiteX26" fmla="*/ 66675 w 331788"/>
              <a:gd name="connsiteY26" fmla="*/ 200026 h 320675"/>
              <a:gd name="connsiteX27" fmla="*/ 135965 w 331788"/>
              <a:gd name="connsiteY27" fmla="*/ 200026 h 320675"/>
              <a:gd name="connsiteX28" fmla="*/ 135965 w 331788"/>
              <a:gd name="connsiteY28" fmla="*/ 155796 h 320675"/>
              <a:gd name="connsiteX29" fmla="*/ 139887 w 331788"/>
              <a:gd name="connsiteY29" fmla="*/ 147991 h 320675"/>
              <a:gd name="connsiteX30" fmla="*/ 177800 w 331788"/>
              <a:gd name="connsiteY30" fmla="*/ 110265 h 320675"/>
              <a:gd name="connsiteX31" fmla="*/ 173878 w 331788"/>
              <a:gd name="connsiteY31" fmla="*/ 106363 h 320675"/>
              <a:gd name="connsiteX32" fmla="*/ 101600 w 331788"/>
              <a:gd name="connsiteY32" fmla="*/ 57150 h 320675"/>
              <a:gd name="connsiteX33" fmla="*/ 76200 w 331788"/>
              <a:gd name="connsiteY33" fmla="*/ 82550 h 320675"/>
              <a:gd name="connsiteX34" fmla="*/ 101600 w 331788"/>
              <a:gd name="connsiteY34" fmla="*/ 107950 h 320675"/>
              <a:gd name="connsiteX35" fmla="*/ 127000 w 331788"/>
              <a:gd name="connsiteY35" fmla="*/ 82550 h 320675"/>
              <a:gd name="connsiteX36" fmla="*/ 101600 w 331788"/>
              <a:gd name="connsiteY36" fmla="*/ 57150 h 320675"/>
              <a:gd name="connsiteX37" fmla="*/ 22225 w 331788"/>
              <a:gd name="connsiteY37" fmla="*/ 22225 h 320675"/>
              <a:gd name="connsiteX38" fmla="*/ 22225 w 331788"/>
              <a:gd name="connsiteY38" fmla="*/ 200025 h 320675"/>
              <a:gd name="connsiteX39" fmla="*/ 45523 w 331788"/>
              <a:gd name="connsiteY39" fmla="*/ 200025 h 320675"/>
              <a:gd name="connsiteX40" fmla="*/ 49406 w 331788"/>
              <a:gd name="connsiteY40" fmla="*/ 142047 h 320675"/>
              <a:gd name="connsiteX41" fmla="*/ 63643 w 331788"/>
              <a:gd name="connsiteY41" fmla="*/ 112413 h 320675"/>
              <a:gd name="connsiteX42" fmla="*/ 54583 w 331788"/>
              <a:gd name="connsiteY42" fmla="*/ 84068 h 320675"/>
              <a:gd name="connsiteX43" fmla="*/ 102473 w 331788"/>
              <a:gd name="connsiteY43" fmla="*/ 36397 h 320675"/>
              <a:gd name="connsiteX44" fmla="*/ 149068 w 331788"/>
              <a:gd name="connsiteY44" fmla="*/ 84068 h 320675"/>
              <a:gd name="connsiteX45" fmla="*/ 147774 w 331788"/>
              <a:gd name="connsiteY45" fmla="*/ 96952 h 320675"/>
              <a:gd name="connsiteX46" fmla="*/ 169777 w 331788"/>
              <a:gd name="connsiteY46" fmla="*/ 84068 h 320675"/>
              <a:gd name="connsiteX47" fmla="*/ 182720 w 331788"/>
              <a:gd name="connsiteY47" fmla="*/ 85357 h 320675"/>
              <a:gd name="connsiteX48" fmla="*/ 185309 w 331788"/>
              <a:gd name="connsiteY48" fmla="*/ 87934 h 320675"/>
              <a:gd name="connsiteX49" fmla="*/ 250025 w 331788"/>
              <a:gd name="connsiteY49" fmla="*/ 38974 h 320675"/>
              <a:gd name="connsiteX50" fmla="*/ 265556 w 331788"/>
              <a:gd name="connsiteY50" fmla="*/ 41551 h 320675"/>
              <a:gd name="connsiteX51" fmla="*/ 262968 w 331788"/>
              <a:gd name="connsiteY51" fmla="*/ 57012 h 320675"/>
              <a:gd name="connsiteX52" fmla="*/ 200841 w 331788"/>
              <a:gd name="connsiteY52" fmla="*/ 103394 h 320675"/>
              <a:gd name="connsiteX53" fmla="*/ 204724 w 331788"/>
              <a:gd name="connsiteY53" fmla="*/ 111125 h 320675"/>
              <a:gd name="connsiteX54" fmla="*/ 200841 w 331788"/>
              <a:gd name="connsiteY54" fmla="*/ 118855 h 320675"/>
              <a:gd name="connsiteX55" fmla="*/ 158128 w 331788"/>
              <a:gd name="connsiteY55" fmla="*/ 161373 h 320675"/>
              <a:gd name="connsiteX56" fmla="*/ 158128 w 331788"/>
              <a:gd name="connsiteY56" fmla="*/ 200025 h 320675"/>
              <a:gd name="connsiteX57" fmla="*/ 309563 w 331788"/>
              <a:gd name="connsiteY57" fmla="*/ 200025 h 320675"/>
              <a:gd name="connsiteX58" fmla="*/ 309563 w 331788"/>
              <a:gd name="connsiteY58" fmla="*/ 22225 h 320675"/>
              <a:gd name="connsiteX59" fmla="*/ 22225 w 331788"/>
              <a:gd name="connsiteY59" fmla="*/ 22225 h 320675"/>
              <a:gd name="connsiteX60" fmla="*/ 11664 w 331788"/>
              <a:gd name="connsiteY60" fmla="*/ 0 h 320675"/>
              <a:gd name="connsiteX61" fmla="*/ 320124 w 331788"/>
              <a:gd name="connsiteY61" fmla="*/ 0 h 320675"/>
              <a:gd name="connsiteX62" fmla="*/ 331788 w 331788"/>
              <a:gd name="connsiteY62" fmla="*/ 11637 h 320675"/>
              <a:gd name="connsiteX63" fmla="*/ 331788 w 331788"/>
              <a:gd name="connsiteY63" fmla="*/ 309038 h 320675"/>
              <a:gd name="connsiteX64" fmla="*/ 320124 w 331788"/>
              <a:gd name="connsiteY64" fmla="*/ 320675 h 320675"/>
              <a:gd name="connsiteX65" fmla="*/ 11664 w 331788"/>
              <a:gd name="connsiteY65" fmla="*/ 320675 h 320675"/>
              <a:gd name="connsiteX66" fmla="*/ 0 w 331788"/>
              <a:gd name="connsiteY66" fmla="*/ 309038 h 320675"/>
              <a:gd name="connsiteX67" fmla="*/ 0 w 331788"/>
              <a:gd name="connsiteY67" fmla="*/ 11637 h 320675"/>
              <a:gd name="connsiteX68" fmla="*/ 11664 w 331788"/>
              <a:gd name="connsiteY68"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31788" h="320675">
                <a:moveTo>
                  <a:pt x="78358" y="233363"/>
                </a:moveTo>
                <a:cubicBezTo>
                  <a:pt x="83537" y="233363"/>
                  <a:pt x="88715" y="238573"/>
                  <a:pt x="88715" y="243784"/>
                </a:cubicBezTo>
                <a:cubicBezTo>
                  <a:pt x="88715" y="243784"/>
                  <a:pt x="88715" y="243784"/>
                  <a:pt x="88715" y="247691"/>
                </a:cubicBezTo>
                <a:cubicBezTo>
                  <a:pt x="88715" y="247691"/>
                  <a:pt x="88715" y="247691"/>
                  <a:pt x="286798" y="247691"/>
                </a:cubicBezTo>
                <a:cubicBezTo>
                  <a:pt x="293271" y="247691"/>
                  <a:pt x="298450" y="252902"/>
                  <a:pt x="298450" y="258112"/>
                </a:cubicBezTo>
                <a:cubicBezTo>
                  <a:pt x="298450" y="264625"/>
                  <a:pt x="293271" y="269835"/>
                  <a:pt x="286798" y="269835"/>
                </a:cubicBezTo>
                <a:cubicBezTo>
                  <a:pt x="286798" y="269835"/>
                  <a:pt x="286798" y="269835"/>
                  <a:pt x="88715" y="269835"/>
                </a:cubicBezTo>
                <a:cubicBezTo>
                  <a:pt x="88715" y="269835"/>
                  <a:pt x="88715" y="269835"/>
                  <a:pt x="88715" y="272440"/>
                </a:cubicBezTo>
                <a:cubicBezTo>
                  <a:pt x="88715" y="278953"/>
                  <a:pt x="83537" y="284163"/>
                  <a:pt x="78358" y="284163"/>
                </a:cubicBezTo>
                <a:cubicBezTo>
                  <a:pt x="71885" y="284163"/>
                  <a:pt x="66706" y="278953"/>
                  <a:pt x="66706" y="272440"/>
                </a:cubicBezTo>
                <a:cubicBezTo>
                  <a:pt x="66706" y="272440"/>
                  <a:pt x="66706" y="272440"/>
                  <a:pt x="66706" y="269835"/>
                </a:cubicBezTo>
                <a:cubicBezTo>
                  <a:pt x="66706" y="269835"/>
                  <a:pt x="66706" y="269835"/>
                  <a:pt x="43402" y="269835"/>
                </a:cubicBezTo>
                <a:cubicBezTo>
                  <a:pt x="36929" y="269835"/>
                  <a:pt x="31750" y="264625"/>
                  <a:pt x="31750" y="258112"/>
                </a:cubicBezTo>
                <a:cubicBezTo>
                  <a:pt x="31750" y="252902"/>
                  <a:pt x="36929" y="247691"/>
                  <a:pt x="43402" y="247691"/>
                </a:cubicBezTo>
                <a:cubicBezTo>
                  <a:pt x="43402" y="247691"/>
                  <a:pt x="43402" y="247691"/>
                  <a:pt x="66706" y="247691"/>
                </a:cubicBezTo>
                <a:cubicBezTo>
                  <a:pt x="66706" y="247691"/>
                  <a:pt x="66706" y="247691"/>
                  <a:pt x="66706" y="243784"/>
                </a:cubicBezTo>
                <a:cubicBezTo>
                  <a:pt x="66706" y="238573"/>
                  <a:pt x="71885" y="233363"/>
                  <a:pt x="78358" y="233363"/>
                </a:cubicBezTo>
                <a:close/>
                <a:moveTo>
                  <a:pt x="22225" y="222250"/>
                </a:moveTo>
                <a:lnTo>
                  <a:pt x="22225" y="298450"/>
                </a:lnTo>
                <a:lnTo>
                  <a:pt x="309563" y="298450"/>
                </a:lnTo>
                <a:lnTo>
                  <a:pt x="309563" y="222250"/>
                </a:lnTo>
                <a:close/>
                <a:moveTo>
                  <a:pt x="173878" y="106363"/>
                </a:moveTo>
                <a:cubicBezTo>
                  <a:pt x="173878" y="106363"/>
                  <a:pt x="173878" y="106363"/>
                  <a:pt x="134657" y="128478"/>
                </a:cubicBezTo>
                <a:cubicBezTo>
                  <a:pt x="133350" y="129779"/>
                  <a:pt x="130735" y="131079"/>
                  <a:pt x="129428" y="131079"/>
                </a:cubicBezTo>
                <a:cubicBezTo>
                  <a:pt x="129428" y="131079"/>
                  <a:pt x="129428" y="131079"/>
                  <a:pt x="75827" y="131079"/>
                </a:cubicBezTo>
                <a:cubicBezTo>
                  <a:pt x="73212" y="133681"/>
                  <a:pt x="71905" y="138885"/>
                  <a:pt x="70597" y="145389"/>
                </a:cubicBezTo>
                <a:cubicBezTo>
                  <a:pt x="67982" y="159699"/>
                  <a:pt x="66675" y="177911"/>
                  <a:pt x="66675" y="200026"/>
                </a:cubicBezTo>
                <a:cubicBezTo>
                  <a:pt x="66675" y="200026"/>
                  <a:pt x="66675" y="200026"/>
                  <a:pt x="135965" y="200026"/>
                </a:cubicBezTo>
                <a:cubicBezTo>
                  <a:pt x="135965" y="200026"/>
                  <a:pt x="135965" y="200026"/>
                  <a:pt x="135965" y="155796"/>
                </a:cubicBezTo>
                <a:cubicBezTo>
                  <a:pt x="135965" y="153194"/>
                  <a:pt x="137272" y="150593"/>
                  <a:pt x="139887" y="147991"/>
                </a:cubicBezTo>
                <a:cubicBezTo>
                  <a:pt x="139887" y="147991"/>
                  <a:pt x="139887" y="147991"/>
                  <a:pt x="177800" y="110265"/>
                </a:cubicBezTo>
                <a:cubicBezTo>
                  <a:pt x="177800" y="110265"/>
                  <a:pt x="177800" y="110265"/>
                  <a:pt x="173878" y="106363"/>
                </a:cubicBezTo>
                <a:close/>
                <a:moveTo>
                  <a:pt x="101600" y="57150"/>
                </a:moveTo>
                <a:cubicBezTo>
                  <a:pt x="87572" y="57150"/>
                  <a:pt x="76200" y="68522"/>
                  <a:pt x="76200" y="82550"/>
                </a:cubicBezTo>
                <a:cubicBezTo>
                  <a:pt x="76200" y="96578"/>
                  <a:pt x="87572" y="107950"/>
                  <a:pt x="101600" y="107950"/>
                </a:cubicBezTo>
                <a:cubicBezTo>
                  <a:pt x="115628" y="107950"/>
                  <a:pt x="127000" y="96578"/>
                  <a:pt x="127000" y="82550"/>
                </a:cubicBezTo>
                <a:cubicBezTo>
                  <a:pt x="127000" y="68522"/>
                  <a:pt x="115628" y="57150"/>
                  <a:pt x="101600" y="57150"/>
                </a:cubicBezTo>
                <a:close/>
                <a:moveTo>
                  <a:pt x="22225" y="22225"/>
                </a:moveTo>
                <a:lnTo>
                  <a:pt x="22225" y="200025"/>
                </a:lnTo>
                <a:cubicBezTo>
                  <a:pt x="22225" y="200025"/>
                  <a:pt x="22225" y="200025"/>
                  <a:pt x="45523" y="200025"/>
                </a:cubicBezTo>
                <a:cubicBezTo>
                  <a:pt x="45523" y="176834"/>
                  <a:pt x="46817" y="157507"/>
                  <a:pt x="49406" y="142047"/>
                </a:cubicBezTo>
                <a:cubicBezTo>
                  <a:pt x="50700" y="136893"/>
                  <a:pt x="53289" y="121432"/>
                  <a:pt x="63643" y="112413"/>
                </a:cubicBezTo>
                <a:cubicBezTo>
                  <a:pt x="58466" y="104683"/>
                  <a:pt x="54583" y="94376"/>
                  <a:pt x="54583" y="84068"/>
                </a:cubicBezTo>
                <a:cubicBezTo>
                  <a:pt x="54583" y="58300"/>
                  <a:pt x="75292" y="36397"/>
                  <a:pt x="102473" y="36397"/>
                </a:cubicBezTo>
                <a:cubicBezTo>
                  <a:pt x="128359" y="36397"/>
                  <a:pt x="149068" y="58300"/>
                  <a:pt x="149068" y="84068"/>
                </a:cubicBezTo>
                <a:cubicBezTo>
                  <a:pt x="149068" y="87934"/>
                  <a:pt x="149068" y="93087"/>
                  <a:pt x="147774" y="96952"/>
                </a:cubicBezTo>
                <a:cubicBezTo>
                  <a:pt x="147774" y="96952"/>
                  <a:pt x="147774" y="96952"/>
                  <a:pt x="169777" y="84068"/>
                </a:cubicBezTo>
                <a:cubicBezTo>
                  <a:pt x="173660" y="81492"/>
                  <a:pt x="178837" y="81492"/>
                  <a:pt x="182720" y="85357"/>
                </a:cubicBezTo>
                <a:cubicBezTo>
                  <a:pt x="182720" y="85357"/>
                  <a:pt x="182720" y="85357"/>
                  <a:pt x="185309" y="87934"/>
                </a:cubicBezTo>
                <a:cubicBezTo>
                  <a:pt x="185309" y="87934"/>
                  <a:pt x="185309" y="87934"/>
                  <a:pt x="250025" y="38974"/>
                </a:cubicBezTo>
                <a:cubicBezTo>
                  <a:pt x="255202" y="35109"/>
                  <a:pt x="261673" y="36397"/>
                  <a:pt x="265556" y="41551"/>
                </a:cubicBezTo>
                <a:cubicBezTo>
                  <a:pt x="269439" y="45416"/>
                  <a:pt x="268145" y="53147"/>
                  <a:pt x="262968" y="57012"/>
                </a:cubicBezTo>
                <a:cubicBezTo>
                  <a:pt x="262968" y="57012"/>
                  <a:pt x="262968" y="57012"/>
                  <a:pt x="200841" y="103394"/>
                </a:cubicBezTo>
                <a:cubicBezTo>
                  <a:pt x="203429" y="105971"/>
                  <a:pt x="204724" y="108548"/>
                  <a:pt x="204724" y="111125"/>
                </a:cubicBezTo>
                <a:cubicBezTo>
                  <a:pt x="204724" y="113702"/>
                  <a:pt x="203429" y="117567"/>
                  <a:pt x="200841" y="118855"/>
                </a:cubicBezTo>
                <a:cubicBezTo>
                  <a:pt x="200841" y="118855"/>
                  <a:pt x="200841" y="118855"/>
                  <a:pt x="158128" y="161373"/>
                </a:cubicBezTo>
                <a:cubicBezTo>
                  <a:pt x="158128" y="161373"/>
                  <a:pt x="158128" y="161373"/>
                  <a:pt x="158128" y="200025"/>
                </a:cubicBezTo>
                <a:cubicBezTo>
                  <a:pt x="158128" y="200025"/>
                  <a:pt x="158128" y="200025"/>
                  <a:pt x="309563" y="200025"/>
                </a:cubicBezTo>
                <a:cubicBezTo>
                  <a:pt x="309563" y="200025"/>
                  <a:pt x="309563" y="200025"/>
                  <a:pt x="309563" y="22225"/>
                </a:cubicBezTo>
                <a:cubicBezTo>
                  <a:pt x="309563" y="22225"/>
                  <a:pt x="309563" y="22225"/>
                  <a:pt x="22225" y="22225"/>
                </a:cubicBezTo>
                <a:close/>
                <a:moveTo>
                  <a:pt x="11664" y="0"/>
                </a:moveTo>
                <a:cubicBezTo>
                  <a:pt x="11664" y="0"/>
                  <a:pt x="11664" y="0"/>
                  <a:pt x="320124" y="0"/>
                </a:cubicBezTo>
                <a:cubicBezTo>
                  <a:pt x="326604" y="0"/>
                  <a:pt x="331788" y="5172"/>
                  <a:pt x="331788" y="11637"/>
                </a:cubicBezTo>
                <a:cubicBezTo>
                  <a:pt x="331788" y="11637"/>
                  <a:pt x="331788" y="11637"/>
                  <a:pt x="331788" y="309038"/>
                </a:cubicBezTo>
                <a:cubicBezTo>
                  <a:pt x="331788" y="315503"/>
                  <a:pt x="326604" y="320675"/>
                  <a:pt x="320124" y="320675"/>
                </a:cubicBezTo>
                <a:cubicBezTo>
                  <a:pt x="320124" y="320675"/>
                  <a:pt x="320124" y="320675"/>
                  <a:pt x="11664" y="320675"/>
                </a:cubicBezTo>
                <a:cubicBezTo>
                  <a:pt x="5184" y="320675"/>
                  <a:pt x="0" y="315503"/>
                  <a:pt x="0" y="309038"/>
                </a:cubicBezTo>
                <a:lnTo>
                  <a:pt x="0" y="11637"/>
                </a:lnTo>
                <a:cubicBezTo>
                  <a:pt x="0" y="5172"/>
                  <a:pt x="5184" y="0"/>
                  <a:pt x="116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矩形 27"/>
          <p:cNvSpPr/>
          <p:nvPr/>
        </p:nvSpPr>
        <p:spPr>
          <a:xfrm>
            <a:off x="6524606" y="4183908"/>
            <a:ext cx="1701301"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30" name="六边形 29"/>
          <p:cNvSpPr/>
          <p:nvPr/>
        </p:nvSpPr>
        <p:spPr>
          <a:xfrm rot="5400000">
            <a:off x="7716753" y="2845934"/>
            <a:ext cx="4358269" cy="1886856"/>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rot="5400000">
            <a:off x="8406610" y="3535792"/>
            <a:ext cx="2978555" cy="1886856"/>
          </a:xfrm>
          <a:custGeom>
            <a:avLst/>
            <a:gdLst>
              <a:gd name="connsiteX0" fmla="*/ 0 w 2978555"/>
              <a:gd name="connsiteY0" fmla="*/ 1886856 h 1886856"/>
              <a:gd name="connsiteX1" fmla="*/ 0 w 2978555"/>
              <a:gd name="connsiteY1" fmla="*/ 1146629 h 1886856"/>
              <a:gd name="connsiteX2" fmla="*/ 40951 w 2978555"/>
              <a:gd name="connsiteY2" fmla="*/ 1142500 h 1886856"/>
              <a:gd name="connsiteX3" fmla="*/ 203200 w 2978555"/>
              <a:gd name="connsiteY3" fmla="*/ 943429 h 1886856"/>
              <a:gd name="connsiteX4" fmla="*/ 40951 w 2978555"/>
              <a:gd name="connsiteY4" fmla="*/ 744357 h 1886856"/>
              <a:gd name="connsiteX5" fmla="*/ 0 w 2978555"/>
              <a:gd name="connsiteY5" fmla="*/ 740229 h 1886856"/>
              <a:gd name="connsiteX6" fmla="*/ 0 w 2978555"/>
              <a:gd name="connsiteY6" fmla="*/ 0 h 1886856"/>
              <a:gd name="connsiteX7" fmla="*/ 2506841 w 2978555"/>
              <a:gd name="connsiteY7" fmla="*/ 0 h 1886856"/>
              <a:gd name="connsiteX8" fmla="*/ 2978555 w 2978555"/>
              <a:gd name="connsiteY8" fmla="*/ 943428 h 1886856"/>
              <a:gd name="connsiteX9" fmla="*/ 2506841 w 2978555"/>
              <a:gd name="connsiteY9" fmla="*/ 1886856 h 188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555" h="1886856">
                <a:moveTo>
                  <a:pt x="0" y="1886856"/>
                </a:moveTo>
                <a:lnTo>
                  <a:pt x="0" y="1146629"/>
                </a:lnTo>
                <a:lnTo>
                  <a:pt x="40951" y="1142500"/>
                </a:lnTo>
                <a:cubicBezTo>
                  <a:pt x="133546" y="1123553"/>
                  <a:pt x="203200" y="1041625"/>
                  <a:pt x="203200" y="943429"/>
                </a:cubicBezTo>
                <a:cubicBezTo>
                  <a:pt x="203200" y="845233"/>
                  <a:pt x="133546" y="763305"/>
                  <a:pt x="40951" y="744357"/>
                </a:cubicBezTo>
                <a:lnTo>
                  <a:pt x="0" y="740229"/>
                </a:lnTo>
                <a:lnTo>
                  <a:pt x="0" y="0"/>
                </a:lnTo>
                <a:lnTo>
                  <a:pt x="2506841" y="0"/>
                </a:lnTo>
                <a:lnTo>
                  <a:pt x="2978555" y="943428"/>
                </a:lnTo>
                <a:lnTo>
                  <a:pt x="2506841" y="1886856"/>
                </a:lnTo>
                <a:close/>
              </a:path>
            </a:pathLst>
          </a:custGeom>
          <a:solidFill>
            <a:srgbClr val="AC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9547074" y="2100030"/>
            <a:ext cx="697628" cy="646331"/>
          </a:xfrm>
          <a:prstGeom prst="rect">
            <a:avLst/>
          </a:prstGeom>
          <a:noFill/>
        </p:spPr>
        <p:txBody>
          <a:bodyPr wrap="none" rtlCol="0">
            <a:spAutoFit/>
            <a:scene3d>
              <a:camera prst="orthographicFront"/>
              <a:lightRig rig="threePt" dir="t"/>
            </a:scene3d>
            <a:sp3d contourW="6350"/>
          </a:bodyPr>
          <a:lstStyle/>
          <a:p>
            <a:pPr algn="ctr"/>
            <a:r>
              <a:rPr lang="en-US" altLang="zh-CN" sz="3600" b="1" dirty="0">
                <a:solidFill>
                  <a:srgbClr val="9D6BAB"/>
                </a:solidFill>
              </a:rPr>
              <a:t>04</a:t>
            </a:r>
            <a:endParaRPr lang="zh-CN" altLang="en-US" sz="3600" b="1" dirty="0">
              <a:solidFill>
                <a:srgbClr val="9D6BAB"/>
              </a:solidFill>
            </a:endParaRPr>
          </a:p>
        </p:txBody>
      </p:sp>
      <p:sp>
        <p:nvSpPr>
          <p:cNvPr id="39" name="椭圆 32"/>
          <p:cNvSpPr/>
          <p:nvPr/>
        </p:nvSpPr>
        <p:spPr>
          <a:xfrm>
            <a:off x="9652306" y="3642283"/>
            <a:ext cx="487162" cy="254070"/>
          </a:xfrm>
          <a:custGeom>
            <a:avLst/>
            <a:gdLst>
              <a:gd name="connsiteX0" fmla="*/ 285750 w 331788"/>
              <a:gd name="connsiteY0" fmla="*/ 69850 h 173038"/>
              <a:gd name="connsiteX1" fmla="*/ 285750 w 331788"/>
              <a:gd name="connsiteY1" fmla="*/ 153776 h 173038"/>
              <a:gd name="connsiteX2" fmla="*/ 250825 w 331788"/>
              <a:gd name="connsiteY2" fmla="*/ 166688 h 173038"/>
              <a:gd name="connsiteX3" fmla="*/ 250825 w 331788"/>
              <a:gd name="connsiteY3" fmla="*/ 78888 h 173038"/>
              <a:gd name="connsiteX4" fmla="*/ 285750 w 331788"/>
              <a:gd name="connsiteY4" fmla="*/ 69850 h 173038"/>
              <a:gd name="connsiteX5" fmla="*/ 47625 w 331788"/>
              <a:gd name="connsiteY5" fmla="*/ 69850 h 173038"/>
              <a:gd name="connsiteX6" fmla="*/ 166666 w 331788"/>
              <a:gd name="connsiteY6" fmla="*/ 100806 h 173038"/>
              <a:gd name="connsiteX7" fmla="*/ 236538 w 331788"/>
              <a:gd name="connsiteY7" fmla="*/ 82749 h 173038"/>
              <a:gd name="connsiteX8" fmla="*/ 236538 w 331788"/>
              <a:gd name="connsiteY8" fmla="*/ 169169 h 173038"/>
              <a:gd name="connsiteX9" fmla="*/ 166666 w 331788"/>
              <a:gd name="connsiteY9" fmla="*/ 173038 h 173038"/>
              <a:gd name="connsiteX10" fmla="*/ 47625 w 331788"/>
              <a:gd name="connsiteY10" fmla="*/ 153690 h 173038"/>
              <a:gd name="connsiteX11" fmla="*/ 47625 w 331788"/>
              <a:gd name="connsiteY11" fmla="*/ 69850 h 173038"/>
              <a:gd name="connsiteX12" fmla="*/ 166688 w 331788"/>
              <a:gd name="connsiteY12" fmla="*/ 0 h 173038"/>
              <a:gd name="connsiteX13" fmla="*/ 331788 w 331788"/>
              <a:gd name="connsiteY13" fmla="*/ 42862 h 173038"/>
              <a:gd name="connsiteX14" fmla="*/ 244475 w 331788"/>
              <a:gd name="connsiteY14" fmla="*/ 65087 h 173038"/>
              <a:gd name="connsiteX15" fmla="*/ 168275 w 331788"/>
              <a:gd name="connsiteY15" fmla="*/ 34925 h 173038"/>
              <a:gd name="connsiteX16" fmla="*/ 163513 w 331788"/>
              <a:gd name="connsiteY16" fmla="*/ 49212 h 173038"/>
              <a:gd name="connsiteX17" fmla="*/ 220663 w 331788"/>
              <a:gd name="connsiteY17" fmla="*/ 71438 h 173038"/>
              <a:gd name="connsiteX18" fmla="*/ 166688 w 331788"/>
              <a:gd name="connsiteY18" fmla="*/ 85725 h 173038"/>
              <a:gd name="connsiteX19" fmla="*/ 0 w 331788"/>
              <a:gd name="connsiteY19" fmla="*/ 42862 h 1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88" h="173038">
                <a:moveTo>
                  <a:pt x="285750" y="69850"/>
                </a:moveTo>
                <a:lnTo>
                  <a:pt x="285750" y="153776"/>
                </a:lnTo>
                <a:cubicBezTo>
                  <a:pt x="284407" y="156359"/>
                  <a:pt x="272317" y="161523"/>
                  <a:pt x="250825" y="166688"/>
                </a:cubicBezTo>
                <a:cubicBezTo>
                  <a:pt x="250825" y="78888"/>
                  <a:pt x="250825" y="78888"/>
                  <a:pt x="250825" y="78888"/>
                </a:cubicBezTo>
                <a:cubicBezTo>
                  <a:pt x="285750" y="69850"/>
                  <a:pt x="285750" y="69850"/>
                  <a:pt x="285750" y="69850"/>
                </a:cubicBezTo>
                <a:close/>
                <a:moveTo>
                  <a:pt x="47625" y="69850"/>
                </a:moveTo>
                <a:cubicBezTo>
                  <a:pt x="166666" y="100806"/>
                  <a:pt x="166666" y="100806"/>
                  <a:pt x="166666" y="100806"/>
                </a:cubicBezTo>
                <a:cubicBezTo>
                  <a:pt x="236538" y="82749"/>
                  <a:pt x="236538" y="82749"/>
                  <a:pt x="236538" y="82749"/>
                </a:cubicBezTo>
                <a:cubicBezTo>
                  <a:pt x="236538" y="169169"/>
                  <a:pt x="236538" y="169169"/>
                  <a:pt x="236538" y="169169"/>
                </a:cubicBezTo>
                <a:cubicBezTo>
                  <a:pt x="218423" y="171748"/>
                  <a:pt x="195132" y="173038"/>
                  <a:pt x="166666" y="173038"/>
                </a:cubicBezTo>
                <a:cubicBezTo>
                  <a:pt x="92912" y="173038"/>
                  <a:pt x="50213" y="160140"/>
                  <a:pt x="47625" y="153690"/>
                </a:cubicBezTo>
                <a:cubicBezTo>
                  <a:pt x="47625" y="69850"/>
                  <a:pt x="47625" y="69850"/>
                  <a:pt x="47625" y="69850"/>
                </a:cubicBezTo>
                <a:close/>
                <a:moveTo>
                  <a:pt x="166688" y="0"/>
                </a:moveTo>
                <a:lnTo>
                  <a:pt x="331788" y="42862"/>
                </a:lnTo>
                <a:lnTo>
                  <a:pt x="244475" y="65087"/>
                </a:lnTo>
                <a:lnTo>
                  <a:pt x="168275" y="34925"/>
                </a:lnTo>
                <a:lnTo>
                  <a:pt x="163513" y="49212"/>
                </a:lnTo>
                <a:lnTo>
                  <a:pt x="220663" y="71438"/>
                </a:lnTo>
                <a:lnTo>
                  <a:pt x="166688" y="85725"/>
                </a:lnTo>
                <a:lnTo>
                  <a:pt x="0" y="428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矩形 33"/>
          <p:cNvSpPr/>
          <p:nvPr/>
        </p:nvSpPr>
        <p:spPr>
          <a:xfrm>
            <a:off x="9057864" y="4183908"/>
            <a:ext cx="1701301"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a:t>
            </a:r>
          </a:p>
        </p:txBody>
      </p:sp>
    </p:spTree>
    <p:extLst>
      <p:ext uri="{BB962C8B-B14F-4D97-AF65-F5344CB8AC3E}">
        <p14:creationId xmlns:p14="http://schemas.microsoft.com/office/powerpoint/2010/main" val="1171172999"/>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532385" y="1967296"/>
            <a:ext cx="1127233"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9D6BAB"/>
                </a:solidFill>
                <a:effectLst/>
                <a:uLnTx/>
                <a:uFillTx/>
                <a:latin typeface="Arial"/>
                <a:ea typeface="微软雅黑"/>
                <a:cs typeface="+mn-cs"/>
              </a:rPr>
              <a:t>03</a:t>
            </a:r>
            <a:endParaRPr kumimoji="0" lang="zh-CN" altLang="en-US" sz="6600" b="1" i="0" u="none" strike="noStrike" kern="1200" cap="none" spc="0" normalizeH="0" baseline="0" noProof="0" dirty="0">
              <a:ln>
                <a:noFill/>
              </a:ln>
              <a:solidFill>
                <a:srgbClr val="9D6BAB"/>
              </a:solidFill>
              <a:effectLst/>
              <a:uLnTx/>
              <a:uFillTx/>
              <a:latin typeface="Arial"/>
              <a:ea typeface="微软雅黑"/>
              <a:cs typeface="+mn-cs"/>
            </a:endParaRPr>
          </a:p>
        </p:txBody>
      </p:sp>
      <p:sp>
        <p:nvSpPr>
          <p:cNvPr id="11" name="文本框 10"/>
          <p:cNvSpPr txBox="1"/>
          <p:nvPr/>
        </p:nvSpPr>
        <p:spPr>
          <a:xfrm>
            <a:off x="3951824" y="4234456"/>
            <a:ext cx="4288353" cy="707886"/>
          </a:xfrm>
          <a:prstGeom prst="rect">
            <a:avLst/>
          </a:prstGeom>
          <a:noFill/>
        </p:spPr>
        <p:txBody>
          <a:bodyPr wrap="non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black">
                    <a:lumMod val="75000"/>
                    <a:lumOff val="25000"/>
                  </a:prstClr>
                </a:solidFill>
                <a:effectLst/>
                <a:uLnTx/>
                <a:uFillTx/>
                <a:latin typeface="时尚中黑简体" panose="01010104010101010101" pitchFamily="2" charset="-122"/>
                <a:ea typeface="时尚中黑简体" panose="01010104010101010101" pitchFamily="2" charset="-122"/>
                <a:cs typeface="+mn-cs"/>
              </a:rPr>
              <a:t>标题文字添加此处</a:t>
            </a:r>
          </a:p>
        </p:txBody>
      </p:sp>
    </p:spTree>
    <p:extLst>
      <p:ext uri="{BB962C8B-B14F-4D97-AF65-F5344CB8AC3E}">
        <p14:creationId xmlns:p14="http://schemas.microsoft.com/office/powerpoint/2010/main" val="2706378114"/>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6915" y="195825"/>
            <a:ext cx="11855085" cy="867700"/>
            <a:chOff x="336915" y="195825"/>
            <a:chExt cx="11855085" cy="867700"/>
          </a:xfrm>
        </p:grpSpPr>
        <p:pic>
          <p:nvPicPr>
            <p:cNvPr id="3" name="图片 2"/>
            <p:cNvPicPr>
              <a:picLocks noChangeAspect="1"/>
            </p:cNvPicPr>
            <p:nvPr/>
          </p:nvPicPr>
          <p:blipFill>
            <a:blip r:embed="rId3"/>
            <a:stretch>
              <a:fillRect/>
            </a:stretch>
          </p:blipFill>
          <p:spPr>
            <a:xfrm>
              <a:off x="336915" y="195825"/>
              <a:ext cx="954856" cy="867700"/>
            </a:xfrm>
            <a:prstGeom prst="rect">
              <a:avLst/>
            </a:prstGeom>
            <a:effectLst/>
          </p:spPr>
        </p:pic>
        <p:sp>
          <p:nvSpPr>
            <p:cNvPr id="4" name="文本框 3"/>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5" name="文本框 4"/>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6" name="直接连接符 5"/>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0" y="2047649"/>
            <a:ext cx="12192000" cy="3483428"/>
          </a:xfrm>
          <a:prstGeom prst="rect">
            <a:avLst/>
          </a:prstGeom>
          <a:solidFill>
            <a:srgbClr val="BF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091167" y="2586012"/>
            <a:ext cx="4196291" cy="964135"/>
            <a:chOff x="6723970" y="2930779"/>
            <a:chExt cx="4196291" cy="964135"/>
          </a:xfrm>
        </p:grpSpPr>
        <p:sp>
          <p:nvSpPr>
            <p:cNvPr id="10" name="矩形 9"/>
            <p:cNvSpPr/>
            <p:nvPr/>
          </p:nvSpPr>
          <p:spPr>
            <a:xfrm>
              <a:off x="6723971" y="3285516"/>
              <a:ext cx="419629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1" name="矩形 10"/>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幼圆" panose="02010509060101010101" pitchFamily="49" charset="-122"/>
                  <a:ea typeface="幼圆" panose="02010509060101010101" pitchFamily="49" charset="-122"/>
                </a:rPr>
                <a:t>标题文字添加</a:t>
              </a:r>
            </a:p>
          </p:txBody>
        </p:sp>
      </p:grpSp>
      <p:sp>
        <p:nvSpPr>
          <p:cNvPr id="19" name="椭圆 11"/>
          <p:cNvSpPr/>
          <p:nvPr/>
        </p:nvSpPr>
        <p:spPr>
          <a:xfrm>
            <a:off x="1186006" y="2690707"/>
            <a:ext cx="751184" cy="754744"/>
          </a:xfrm>
          <a:custGeom>
            <a:avLst/>
            <a:gdLst>
              <a:gd name="connsiteX0" fmla="*/ 167481 w 334963"/>
              <a:gd name="connsiteY0" fmla="*/ 265113 h 336550"/>
              <a:gd name="connsiteX1" fmla="*/ 128587 w 334963"/>
              <a:gd name="connsiteY1" fmla="*/ 285895 h 336550"/>
              <a:gd name="connsiteX2" fmla="*/ 167481 w 334963"/>
              <a:gd name="connsiteY2" fmla="*/ 322263 h 336550"/>
              <a:gd name="connsiteX3" fmla="*/ 206375 w 334963"/>
              <a:gd name="connsiteY3" fmla="*/ 285895 h 336550"/>
              <a:gd name="connsiteX4" fmla="*/ 167481 w 334963"/>
              <a:gd name="connsiteY4" fmla="*/ 265113 h 336550"/>
              <a:gd name="connsiteX5" fmla="*/ 158750 w 334963"/>
              <a:gd name="connsiteY5" fmla="*/ 242888 h 336550"/>
              <a:gd name="connsiteX6" fmla="*/ 167482 w 334963"/>
              <a:gd name="connsiteY6" fmla="*/ 249238 h 336550"/>
              <a:gd name="connsiteX7" fmla="*/ 176213 w 334963"/>
              <a:gd name="connsiteY7" fmla="*/ 242888 h 336550"/>
              <a:gd name="connsiteX8" fmla="*/ 167482 w 334963"/>
              <a:gd name="connsiteY8" fmla="*/ 242888 h 336550"/>
              <a:gd name="connsiteX9" fmla="*/ 158750 w 334963"/>
              <a:gd name="connsiteY9" fmla="*/ 242888 h 336550"/>
              <a:gd name="connsiteX10" fmla="*/ 222250 w 334963"/>
              <a:gd name="connsiteY10" fmla="*/ 238125 h 336550"/>
              <a:gd name="connsiteX11" fmla="*/ 197410 w 334963"/>
              <a:gd name="connsiteY11" fmla="*/ 240846 h 336550"/>
              <a:gd name="connsiteX12" fmla="*/ 177800 w 334963"/>
              <a:gd name="connsiteY12" fmla="*/ 257175 h 336550"/>
              <a:gd name="connsiteX13" fmla="*/ 211791 w 334963"/>
              <a:gd name="connsiteY13" fmla="*/ 276225 h 336550"/>
              <a:gd name="connsiteX14" fmla="*/ 222250 w 334963"/>
              <a:gd name="connsiteY14" fmla="*/ 238125 h 336550"/>
              <a:gd name="connsiteX15" fmla="*/ 112712 w 334963"/>
              <a:gd name="connsiteY15" fmla="*/ 238125 h 336550"/>
              <a:gd name="connsiteX16" fmla="*/ 123171 w 334963"/>
              <a:gd name="connsiteY16" fmla="*/ 276225 h 336550"/>
              <a:gd name="connsiteX17" fmla="*/ 157162 w 334963"/>
              <a:gd name="connsiteY17" fmla="*/ 257175 h 336550"/>
              <a:gd name="connsiteX18" fmla="*/ 137552 w 334963"/>
              <a:gd name="connsiteY18" fmla="*/ 240846 h 336550"/>
              <a:gd name="connsiteX19" fmla="*/ 112712 w 334963"/>
              <a:gd name="connsiteY19" fmla="*/ 238125 h 336550"/>
              <a:gd name="connsiteX20" fmla="*/ 279400 w 334963"/>
              <a:gd name="connsiteY20" fmla="*/ 223838 h 336550"/>
              <a:gd name="connsiteX21" fmla="*/ 235743 w 334963"/>
              <a:gd name="connsiteY21" fmla="*/ 235793 h 336550"/>
              <a:gd name="connsiteX22" fmla="*/ 223837 w 334963"/>
              <a:gd name="connsiteY22" fmla="*/ 279628 h 336550"/>
              <a:gd name="connsiteX23" fmla="*/ 276754 w 334963"/>
              <a:gd name="connsiteY23" fmla="*/ 278299 h 336550"/>
              <a:gd name="connsiteX24" fmla="*/ 279400 w 334963"/>
              <a:gd name="connsiteY24" fmla="*/ 223838 h 336550"/>
              <a:gd name="connsiteX25" fmla="*/ 55563 w 334963"/>
              <a:gd name="connsiteY25" fmla="*/ 223838 h 336550"/>
              <a:gd name="connsiteX26" fmla="*/ 58208 w 334963"/>
              <a:gd name="connsiteY26" fmla="*/ 278299 h 336550"/>
              <a:gd name="connsiteX27" fmla="*/ 111125 w 334963"/>
              <a:gd name="connsiteY27" fmla="*/ 279628 h 336550"/>
              <a:gd name="connsiteX28" fmla="*/ 99219 w 334963"/>
              <a:gd name="connsiteY28" fmla="*/ 235793 h 336550"/>
              <a:gd name="connsiteX29" fmla="*/ 55563 w 334963"/>
              <a:gd name="connsiteY29" fmla="*/ 223838 h 336550"/>
              <a:gd name="connsiteX30" fmla="*/ 227013 w 334963"/>
              <a:gd name="connsiteY30" fmla="*/ 214313 h 336550"/>
              <a:gd name="connsiteX31" fmla="*/ 220663 w 334963"/>
              <a:gd name="connsiteY31" fmla="*/ 220663 h 336550"/>
              <a:gd name="connsiteX32" fmla="*/ 214313 w 334963"/>
              <a:gd name="connsiteY32" fmla="*/ 227013 h 336550"/>
              <a:gd name="connsiteX33" fmla="*/ 225743 w 334963"/>
              <a:gd name="connsiteY33" fmla="*/ 225743 h 336550"/>
              <a:gd name="connsiteX34" fmla="*/ 227013 w 334963"/>
              <a:gd name="connsiteY34" fmla="*/ 214313 h 336550"/>
              <a:gd name="connsiteX35" fmla="*/ 107950 w 334963"/>
              <a:gd name="connsiteY35" fmla="*/ 214313 h 336550"/>
              <a:gd name="connsiteX36" fmla="*/ 109220 w 334963"/>
              <a:gd name="connsiteY36" fmla="*/ 225743 h 336550"/>
              <a:gd name="connsiteX37" fmla="*/ 120650 w 334963"/>
              <a:gd name="connsiteY37" fmla="*/ 227013 h 336550"/>
              <a:gd name="connsiteX38" fmla="*/ 114300 w 334963"/>
              <a:gd name="connsiteY38" fmla="*/ 220663 h 336550"/>
              <a:gd name="connsiteX39" fmla="*/ 107950 w 334963"/>
              <a:gd name="connsiteY39" fmla="*/ 214313 h 336550"/>
              <a:gd name="connsiteX40" fmla="*/ 255705 w 334963"/>
              <a:gd name="connsiteY40" fmla="*/ 179388 h 336550"/>
              <a:gd name="connsiteX41" fmla="*/ 240830 w 334963"/>
              <a:gd name="connsiteY41" fmla="*/ 197572 h 336550"/>
              <a:gd name="connsiteX42" fmla="*/ 238125 w 334963"/>
              <a:gd name="connsiteY42" fmla="*/ 222251 h 336550"/>
              <a:gd name="connsiteX43" fmla="*/ 274638 w 334963"/>
              <a:gd name="connsiteY43" fmla="*/ 211860 h 336550"/>
              <a:gd name="connsiteX44" fmla="*/ 255705 w 334963"/>
              <a:gd name="connsiteY44" fmla="*/ 179388 h 336550"/>
              <a:gd name="connsiteX45" fmla="*/ 79258 w 334963"/>
              <a:gd name="connsiteY45" fmla="*/ 179388 h 336550"/>
              <a:gd name="connsiteX46" fmla="*/ 60325 w 334963"/>
              <a:gd name="connsiteY46" fmla="*/ 211860 h 336550"/>
              <a:gd name="connsiteX47" fmla="*/ 96838 w 334963"/>
              <a:gd name="connsiteY47" fmla="*/ 222251 h 336550"/>
              <a:gd name="connsiteX48" fmla="*/ 94133 w 334963"/>
              <a:gd name="connsiteY48" fmla="*/ 197572 h 336550"/>
              <a:gd name="connsiteX49" fmla="*/ 79258 w 334963"/>
              <a:gd name="connsiteY49" fmla="*/ 179388 h 336550"/>
              <a:gd name="connsiteX50" fmla="*/ 241300 w 334963"/>
              <a:gd name="connsiteY50" fmla="*/ 158750 h 336550"/>
              <a:gd name="connsiteX51" fmla="*/ 242623 w 334963"/>
              <a:gd name="connsiteY51" fmla="*/ 167482 h 336550"/>
              <a:gd name="connsiteX52" fmla="*/ 241300 w 334963"/>
              <a:gd name="connsiteY52" fmla="*/ 176213 h 336550"/>
              <a:gd name="connsiteX53" fmla="*/ 249238 w 334963"/>
              <a:gd name="connsiteY53" fmla="*/ 167482 h 336550"/>
              <a:gd name="connsiteX54" fmla="*/ 241300 w 334963"/>
              <a:gd name="connsiteY54" fmla="*/ 158750 h 336550"/>
              <a:gd name="connsiteX55" fmla="*/ 93663 w 334963"/>
              <a:gd name="connsiteY55" fmla="*/ 158750 h 336550"/>
              <a:gd name="connsiteX56" fmla="*/ 85725 w 334963"/>
              <a:gd name="connsiteY56" fmla="*/ 167482 h 336550"/>
              <a:gd name="connsiteX57" fmla="*/ 93663 w 334963"/>
              <a:gd name="connsiteY57" fmla="*/ 176213 h 336550"/>
              <a:gd name="connsiteX58" fmla="*/ 92340 w 334963"/>
              <a:gd name="connsiteY58" fmla="*/ 167482 h 336550"/>
              <a:gd name="connsiteX59" fmla="*/ 93663 w 334963"/>
              <a:gd name="connsiteY59" fmla="*/ 158750 h 336550"/>
              <a:gd name="connsiteX60" fmla="*/ 167482 w 334963"/>
              <a:gd name="connsiteY60" fmla="*/ 155575 h 336550"/>
              <a:gd name="connsiteX61" fmla="*/ 155575 w 334963"/>
              <a:gd name="connsiteY61" fmla="*/ 168275 h 336550"/>
              <a:gd name="connsiteX62" fmla="*/ 167482 w 334963"/>
              <a:gd name="connsiteY62" fmla="*/ 180975 h 336550"/>
              <a:gd name="connsiteX63" fmla="*/ 179389 w 334963"/>
              <a:gd name="connsiteY63" fmla="*/ 168275 h 336550"/>
              <a:gd name="connsiteX64" fmla="*/ 167482 w 334963"/>
              <a:gd name="connsiteY64" fmla="*/ 155575 h 336550"/>
              <a:gd name="connsiteX65" fmla="*/ 167482 w 334963"/>
              <a:gd name="connsiteY65" fmla="*/ 142875 h 336550"/>
              <a:gd name="connsiteX66" fmla="*/ 192089 w 334963"/>
              <a:gd name="connsiteY66" fmla="*/ 167482 h 336550"/>
              <a:gd name="connsiteX67" fmla="*/ 167482 w 334963"/>
              <a:gd name="connsiteY67" fmla="*/ 192089 h 336550"/>
              <a:gd name="connsiteX68" fmla="*/ 142875 w 334963"/>
              <a:gd name="connsiteY68" fmla="*/ 167482 h 336550"/>
              <a:gd name="connsiteX69" fmla="*/ 167482 w 334963"/>
              <a:gd name="connsiteY69" fmla="*/ 142875 h 336550"/>
              <a:gd name="connsiteX70" fmla="*/ 285715 w 334963"/>
              <a:gd name="connsiteY70" fmla="*/ 128588 h 336550"/>
              <a:gd name="connsiteX71" fmla="*/ 263525 w 334963"/>
              <a:gd name="connsiteY71" fmla="*/ 167482 h 336550"/>
              <a:gd name="connsiteX72" fmla="*/ 285715 w 334963"/>
              <a:gd name="connsiteY72" fmla="*/ 206376 h 336550"/>
              <a:gd name="connsiteX73" fmla="*/ 322263 w 334963"/>
              <a:gd name="connsiteY73" fmla="*/ 167482 h 336550"/>
              <a:gd name="connsiteX74" fmla="*/ 285715 w 334963"/>
              <a:gd name="connsiteY74" fmla="*/ 128588 h 336550"/>
              <a:gd name="connsiteX75" fmla="*/ 48648 w 334963"/>
              <a:gd name="connsiteY75" fmla="*/ 128588 h 336550"/>
              <a:gd name="connsiteX76" fmla="*/ 11112 w 334963"/>
              <a:gd name="connsiteY76" fmla="*/ 167482 h 336550"/>
              <a:gd name="connsiteX77" fmla="*/ 48648 w 334963"/>
              <a:gd name="connsiteY77" fmla="*/ 206376 h 336550"/>
              <a:gd name="connsiteX78" fmla="*/ 71437 w 334963"/>
              <a:gd name="connsiteY78" fmla="*/ 167482 h 336550"/>
              <a:gd name="connsiteX79" fmla="*/ 48648 w 334963"/>
              <a:gd name="connsiteY79" fmla="*/ 128588 h 336550"/>
              <a:gd name="connsiteX80" fmla="*/ 238125 w 334963"/>
              <a:gd name="connsiteY80" fmla="*/ 114300 h 336550"/>
              <a:gd name="connsiteX81" fmla="*/ 240830 w 334963"/>
              <a:gd name="connsiteY81" fmla="*/ 137680 h 336550"/>
              <a:gd name="connsiteX82" fmla="*/ 255705 w 334963"/>
              <a:gd name="connsiteY82" fmla="*/ 157163 h 336550"/>
              <a:gd name="connsiteX83" fmla="*/ 274638 w 334963"/>
              <a:gd name="connsiteY83" fmla="*/ 124691 h 336550"/>
              <a:gd name="connsiteX84" fmla="*/ 238125 w 334963"/>
              <a:gd name="connsiteY84" fmla="*/ 114300 h 336550"/>
              <a:gd name="connsiteX85" fmla="*/ 96838 w 334963"/>
              <a:gd name="connsiteY85" fmla="*/ 114300 h 336550"/>
              <a:gd name="connsiteX86" fmla="*/ 60325 w 334963"/>
              <a:gd name="connsiteY86" fmla="*/ 124691 h 336550"/>
              <a:gd name="connsiteX87" fmla="*/ 79258 w 334963"/>
              <a:gd name="connsiteY87" fmla="*/ 157163 h 336550"/>
              <a:gd name="connsiteX88" fmla="*/ 94133 w 334963"/>
              <a:gd name="connsiteY88" fmla="*/ 137680 h 336550"/>
              <a:gd name="connsiteX89" fmla="*/ 96838 w 334963"/>
              <a:gd name="connsiteY89" fmla="*/ 114300 h 336550"/>
              <a:gd name="connsiteX90" fmla="*/ 214313 w 334963"/>
              <a:gd name="connsiteY90" fmla="*/ 107950 h 336550"/>
              <a:gd name="connsiteX91" fmla="*/ 220663 w 334963"/>
              <a:gd name="connsiteY91" fmla="*/ 115094 h 336550"/>
              <a:gd name="connsiteX92" fmla="*/ 227013 w 334963"/>
              <a:gd name="connsiteY92" fmla="*/ 122238 h 336550"/>
              <a:gd name="connsiteX93" fmla="*/ 225743 w 334963"/>
              <a:gd name="connsiteY93" fmla="*/ 110808 h 336550"/>
              <a:gd name="connsiteX94" fmla="*/ 214313 w 334963"/>
              <a:gd name="connsiteY94" fmla="*/ 107950 h 336550"/>
              <a:gd name="connsiteX95" fmla="*/ 120650 w 334963"/>
              <a:gd name="connsiteY95" fmla="*/ 107950 h 336550"/>
              <a:gd name="connsiteX96" fmla="*/ 109220 w 334963"/>
              <a:gd name="connsiteY96" fmla="*/ 110808 h 336550"/>
              <a:gd name="connsiteX97" fmla="*/ 107950 w 334963"/>
              <a:gd name="connsiteY97" fmla="*/ 122238 h 336550"/>
              <a:gd name="connsiteX98" fmla="*/ 114300 w 334963"/>
              <a:gd name="connsiteY98" fmla="*/ 115094 h 336550"/>
              <a:gd name="connsiteX99" fmla="*/ 120650 w 334963"/>
              <a:gd name="connsiteY99" fmla="*/ 107950 h 336550"/>
              <a:gd name="connsiteX100" fmla="*/ 166688 w 334963"/>
              <a:gd name="connsiteY100" fmla="*/ 106363 h 336550"/>
              <a:gd name="connsiteX101" fmla="*/ 141659 w 334963"/>
              <a:gd name="connsiteY101" fmla="*/ 107680 h 336550"/>
              <a:gd name="connsiteX102" fmla="*/ 123217 w 334963"/>
              <a:gd name="connsiteY102" fmla="*/ 124805 h 336550"/>
              <a:gd name="connsiteX103" fmla="*/ 106092 w 334963"/>
              <a:gd name="connsiteY103" fmla="*/ 143247 h 336550"/>
              <a:gd name="connsiteX104" fmla="*/ 104775 w 334963"/>
              <a:gd name="connsiteY104" fmla="*/ 168276 h 336550"/>
              <a:gd name="connsiteX105" fmla="*/ 106092 w 334963"/>
              <a:gd name="connsiteY105" fmla="*/ 193304 h 336550"/>
              <a:gd name="connsiteX106" fmla="*/ 123217 w 334963"/>
              <a:gd name="connsiteY106" fmla="*/ 213063 h 336550"/>
              <a:gd name="connsiteX107" fmla="*/ 141659 w 334963"/>
              <a:gd name="connsiteY107" fmla="*/ 230188 h 336550"/>
              <a:gd name="connsiteX108" fmla="*/ 166688 w 334963"/>
              <a:gd name="connsiteY108" fmla="*/ 230188 h 336550"/>
              <a:gd name="connsiteX109" fmla="*/ 191716 w 334963"/>
              <a:gd name="connsiteY109" fmla="*/ 230188 h 336550"/>
              <a:gd name="connsiteX110" fmla="*/ 210158 w 334963"/>
              <a:gd name="connsiteY110" fmla="*/ 213063 h 336550"/>
              <a:gd name="connsiteX111" fmla="*/ 227283 w 334963"/>
              <a:gd name="connsiteY111" fmla="*/ 193304 h 336550"/>
              <a:gd name="connsiteX112" fmla="*/ 228600 w 334963"/>
              <a:gd name="connsiteY112" fmla="*/ 168276 h 336550"/>
              <a:gd name="connsiteX113" fmla="*/ 227283 w 334963"/>
              <a:gd name="connsiteY113" fmla="*/ 143247 h 336550"/>
              <a:gd name="connsiteX114" fmla="*/ 210158 w 334963"/>
              <a:gd name="connsiteY114" fmla="*/ 124805 h 336550"/>
              <a:gd name="connsiteX115" fmla="*/ 191716 w 334963"/>
              <a:gd name="connsiteY115" fmla="*/ 107680 h 336550"/>
              <a:gd name="connsiteX116" fmla="*/ 166688 w 334963"/>
              <a:gd name="connsiteY116" fmla="*/ 106363 h 336550"/>
              <a:gd name="connsiteX117" fmla="*/ 167482 w 334963"/>
              <a:gd name="connsiteY117" fmla="*/ 87313 h 336550"/>
              <a:gd name="connsiteX118" fmla="*/ 158750 w 334963"/>
              <a:gd name="connsiteY118" fmla="*/ 93663 h 336550"/>
              <a:gd name="connsiteX119" fmla="*/ 167482 w 334963"/>
              <a:gd name="connsiteY119" fmla="*/ 93663 h 336550"/>
              <a:gd name="connsiteX120" fmla="*/ 176213 w 334963"/>
              <a:gd name="connsiteY120" fmla="*/ 93663 h 336550"/>
              <a:gd name="connsiteX121" fmla="*/ 167482 w 334963"/>
              <a:gd name="connsiteY121" fmla="*/ 87313 h 336550"/>
              <a:gd name="connsiteX122" fmla="*/ 211791 w 334963"/>
              <a:gd name="connsiteY122" fmla="*/ 60325 h 336550"/>
              <a:gd name="connsiteX123" fmla="*/ 177800 w 334963"/>
              <a:gd name="connsiteY123" fmla="*/ 79375 h 336550"/>
              <a:gd name="connsiteX124" fmla="*/ 197410 w 334963"/>
              <a:gd name="connsiteY124" fmla="*/ 95704 h 336550"/>
              <a:gd name="connsiteX125" fmla="*/ 222250 w 334963"/>
              <a:gd name="connsiteY125" fmla="*/ 98425 h 336550"/>
              <a:gd name="connsiteX126" fmla="*/ 211791 w 334963"/>
              <a:gd name="connsiteY126" fmla="*/ 60325 h 336550"/>
              <a:gd name="connsiteX127" fmla="*/ 123172 w 334963"/>
              <a:gd name="connsiteY127" fmla="*/ 60325 h 336550"/>
              <a:gd name="connsiteX128" fmla="*/ 112713 w 334963"/>
              <a:gd name="connsiteY128" fmla="*/ 98425 h 336550"/>
              <a:gd name="connsiteX129" fmla="*/ 137553 w 334963"/>
              <a:gd name="connsiteY129" fmla="*/ 95704 h 336550"/>
              <a:gd name="connsiteX130" fmla="*/ 157163 w 334963"/>
              <a:gd name="connsiteY130" fmla="*/ 79375 h 336550"/>
              <a:gd name="connsiteX131" fmla="*/ 123172 w 334963"/>
              <a:gd name="connsiteY131" fmla="*/ 60325 h 336550"/>
              <a:gd name="connsiteX132" fmla="*/ 254265 w 334963"/>
              <a:gd name="connsiteY132" fmla="*/ 50800 h 336550"/>
              <a:gd name="connsiteX133" fmla="*/ 223838 w 334963"/>
              <a:gd name="connsiteY133" fmla="*/ 56069 h 336550"/>
              <a:gd name="connsiteX134" fmla="*/ 235744 w 334963"/>
              <a:gd name="connsiteY134" fmla="*/ 99540 h 336550"/>
              <a:gd name="connsiteX135" fmla="*/ 279401 w 334963"/>
              <a:gd name="connsiteY135" fmla="*/ 112713 h 336550"/>
              <a:gd name="connsiteX136" fmla="*/ 276755 w 334963"/>
              <a:gd name="connsiteY136" fmla="*/ 58704 h 336550"/>
              <a:gd name="connsiteX137" fmla="*/ 254265 w 334963"/>
              <a:gd name="connsiteY137" fmla="*/ 50800 h 336550"/>
              <a:gd name="connsiteX138" fmla="*/ 80833 w 334963"/>
              <a:gd name="connsiteY138" fmla="*/ 50800 h 336550"/>
              <a:gd name="connsiteX139" fmla="*/ 58252 w 334963"/>
              <a:gd name="connsiteY139" fmla="*/ 58704 h 336550"/>
              <a:gd name="connsiteX140" fmla="*/ 55595 w 334963"/>
              <a:gd name="connsiteY140" fmla="*/ 112713 h 336550"/>
              <a:gd name="connsiteX141" fmla="*/ 99430 w 334963"/>
              <a:gd name="connsiteY141" fmla="*/ 99540 h 336550"/>
              <a:gd name="connsiteX142" fmla="*/ 112713 w 334963"/>
              <a:gd name="connsiteY142" fmla="*/ 56069 h 336550"/>
              <a:gd name="connsiteX143" fmla="*/ 80833 w 334963"/>
              <a:gd name="connsiteY143" fmla="*/ 50800 h 336550"/>
              <a:gd name="connsiteX144" fmla="*/ 167482 w 334963"/>
              <a:gd name="connsiteY144" fmla="*/ 12700 h 336550"/>
              <a:gd name="connsiteX145" fmla="*/ 128588 w 334963"/>
              <a:gd name="connsiteY145" fmla="*/ 49248 h 336550"/>
              <a:gd name="connsiteX146" fmla="*/ 167482 w 334963"/>
              <a:gd name="connsiteY146" fmla="*/ 71438 h 336550"/>
              <a:gd name="connsiteX147" fmla="*/ 206376 w 334963"/>
              <a:gd name="connsiteY147" fmla="*/ 49248 h 336550"/>
              <a:gd name="connsiteX148" fmla="*/ 167482 w 334963"/>
              <a:gd name="connsiteY148" fmla="*/ 12700 h 336550"/>
              <a:gd name="connsiteX149" fmla="*/ 167482 w 334963"/>
              <a:gd name="connsiteY149" fmla="*/ 0 h 336550"/>
              <a:gd name="connsiteX150" fmla="*/ 218913 w 334963"/>
              <a:gd name="connsiteY150" fmla="*/ 44873 h 336550"/>
              <a:gd name="connsiteX151" fmla="*/ 286169 w 334963"/>
              <a:gd name="connsiteY151" fmla="*/ 48833 h 336550"/>
              <a:gd name="connsiteX152" fmla="*/ 290125 w 334963"/>
              <a:gd name="connsiteY152" fmla="*/ 117463 h 336550"/>
              <a:gd name="connsiteX153" fmla="*/ 334963 w 334963"/>
              <a:gd name="connsiteY153" fmla="*/ 167615 h 336550"/>
              <a:gd name="connsiteX154" fmla="*/ 290125 w 334963"/>
              <a:gd name="connsiteY154" fmla="*/ 219087 h 336550"/>
              <a:gd name="connsiteX155" fmla="*/ 286169 w 334963"/>
              <a:gd name="connsiteY155" fmla="*/ 286397 h 336550"/>
              <a:gd name="connsiteX156" fmla="*/ 254519 w 334963"/>
              <a:gd name="connsiteY156" fmla="*/ 298276 h 336550"/>
              <a:gd name="connsiteX157" fmla="*/ 218913 w 334963"/>
              <a:gd name="connsiteY157" fmla="*/ 291677 h 336550"/>
              <a:gd name="connsiteX158" fmla="*/ 167482 w 334963"/>
              <a:gd name="connsiteY158" fmla="*/ 336550 h 336550"/>
              <a:gd name="connsiteX159" fmla="*/ 116050 w 334963"/>
              <a:gd name="connsiteY159" fmla="*/ 291677 h 336550"/>
              <a:gd name="connsiteX160" fmla="*/ 80444 w 334963"/>
              <a:gd name="connsiteY160" fmla="*/ 298276 h 336550"/>
              <a:gd name="connsiteX161" fmla="*/ 48794 w 334963"/>
              <a:gd name="connsiteY161" fmla="*/ 286397 h 336550"/>
              <a:gd name="connsiteX162" fmla="*/ 44838 w 334963"/>
              <a:gd name="connsiteY162" fmla="*/ 219087 h 336550"/>
              <a:gd name="connsiteX163" fmla="*/ 0 w 334963"/>
              <a:gd name="connsiteY163" fmla="*/ 167615 h 336550"/>
              <a:gd name="connsiteX164" fmla="*/ 44838 w 334963"/>
              <a:gd name="connsiteY164" fmla="*/ 117463 h 336550"/>
              <a:gd name="connsiteX165" fmla="*/ 48794 w 334963"/>
              <a:gd name="connsiteY165" fmla="*/ 48833 h 336550"/>
              <a:gd name="connsiteX166" fmla="*/ 116050 w 334963"/>
              <a:gd name="connsiteY166" fmla="*/ 44873 h 336550"/>
              <a:gd name="connsiteX167" fmla="*/ 167482 w 334963"/>
              <a:gd name="connsiteY167"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34963" h="336550">
                <a:moveTo>
                  <a:pt x="167481" y="265113"/>
                </a:moveTo>
                <a:cubicBezTo>
                  <a:pt x="154516" y="272906"/>
                  <a:pt x="141552" y="280699"/>
                  <a:pt x="128587" y="285895"/>
                </a:cubicBezTo>
                <a:cubicBezTo>
                  <a:pt x="138959" y="309274"/>
                  <a:pt x="153220" y="322263"/>
                  <a:pt x="167481" y="322263"/>
                </a:cubicBezTo>
                <a:cubicBezTo>
                  <a:pt x="181742" y="322263"/>
                  <a:pt x="196003" y="309274"/>
                  <a:pt x="206375" y="285895"/>
                </a:cubicBezTo>
                <a:cubicBezTo>
                  <a:pt x="193410" y="280699"/>
                  <a:pt x="180446" y="272906"/>
                  <a:pt x="167481" y="265113"/>
                </a:cubicBezTo>
                <a:close/>
                <a:moveTo>
                  <a:pt x="158750" y="242888"/>
                </a:moveTo>
                <a:cubicBezTo>
                  <a:pt x="161245" y="245428"/>
                  <a:pt x="164987" y="246698"/>
                  <a:pt x="167482" y="249238"/>
                </a:cubicBezTo>
                <a:cubicBezTo>
                  <a:pt x="169976" y="246698"/>
                  <a:pt x="173718" y="245428"/>
                  <a:pt x="176213" y="242888"/>
                </a:cubicBezTo>
                <a:cubicBezTo>
                  <a:pt x="173718" y="242888"/>
                  <a:pt x="169976" y="242888"/>
                  <a:pt x="167482" y="242888"/>
                </a:cubicBezTo>
                <a:cubicBezTo>
                  <a:pt x="164987" y="242888"/>
                  <a:pt x="161245" y="242888"/>
                  <a:pt x="158750" y="242888"/>
                </a:cubicBezTo>
                <a:close/>
                <a:moveTo>
                  <a:pt x="222250" y="238125"/>
                </a:moveTo>
                <a:cubicBezTo>
                  <a:pt x="214406" y="239486"/>
                  <a:pt x="205254" y="239486"/>
                  <a:pt x="197410" y="240846"/>
                </a:cubicBezTo>
                <a:cubicBezTo>
                  <a:pt x="190874" y="246289"/>
                  <a:pt x="184337" y="251732"/>
                  <a:pt x="177800" y="257175"/>
                </a:cubicBezTo>
                <a:cubicBezTo>
                  <a:pt x="189566" y="263979"/>
                  <a:pt x="200025" y="270782"/>
                  <a:pt x="211791" y="276225"/>
                </a:cubicBezTo>
                <a:cubicBezTo>
                  <a:pt x="215713" y="263979"/>
                  <a:pt x="219635" y="251732"/>
                  <a:pt x="222250" y="238125"/>
                </a:cubicBezTo>
                <a:close/>
                <a:moveTo>
                  <a:pt x="112712" y="238125"/>
                </a:moveTo>
                <a:cubicBezTo>
                  <a:pt x="115327" y="251732"/>
                  <a:pt x="119249" y="263979"/>
                  <a:pt x="123171" y="276225"/>
                </a:cubicBezTo>
                <a:cubicBezTo>
                  <a:pt x="134937" y="270782"/>
                  <a:pt x="145396" y="263979"/>
                  <a:pt x="157162" y="257175"/>
                </a:cubicBezTo>
                <a:cubicBezTo>
                  <a:pt x="150625" y="251732"/>
                  <a:pt x="144088" y="246289"/>
                  <a:pt x="137552" y="240846"/>
                </a:cubicBezTo>
                <a:cubicBezTo>
                  <a:pt x="129708" y="239486"/>
                  <a:pt x="120556" y="239486"/>
                  <a:pt x="112712" y="238125"/>
                </a:cubicBezTo>
                <a:close/>
                <a:moveTo>
                  <a:pt x="279400" y="223838"/>
                </a:moveTo>
                <a:cubicBezTo>
                  <a:pt x="266170" y="229151"/>
                  <a:pt x="251618" y="233136"/>
                  <a:pt x="235743" y="235793"/>
                </a:cubicBezTo>
                <a:cubicBezTo>
                  <a:pt x="231775" y="251733"/>
                  <a:pt x="227806" y="266344"/>
                  <a:pt x="223837" y="279628"/>
                </a:cubicBezTo>
                <a:cubicBezTo>
                  <a:pt x="247650" y="288926"/>
                  <a:pt x="267493" y="287598"/>
                  <a:pt x="276754" y="278299"/>
                </a:cubicBezTo>
                <a:cubicBezTo>
                  <a:pt x="287337" y="267673"/>
                  <a:pt x="287337" y="247748"/>
                  <a:pt x="279400" y="223838"/>
                </a:cubicBezTo>
                <a:close/>
                <a:moveTo>
                  <a:pt x="55563" y="223838"/>
                </a:moveTo>
                <a:cubicBezTo>
                  <a:pt x="47625" y="247748"/>
                  <a:pt x="47625" y="267673"/>
                  <a:pt x="58208" y="278299"/>
                </a:cubicBezTo>
                <a:cubicBezTo>
                  <a:pt x="67469" y="287598"/>
                  <a:pt x="87313" y="288926"/>
                  <a:pt x="111125" y="279628"/>
                </a:cubicBezTo>
                <a:cubicBezTo>
                  <a:pt x="107156" y="266344"/>
                  <a:pt x="103188" y="251733"/>
                  <a:pt x="99219" y="235793"/>
                </a:cubicBezTo>
                <a:cubicBezTo>
                  <a:pt x="83344" y="233136"/>
                  <a:pt x="68792" y="229151"/>
                  <a:pt x="55563" y="223838"/>
                </a:cubicBezTo>
                <a:close/>
                <a:moveTo>
                  <a:pt x="227013" y="214313"/>
                </a:moveTo>
                <a:cubicBezTo>
                  <a:pt x="224473" y="216853"/>
                  <a:pt x="223203" y="219393"/>
                  <a:pt x="220663" y="220663"/>
                </a:cubicBezTo>
                <a:cubicBezTo>
                  <a:pt x="218123" y="223203"/>
                  <a:pt x="216853" y="225743"/>
                  <a:pt x="214313" y="227013"/>
                </a:cubicBezTo>
                <a:cubicBezTo>
                  <a:pt x="218123" y="227013"/>
                  <a:pt x="221933" y="225743"/>
                  <a:pt x="225743" y="225743"/>
                </a:cubicBezTo>
                <a:cubicBezTo>
                  <a:pt x="225743" y="221933"/>
                  <a:pt x="227013" y="218123"/>
                  <a:pt x="227013" y="214313"/>
                </a:cubicBezTo>
                <a:close/>
                <a:moveTo>
                  <a:pt x="107950" y="214313"/>
                </a:moveTo>
                <a:cubicBezTo>
                  <a:pt x="107950" y="218123"/>
                  <a:pt x="109220" y="221933"/>
                  <a:pt x="109220" y="225743"/>
                </a:cubicBezTo>
                <a:cubicBezTo>
                  <a:pt x="113030" y="225743"/>
                  <a:pt x="116840" y="227013"/>
                  <a:pt x="120650" y="227013"/>
                </a:cubicBezTo>
                <a:cubicBezTo>
                  <a:pt x="118110" y="225743"/>
                  <a:pt x="116840" y="223203"/>
                  <a:pt x="114300" y="220663"/>
                </a:cubicBezTo>
                <a:cubicBezTo>
                  <a:pt x="111760" y="219393"/>
                  <a:pt x="110490" y="216853"/>
                  <a:pt x="107950" y="214313"/>
                </a:cubicBezTo>
                <a:close/>
                <a:moveTo>
                  <a:pt x="255705" y="179388"/>
                </a:moveTo>
                <a:cubicBezTo>
                  <a:pt x="251648" y="185882"/>
                  <a:pt x="246239" y="191078"/>
                  <a:pt x="240830" y="197572"/>
                </a:cubicBezTo>
                <a:cubicBezTo>
                  <a:pt x="239477" y="206664"/>
                  <a:pt x="238125" y="214458"/>
                  <a:pt x="238125" y="222251"/>
                </a:cubicBezTo>
                <a:cubicBezTo>
                  <a:pt x="251648" y="219653"/>
                  <a:pt x="263819" y="215757"/>
                  <a:pt x="274638" y="211860"/>
                </a:cubicBezTo>
                <a:cubicBezTo>
                  <a:pt x="270581" y="201469"/>
                  <a:pt x="263819" y="189779"/>
                  <a:pt x="255705" y="179388"/>
                </a:cubicBezTo>
                <a:close/>
                <a:moveTo>
                  <a:pt x="79258" y="179388"/>
                </a:moveTo>
                <a:cubicBezTo>
                  <a:pt x="71144" y="189779"/>
                  <a:pt x="64382" y="201469"/>
                  <a:pt x="60325" y="211860"/>
                </a:cubicBezTo>
                <a:cubicBezTo>
                  <a:pt x="71144" y="215757"/>
                  <a:pt x="83315" y="219653"/>
                  <a:pt x="96838" y="222251"/>
                </a:cubicBezTo>
                <a:cubicBezTo>
                  <a:pt x="96838" y="214458"/>
                  <a:pt x="95486" y="206664"/>
                  <a:pt x="94133" y="197572"/>
                </a:cubicBezTo>
                <a:cubicBezTo>
                  <a:pt x="88724" y="191078"/>
                  <a:pt x="83315" y="185882"/>
                  <a:pt x="79258" y="179388"/>
                </a:cubicBezTo>
                <a:close/>
                <a:moveTo>
                  <a:pt x="241300" y="158750"/>
                </a:moveTo>
                <a:cubicBezTo>
                  <a:pt x="242623" y="162492"/>
                  <a:pt x="242623" y="164987"/>
                  <a:pt x="242623" y="167482"/>
                </a:cubicBezTo>
                <a:cubicBezTo>
                  <a:pt x="242623" y="171224"/>
                  <a:pt x="242623" y="173718"/>
                  <a:pt x="241300" y="176213"/>
                </a:cubicBezTo>
                <a:cubicBezTo>
                  <a:pt x="243946" y="173718"/>
                  <a:pt x="246592" y="171224"/>
                  <a:pt x="249238" y="167482"/>
                </a:cubicBezTo>
                <a:cubicBezTo>
                  <a:pt x="246592" y="164987"/>
                  <a:pt x="243946" y="162492"/>
                  <a:pt x="241300" y="158750"/>
                </a:cubicBezTo>
                <a:close/>
                <a:moveTo>
                  <a:pt x="93663" y="158750"/>
                </a:moveTo>
                <a:cubicBezTo>
                  <a:pt x="91017" y="162492"/>
                  <a:pt x="88371" y="164987"/>
                  <a:pt x="85725" y="167482"/>
                </a:cubicBezTo>
                <a:cubicBezTo>
                  <a:pt x="88371" y="171224"/>
                  <a:pt x="91017" y="173718"/>
                  <a:pt x="93663" y="176213"/>
                </a:cubicBezTo>
                <a:cubicBezTo>
                  <a:pt x="92340" y="173718"/>
                  <a:pt x="92340" y="171224"/>
                  <a:pt x="92340" y="167482"/>
                </a:cubicBezTo>
                <a:cubicBezTo>
                  <a:pt x="92340" y="164987"/>
                  <a:pt x="92340" y="162492"/>
                  <a:pt x="93663" y="158750"/>
                </a:cubicBezTo>
                <a:close/>
                <a:moveTo>
                  <a:pt x="167482" y="155575"/>
                </a:moveTo>
                <a:cubicBezTo>
                  <a:pt x="160906" y="155575"/>
                  <a:pt x="155575" y="161261"/>
                  <a:pt x="155575" y="168275"/>
                </a:cubicBezTo>
                <a:cubicBezTo>
                  <a:pt x="155575" y="175289"/>
                  <a:pt x="160906" y="180975"/>
                  <a:pt x="167482" y="180975"/>
                </a:cubicBezTo>
                <a:cubicBezTo>
                  <a:pt x="174058" y="180975"/>
                  <a:pt x="179389" y="175289"/>
                  <a:pt x="179389" y="168275"/>
                </a:cubicBezTo>
                <a:cubicBezTo>
                  <a:pt x="179389" y="161261"/>
                  <a:pt x="174058" y="155575"/>
                  <a:pt x="167482" y="155575"/>
                </a:cubicBezTo>
                <a:close/>
                <a:moveTo>
                  <a:pt x="167482" y="142875"/>
                </a:moveTo>
                <a:cubicBezTo>
                  <a:pt x="181072" y="142875"/>
                  <a:pt x="192089" y="153892"/>
                  <a:pt x="192089" y="167482"/>
                </a:cubicBezTo>
                <a:cubicBezTo>
                  <a:pt x="192089" y="181072"/>
                  <a:pt x="181072" y="192089"/>
                  <a:pt x="167482" y="192089"/>
                </a:cubicBezTo>
                <a:cubicBezTo>
                  <a:pt x="153892" y="192089"/>
                  <a:pt x="142875" y="181072"/>
                  <a:pt x="142875" y="167482"/>
                </a:cubicBezTo>
                <a:cubicBezTo>
                  <a:pt x="142875" y="153892"/>
                  <a:pt x="153892" y="142875"/>
                  <a:pt x="167482" y="142875"/>
                </a:cubicBezTo>
                <a:close/>
                <a:moveTo>
                  <a:pt x="285715" y="128588"/>
                </a:moveTo>
                <a:cubicBezTo>
                  <a:pt x="280494" y="141553"/>
                  <a:pt x="272662" y="154517"/>
                  <a:pt x="263525" y="167482"/>
                </a:cubicBezTo>
                <a:cubicBezTo>
                  <a:pt x="272662" y="181743"/>
                  <a:pt x="280494" y="194708"/>
                  <a:pt x="285715" y="206376"/>
                </a:cubicBezTo>
                <a:cubicBezTo>
                  <a:pt x="307905" y="196004"/>
                  <a:pt x="322263" y="183040"/>
                  <a:pt x="322263" y="167482"/>
                </a:cubicBezTo>
                <a:cubicBezTo>
                  <a:pt x="322263" y="153221"/>
                  <a:pt x="307905" y="138960"/>
                  <a:pt x="285715" y="128588"/>
                </a:cubicBezTo>
                <a:close/>
                <a:moveTo>
                  <a:pt x="48648" y="128588"/>
                </a:moveTo>
                <a:cubicBezTo>
                  <a:pt x="25858" y="138960"/>
                  <a:pt x="11112" y="153221"/>
                  <a:pt x="11112" y="167482"/>
                </a:cubicBezTo>
                <a:cubicBezTo>
                  <a:pt x="11112" y="183040"/>
                  <a:pt x="25858" y="196004"/>
                  <a:pt x="48648" y="206376"/>
                </a:cubicBezTo>
                <a:cubicBezTo>
                  <a:pt x="54010" y="194708"/>
                  <a:pt x="62053" y="181743"/>
                  <a:pt x="71437" y="167482"/>
                </a:cubicBezTo>
                <a:cubicBezTo>
                  <a:pt x="62053" y="154517"/>
                  <a:pt x="54010" y="141553"/>
                  <a:pt x="48648" y="128588"/>
                </a:cubicBezTo>
                <a:close/>
                <a:moveTo>
                  <a:pt x="238125" y="114300"/>
                </a:moveTo>
                <a:cubicBezTo>
                  <a:pt x="238125" y="122093"/>
                  <a:pt x="239477" y="129887"/>
                  <a:pt x="240830" y="137680"/>
                </a:cubicBezTo>
                <a:cubicBezTo>
                  <a:pt x="246239" y="144174"/>
                  <a:pt x="251648" y="150669"/>
                  <a:pt x="255705" y="157163"/>
                </a:cubicBezTo>
                <a:cubicBezTo>
                  <a:pt x="263819" y="145473"/>
                  <a:pt x="270581" y="135082"/>
                  <a:pt x="274638" y="124691"/>
                </a:cubicBezTo>
                <a:cubicBezTo>
                  <a:pt x="263819" y="119495"/>
                  <a:pt x="251648" y="116898"/>
                  <a:pt x="238125" y="114300"/>
                </a:cubicBezTo>
                <a:close/>
                <a:moveTo>
                  <a:pt x="96838" y="114300"/>
                </a:moveTo>
                <a:cubicBezTo>
                  <a:pt x="83315" y="116898"/>
                  <a:pt x="71144" y="119495"/>
                  <a:pt x="60325" y="124691"/>
                </a:cubicBezTo>
                <a:cubicBezTo>
                  <a:pt x="64382" y="135082"/>
                  <a:pt x="71144" y="145473"/>
                  <a:pt x="79258" y="157163"/>
                </a:cubicBezTo>
                <a:cubicBezTo>
                  <a:pt x="83315" y="150669"/>
                  <a:pt x="88724" y="144174"/>
                  <a:pt x="94133" y="137680"/>
                </a:cubicBezTo>
                <a:cubicBezTo>
                  <a:pt x="95486" y="129887"/>
                  <a:pt x="96838" y="122093"/>
                  <a:pt x="96838" y="114300"/>
                </a:cubicBezTo>
                <a:close/>
                <a:moveTo>
                  <a:pt x="214313" y="107950"/>
                </a:moveTo>
                <a:cubicBezTo>
                  <a:pt x="216853" y="110808"/>
                  <a:pt x="218123" y="113665"/>
                  <a:pt x="220663" y="115094"/>
                </a:cubicBezTo>
                <a:cubicBezTo>
                  <a:pt x="223203" y="117952"/>
                  <a:pt x="224473" y="120809"/>
                  <a:pt x="227013" y="122238"/>
                </a:cubicBezTo>
                <a:cubicBezTo>
                  <a:pt x="227013" y="117952"/>
                  <a:pt x="225743" y="115094"/>
                  <a:pt x="225743" y="110808"/>
                </a:cubicBezTo>
                <a:cubicBezTo>
                  <a:pt x="221933" y="109379"/>
                  <a:pt x="218123" y="109379"/>
                  <a:pt x="214313" y="107950"/>
                </a:cubicBezTo>
                <a:close/>
                <a:moveTo>
                  <a:pt x="120650" y="107950"/>
                </a:moveTo>
                <a:cubicBezTo>
                  <a:pt x="116840" y="109379"/>
                  <a:pt x="113030" y="109379"/>
                  <a:pt x="109220" y="110808"/>
                </a:cubicBezTo>
                <a:cubicBezTo>
                  <a:pt x="109220" y="115094"/>
                  <a:pt x="107950" y="117952"/>
                  <a:pt x="107950" y="122238"/>
                </a:cubicBezTo>
                <a:cubicBezTo>
                  <a:pt x="110490" y="120809"/>
                  <a:pt x="111760" y="117952"/>
                  <a:pt x="114300" y="115094"/>
                </a:cubicBezTo>
                <a:cubicBezTo>
                  <a:pt x="116840" y="113665"/>
                  <a:pt x="118110" y="110808"/>
                  <a:pt x="120650" y="107950"/>
                </a:cubicBezTo>
                <a:close/>
                <a:moveTo>
                  <a:pt x="166688" y="106363"/>
                </a:moveTo>
                <a:cubicBezTo>
                  <a:pt x="157466" y="106363"/>
                  <a:pt x="149563" y="106363"/>
                  <a:pt x="141659" y="107680"/>
                </a:cubicBezTo>
                <a:cubicBezTo>
                  <a:pt x="135073" y="112949"/>
                  <a:pt x="128486" y="118219"/>
                  <a:pt x="123217" y="124805"/>
                </a:cubicBezTo>
                <a:cubicBezTo>
                  <a:pt x="116631" y="131391"/>
                  <a:pt x="111361" y="136661"/>
                  <a:pt x="106092" y="143247"/>
                </a:cubicBezTo>
                <a:cubicBezTo>
                  <a:pt x="104775" y="151151"/>
                  <a:pt x="104775" y="160372"/>
                  <a:pt x="104775" y="168276"/>
                </a:cubicBezTo>
                <a:cubicBezTo>
                  <a:pt x="104775" y="177497"/>
                  <a:pt x="104775" y="185400"/>
                  <a:pt x="106092" y="193304"/>
                </a:cubicBezTo>
                <a:cubicBezTo>
                  <a:pt x="111361" y="199890"/>
                  <a:pt x="116631" y="206477"/>
                  <a:pt x="123217" y="213063"/>
                </a:cubicBezTo>
                <a:cubicBezTo>
                  <a:pt x="128486" y="218332"/>
                  <a:pt x="135073" y="224919"/>
                  <a:pt x="141659" y="230188"/>
                </a:cubicBezTo>
                <a:cubicBezTo>
                  <a:pt x="149563" y="230188"/>
                  <a:pt x="157466" y="230188"/>
                  <a:pt x="166688" y="230188"/>
                </a:cubicBezTo>
                <a:cubicBezTo>
                  <a:pt x="175909" y="230188"/>
                  <a:pt x="183812" y="230188"/>
                  <a:pt x="191716" y="230188"/>
                </a:cubicBezTo>
                <a:cubicBezTo>
                  <a:pt x="198302" y="224919"/>
                  <a:pt x="204889" y="218332"/>
                  <a:pt x="210158" y="213063"/>
                </a:cubicBezTo>
                <a:cubicBezTo>
                  <a:pt x="216744" y="206477"/>
                  <a:pt x="222014" y="199890"/>
                  <a:pt x="227283" y="193304"/>
                </a:cubicBezTo>
                <a:cubicBezTo>
                  <a:pt x="228600" y="185400"/>
                  <a:pt x="228600" y="177497"/>
                  <a:pt x="228600" y="168276"/>
                </a:cubicBezTo>
                <a:cubicBezTo>
                  <a:pt x="228600" y="160372"/>
                  <a:pt x="228600" y="151151"/>
                  <a:pt x="227283" y="143247"/>
                </a:cubicBezTo>
                <a:cubicBezTo>
                  <a:pt x="222014" y="136661"/>
                  <a:pt x="216744" y="131391"/>
                  <a:pt x="210158" y="124805"/>
                </a:cubicBezTo>
                <a:cubicBezTo>
                  <a:pt x="204889" y="118219"/>
                  <a:pt x="198302" y="112949"/>
                  <a:pt x="191716" y="107680"/>
                </a:cubicBezTo>
                <a:cubicBezTo>
                  <a:pt x="183812" y="106363"/>
                  <a:pt x="175909" y="106363"/>
                  <a:pt x="166688" y="106363"/>
                </a:cubicBezTo>
                <a:close/>
                <a:moveTo>
                  <a:pt x="167482" y="87313"/>
                </a:moveTo>
                <a:cubicBezTo>
                  <a:pt x="164987" y="88583"/>
                  <a:pt x="161245" y="91123"/>
                  <a:pt x="158750" y="93663"/>
                </a:cubicBezTo>
                <a:cubicBezTo>
                  <a:pt x="161245" y="93663"/>
                  <a:pt x="164987" y="93663"/>
                  <a:pt x="167482" y="93663"/>
                </a:cubicBezTo>
                <a:cubicBezTo>
                  <a:pt x="169976" y="93663"/>
                  <a:pt x="173718" y="93663"/>
                  <a:pt x="176213" y="93663"/>
                </a:cubicBezTo>
                <a:cubicBezTo>
                  <a:pt x="173718" y="91123"/>
                  <a:pt x="169976" y="88583"/>
                  <a:pt x="167482" y="87313"/>
                </a:cubicBezTo>
                <a:close/>
                <a:moveTo>
                  <a:pt x="211791" y="60325"/>
                </a:moveTo>
                <a:cubicBezTo>
                  <a:pt x="200025" y="65768"/>
                  <a:pt x="189566" y="71211"/>
                  <a:pt x="177800" y="79375"/>
                </a:cubicBezTo>
                <a:cubicBezTo>
                  <a:pt x="184337" y="84818"/>
                  <a:pt x="190874" y="88900"/>
                  <a:pt x="197410" y="95704"/>
                </a:cubicBezTo>
                <a:cubicBezTo>
                  <a:pt x="205254" y="95704"/>
                  <a:pt x="214406" y="97064"/>
                  <a:pt x="222250" y="98425"/>
                </a:cubicBezTo>
                <a:cubicBezTo>
                  <a:pt x="219635" y="84818"/>
                  <a:pt x="215713" y="71211"/>
                  <a:pt x="211791" y="60325"/>
                </a:cubicBezTo>
                <a:close/>
                <a:moveTo>
                  <a:pt x="123172" y="60325"/>
                </a:moveTo>
                <a:cubicBezTo>
                  <a:pt x="119250" y="71211"/>
                  <a:pt x="115328" y="84818"/>
                  <a:pt x="112713" y="98425"/>
                </a:cubicBezTo>
                <a:cubicBezTo>
                  <a:pt x="120557" y="97064"/>
                  <a:pt x="129709" y="95704"/>
                  <a:pt x="137553" y="95704"/>
                </a:cubicBezTo>
                <a:cubicBezTo>
                  <a:pt x="144089" y="88900"/>
                  <a:pt x="150626" y="84818"/>
                  <a:pt x="157163" y="79375"/>
                </a:cubicBezTo>
                <a:cubicBezTo>
                  <a:pt x="145397" y="71211"/>
                  <a:pt x="133631" y="64407"/>
                  <a:pt x="123172" y="60325"/>
                </a:cubicBezTo>
                <a:close/>
                <a:moveTo>
                  <a:pt x="254265" y="50800"/>
                </a:moveTo>
                <a:cubicBezTo>
                  <a:pt x="245005" y="50800"/>
                  <a:pt x="234421" y="52117"/>
                  <a:pt x="223838" y="56069"/>
                </a:cubicBezTo>
                <a:cubicBezTo>
                  <a:pt x="227807" y="69242"/>
                  <a:pt x="231776" y="83732"/>
                  <a:pt x="235744" y="99540"/>
                </a:cubicBezTo>
                <a:cubicBezTo>
                  <a:pt x="251619" y="103492"/>
                  <a:pt x="266171" y="107444"/>
                  <a:pt x="279401" y="112713"/>
                </a:cubicBezTo>
                <a:cubicBezTo>
                  <a:pt x="287338" y="89002"/>
                  <a:pt x="287338" y="69242"/>
                  <a:pt x="276755" y="58704"/>
                </a:cubicBezTo>
                <a:cubicBezTo>
                  <a:pt x="271463" y="53435"/>
                  <a:pt x="263526" y="50800"/>
                  <a:pt x="254265" y="50800"/>
                </a:cubicBezTo>
                <a:close/>
                <a:moveTo>
                  <a:pt x="80833" y="50800"/>
                </a:moveTo>
                <a:cubicBezTo>
                  <a:pt x="71535" y="50800"/>
                  <a:pt x="63565" y="53435"/>
                  <a:pt x="58252" y="58704"/>
                </a:cubicBezTo>
                <a:cubicBezTo>
                  <a:pt x="47625" y="69242"/>
                  <a:pt x="47625" y="89002"/>
                  <a:pt x="55595" y="112713"/>
                </a:cubicBezTo>
                <a:cubicBezTo>
                  <a:pt x="68878" y="107444"/>
                  <a:pt x="83490" y="103492"/>
                  <a:pt x="99430" y="99540"/>
                </a:cubicBezTo>
                <a:cubicBezTo>
                  <a:pt x="103415" y="83732"/>
                  <a:pt x="107400" y="69242"/>
                  <a:pt x="112713" y="56069"/>
                </a:cubicBezTo>
                <a:cubicBezTo>
                  <a:pt x="100758" y="52117"/>
                  <a:pt x="90132" y="50800"/>
                  <a:pt x="80833" y="50800"/>
                </a:cubicBezTo>
                <a:close/>
                <a:moveTo>
                  <a:pt x="167482" y="12700"/>
                </a:moveTo>
                <a:cubicBezTo>
                  <a:pt x="153221" y="12700"/>
                  <a:pt x="138960" y="27058"/>
                  <a:pt x="128588" y="49248"/>
                </a:cubicBezTo>
                <a:cubicBezTo>
                  <a:pt x="141553" y="54469"/>
                  <a:pt x="154517" y="62301"/>
                  <a:pt x="167482" y="71438"/>
                </a:cubicBezTo>
                <a:cubicBezTo>
                  <a:pt x="180447" y="62301"/>
                  <a:pt x="193411" y="55775"/>
                  <a:pt x="206376" y="49248"/>
                </a:cubicBezTo>
                <a:cubicBezTo>
                  <a:pt x="196004" y="27058"/>
                  <a:pt x="181743" y="12700"/>
                  <a:pt x="167482" y="12700"/>
                </a:cubicBezTo>
                <a:close/>
                <a:moveTo>
                  <a:pt x="167482" y="0"/>
                </a:moveTo>
                <a:cubicBezTo>
                  <a:pt x="187263" y="0"/>
                  <a:pt x="205725" y="17157"/>
                  <a:pt x="218913" y="44873"/>
                </a:cubicBezTo>
                <a:cubicBezTo>
                  <a:pt x="247925" y="34315"/>
                  <a:pt x="272982" y="35635"/>
                  <a:pt x="286169" y="48833"/>
                </a:cubicBezTo>
                <a:cubicBezTo>
                  <a:pt x="300675" y="63351"/>
                  <a:pt x="300675" y="88427"/>
                  <a:pt x="290125" y="117463"/>
                </a:cubicBezTo>
                <a:cubicBezTo>
                  <a:pt x="319138" y="130661"/>
                  <a:pt x="334963" y="147818"/>
                  <a:pt x="334963" y="167615"/>
                </a:cubicBezTo>
                <a:cubicBezTo>
                  <a:pt x="334963" y="187412"/>
                  <a:pt x="319138" y="205889"/>
                  <a:pt x="290125" y="219087"/>
                </a:cubicBezTo>
                <a:cubicBezTo>
                  <a:pt x="300675" y="248123"/>
                  <a:pt x="300675" y="273199"/>
                  <a:pt x="286169" y="286397"/>
                </a:cubicBezTo>
                <a:cubicBezTo>
                  <a:pt x="278257" y="294316"/>
                  <a:pt x="267707" y="298276"/>
                  <a:pt x="254519" y="298276"/>
                </a:cubicBezTo>
                <a:cubicBezTo>
                  <a:pt x="243969" y="298276"/>
                  <a:pt x="232100" y="295636"/>
                  <a:pt x="218913" y="291677"/>
                </a:cubicBezTo>
                <a:cubicBezTo>
                  <a:pt x="205725" y="319393"/>
                  <a:pt x="187263" y="336550"/>
                  <a:pt x="167482" y="336550"/>
                </a:cubicBezTo>
                <a:cubicBezTo>
                  <a:pt x="147700" y="336550"/>
                  <a:pt x="129238" y="319393"/>
                  <a:pt x="116050" y="291677"/>
                </a:cubicBezTo>
                <a:cubicBezTo>
                  <a:pt x="102863" y="295636"/>
                  <a:pt x="90994" y="298276"/>
                  <a:pt x="80444" y="298276"/>
                </a:cubicBezTo>
                <a:cubicBezTo>
                  <a:pt x="67256" y="298276"/>
                  <a:pt x="56706" y="294316"/>
                  <a:pt x="48794" y="286397"/>
                </a:cubicBezTo>
                <a:cubicBezTo>
                  <a:pt x="34288" y="273199"/>
                  <a:pt x="34288" y="248123"/>
                  <a:pt x="44838" y="219087"/>
                </a:cubicBezTo>
                <a:cubicBezTo>
                  <a:pt x="15825" y="205889"/>
                  <a:pt x="0" y="187412"/>
                  <a:pt x="0" y="167615"/>
                </a:cubicBezTo>
                <a:cubicBezTo>
                  <a:pt x="0" y="147818"/>
                  <a:pt x="15825" y="130661"/>
                  <a:pt x="44838" y="117463"/>
                </a:cubicBezTo>
                <a:cubicBezTo>
                  <a:pt x="34288" y="88427"/>
                  <a:pt x="34288" y="63351"/>
                  <a:pt x="48794" y="48833"/>
                </a:cubicBezTo>
                <a:cubicBezTo>
                  <a:pt x="63300" y="35635"/>
                  <a:pt x="87038" y="34315"/>
                  <a:pt x="116050" y="44873"/>
                </a:cubicBezTo>
                <a:cubicBezTo>
                  <a:pt x="129238" y="17157"/>
                  <a:pt x="147700" y="0"/>
                  <a:pt x="167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5" name="组合 14"/>
          <p:cNvGrpSpPr/>
          <p:nvPr/>
        </p:nvGrpSpPr>
        <p:grpSpPr>
          <a:xfrm>
            <a:off x="2091167" y="4008412"/>
            <a:ext cx="4196291" cy="964135"/>
            <a:chOff x="6723970" y="2930779"/>
            <a:chExt cx="4196291" cy="964135"/>
          </a:xfrm>
        </p:grpSpPr>
        <p:sp>
          <p:nvSpPr>
            <p:cNvPr id="17" name="矩形 16"/>
            <p:cNvSpPr/>
            <p:nvPr/>
          </p:nvSpPr>
          <p:spPr>
            <a:xfrm>
              <a:off x="6723971" y="3285516"/>
              <a:ext cx="419629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8" name="矩形 17"/>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幼圆" panose="02010509060101010101" pitchFamily="49" charset="-122"/>
                  <a:ea typeface="幼圆" panose="02010509060101010101" pitchFamily="49" charset="-122"/>
                </a:rPr>
                <a:t>标题文字添加</a:t>
              </a:r>
            </a:p>
          </p:txBody>
        </p:sp>
      </p:grpSp>
      <p:sp>
        <p:nvSpPr>
          <p:cNvPr id="20" name="椭圆 15"/>
          <p:cNvSpPr/>
          <p:nvPr/>
        </p:nvSpPr>
        <p:spPr>
          <a:xfrm>
            <a:off x="1281790" y="4113107"/>
            <a:ext cx="559616" cy="754744"/>
          </a:xfrm>
          <a:custGeom>
            <a:avLst/>
            <a:gdLst>
              <a:gd name="connsiteX0" fmla="*/ 66675 w 241300"/>
              <a:gd name="connsiteY0" fmla="*/ 265113 h 325437"/>
              <a:gd name="connsiteX1" fmla="*/ 42862 w 241300"/>
              <a:gd name="connsiteY1" fmla="*/ 301626 h 325437"/>
              <a:gd name="connsiteX2" fmla="*/ 198437 w 241300"/>
              <a:gd name="connsiteY2" fmla="*/ 301626 h 325437"/>
              <a:gd name="connsiteX3" fmla="*/ 174625 w 241300"/>
              <a:gd name="connsiteY3" fmla="*/ 265113 h 325437"/>
              <a:gd name="connsiteX4" fmla="*/ 103187 w 241300"/>
              <a:gd name="connsiteY4" fmla="*/ 120650 h 325437"/>
              <a:gd name="connsiteX5" fmla="*/ 103187 w 241300"/>
              <a:gd name="connsiteY5" fmla="*/ 204788 h 325437"/>
              <a:gd name="connsiteX6" fmla="*/ 77787 w 241300"/>
              <a:gd name="connsiteY6" fmla="*/ 241300 h 325437"/>
              <a:gd name="connsiteX7" fmla="*/ 163512 w 241300"/>
              <a:gd name="connsiteY7" fmla="*/ 241300 h 325437"/>
              <a:gd name="connsiteX8" fmla="*/ 138112 w 241300"/>
              <a:gd name="connsiteY8" fmla="*/ 204788 h 325437"/>
              <a:gd name="connsiteX9" fmla="*/ 138112 w 241300"/>
              <a:gd name="connsiteY9" fmla="*/ 120650 h 325437"/>
              <a:gd name="connsiteX10" fmla="*/ 66675 w 241300"/>
              <a:gd name="connsiteY10" fmla="*/ 96837 h 325437"/>
              <a:gd name="connsiteX11" fmla="*/ 174625 w 241300"/>
              <a:gd name="connsiteY11" fmla="*/ 96837 h 325437"/>
              <a:gd name="connsiteX12" fmla="*/ 174625 w 241300"/>
              <a:gd name="connsiteY12" fmla="*/ 120650 h 325437"/>
              <a:gd name="connsiteX13" fmla="*/ 163513 w 241300"/>
              <a:gd name="connsiteY13" fmla="*/ 120650 h 325437"/>
              <a:gd name="connsiteX14" fmla="*/ 163513 w 241300"/>
              <a:gd name="connsiteY14" fmla="*/ 198437 h 325437"/>
              <a:gd name="connsiteX15" fmla="*/ 241300 w 241300"/>
              <a:gd name="connsiteY15" fmla="*/ 325437 h 325437"/>
              <a:gd name="connsiteX16" fmla="*/ 0 w 241300"/>
              <a:gd name="connsiteY16" fmla="*/ 325437 h 325437"/>
              <a:gd name="connsiteX17" fmla="*/ 77788 w 241300"/>
              <a:gd name="connsiteY17" fmla="*/ 198437 h 325437"/>
              <a:gd name="connsiteX18" fmla="*/ 77788 w 241300"/>
              <a:gd name="connsiteY18" fmla="*/ 120650 h 325437"/>
              <a:gd name="connsiteX19" fmla="*/ 66675 w 241300"/>
              <a:gd name="connsiteY19" fmla="*/ 120650 h 325437"/>
              <a:gd name="connsiteX20" fmla="*/ 70644 w 241300"/>
              <a:gd name="connsiteY20" fmla="*/ 38100 h 325437"/>
              <a:gd name="connsiteX21" fmla="*/ 85726 w 241300"/>
              <a:gd name="connsiteY21" fmla="*/ 53182 h 325437"/>
              <a:gd name="connsiteX22" fmla="*/ 70644 w 241300"/>
              <a:gd name="connsiteY22" fmla="*/ 68264 h 325437"/>
              <a:gd name="connsiteX23" fmla="*/ 55562 w 241300"/>
              <a:gd name="connsiteY23" fmla="*/ 53182 h 325437"/>
              <a:gd name="connsiteX24" fmla="*/ 70644 w 241300"/>
              <a:gd name="connsiteY24" fmla="*/ 38100 h 325437"/>
              <a:gd name="connsiteX25" fmla="*/ 146051 w 241300"/>
              <a:gd name="connsiteY25" fmla="*/ 0 h 325437"/>
              <a:gd name="connsiteX26" fmla="*/ 169864 w 241300"/>
              <a:gd name="connsiteY26" fmla="*/ 23813 h 325437"/>
              <a:gd name="connsiteX27" fmla="*/ 146051 w 241300"/>
              <a:gd name="connsiteY27" fmla="*/ 47626 h 325437"/>
              <a:gd name="connsiteX28" fmla="*/ 122238 w 241300"/>
              <a:gd name="connsiteY28" fmla="*/ 23813 h 325437"/>
              <a:gd name="connsiteX29" fmla="*/ 146051 w 241300"/>
              <a:gd name="connsiteY29"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300" h="325437">
                <a:moveTo>
                  <a:pt x="66675" y="265113"/>
                </a:moveTo>
                <a:lnTo>
                  <a:pt x="42862" y="301626"/>
                </a:lnTo>
                <a:lnTo>
                  <a:pt x="198437" y="301626"/>
                </a:lnTo>
                <a:lnTo>
                  <a:pt x="174625" y="265113"/>
                </a:lnTo>
                <a:close/>
                <a:moveTo>
                  <a:pt x="103187" y="120650"/>
                </a:moveTo>
                <a:lnTo>
                  <a:pt x="103187" y="204788"/>
                </a:lnTo>
                <a:lnTo>
                  <a:pt x="77787" y="241300"/>
                </a:lnTo>
                <a:lnTo>
                  <a:pt x="163512" y="241300"/>
                </a:lnTo>
                <a:lnTo>
                  <a:pt x="138112" y="204788"/>
                </a:lnTo>
                <a:lnTo>
                  <a:pt x="138112" y="120650"/>
                </a:lnTo>
                <a:close/>
                <a:moveTo>
                  <a:pt x="66675" y="96837"/>
                </a:moveTo>
                <a:lnTo>
                  <a:pt x="174625" y="96837"/>
                </a:lnTo>
                <a:lnTo>
                  <a:pt x="174625" y="120650"/>
                </a:lnTo>
                <a:lnTo>
                  <a:pt x="163513" y="120650"/>
                </a:lnTo>
                <a:lnTo>
                  <a:pt x="163513" y="198437"/>
                </a:lnTo>
                <a:lnTo>
                  <a:pt x="241300" y="325437"/>
                </a:lnTo>
                <a:lnTo>
                  <a:pt x="0" y="325437"/>
                </a:lnTo>
                <a:lnTo>
                  <a:pt x="77788" y="198437"/>
                </a:lnTo>
                <a:lnTo>
                  <a:pt x="77788" y="120650"/>
                </a:lnTo>
                <a:lnTo>
                  <a:pt x="66675" y="120650"/>
                </a:lnTo>
                <a:close/>
                <a:moveTo>
                  <a:pt x="70644" y="38100"/>
                </a:moveTo>
                <a:cubicBezTo>
                  <a:pt x="78974" y="38100"/>
                  <a:pt x="85726" y="44852"/>
                  <a:pt x="85726" y="53182"/>
                </a:cubicBezTo>
                <a:cubicBezTo>
                  <a:pt x="85726" y="61512"/>
                  <a:pt x="78974" y="68264"/>
                  <a:pt x="70644" y="68264"/>
                </a:cubicBezTo>
                <a:cubicBezTo>
                  <a:pt x="62314" y="68264"/>
                  <a:pt x="55562" y="61512"/>
                  <a:pt x="55562" y="53182"/>
                </a:cubicBezTo>
                <a:cubicBezTo>
                  <a:pt x="55562" y="44852"/>
                  <a:pt x="62314" y="38100"/>
                  <a:pt x="70644" y="38100"/>
                </a:cubicBezTo>
                <a:close/>
                <a:moveTo>
                  <a:pt x="146051" y="0"/>
                </a:moveTo>
                <a:cubicBezTo>
                  <a:pt x="159203" y="0"/>
                  <a:pt x="169864" y="10661"/>
                  <a:pt x="169864" y="23813"/>
                </a:cubicBezTo>
                <a:cubicBezTo>
                  <a:pt x="169864" y="36965"/>
                  <a:pt x="159203" y="47626"/>
                  <a:pt x="146051" y="47626"/>
                </a:cubicBezTo>
                <a:cubicBezTo>
                  <a:pt x="132899" y="47626"/>
                  <a:pt x="122238" y="36965"/>
                  <a:pt x="122238" y="23813"/>
                </a:cubicBezTo>
                <a:cubicBezTo>
                  <a:pt x="122238" y="10661"/>
                  <a:pt x="132899" y="0"/>
                  <a:pt x="146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3" name="图片占位符 2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5905" r="25905"/>
          <a:stretch>
            <a:fillRect/>
          </a:stretch>
        </p:blipFill>
        <p:spPr/>
      </p:pic>
    </p:spTree>
    <p:extLst>
      <p:ext uri="{BB962C8B-B14F-4D97-AF65-F5344CB8AC3E}">
        <p14:creationId xmlns:p14="http://schemas.microsoft.com/office/powerpoint/2010/main" val="311516528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6915" y="195825"/>
            <a:ext cx="11855085" cy="867700"/>
            <a:chOff x="336915" y="195825"/>
            <a:chExt cx="11855085" cy="867700"/>
          </a:xfrm>
        </p:grpSpPr>
        <p:pic>
          <p:nvPicPr>
            <p:cNvPr id="3" name="图片 2"/>
            <p:cNvPicPr>
              <a:picLocks noChangeAspect="1"/>
            </p:cNvPicPr>
            <p:nvPr/>
          </p:nvPicPr>
          <p:blipFill>
            <a:blip r:embed="rId3"/>
            <a:stretch>
              <a:fillRect/>
            </a:stretch>
          </p:blipFill>
          <p:spPr>
            <a:xfrm>
              <a:off x="336915" y="195825"/>
              <a:ext cx="954856" cy="867700"/>
            </a:xfrm>
            <a:prstGeom prst="rect">
              <a:avLst/>
            </a:prstGeom>
            <a:effectLst/>
          </p:spPr>
        </p:pic>
        <p:sp>
          <p:nvSpPr>
            <p:cNvPr id="4" name="文本框 3"/>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5" name="文本框 4"/>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6" name="直接连接符 5"/>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039083" y="1790247"/>
            <a:ext cx="1999116" cy="1999116"/>
            <a:chOff x="874713" y="2210027"/>
            <a:chExt cx="1999116" cy="1999116"/>
          </a:xfrm>
        </p:grpSpPr>
        <p:sp>
          <p:nvSpPr>
            <p:cNvPr id="7" name="椭圆 6"/>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不完整圆 7"/>
            <p:cNvSpPr/>
            <p:nvPr/>
          </p:nvSpPr>
          <p:spPr>
            <a:xfrm>
              <a:off x="874713" y="2210027"/>
              <a:ext cx="1999116" cy="1999116"/>
            </a:xfrm>
            <a:prstGeom prst="pie">
              <a:avLst>
                <a:gd name="adj1" fmla="val 19884231"/>
                <a:gd name="adj2" fmla="val 16200000"/>
              </a:avLst>
            </a:prstGeom>
            <a:solidFill>
              <a:srgbClr val="BF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 name="组合 9"/>
          <p:cNvGrpSpPr/>
          <p:nvPr/>
        </p:nvGrpSpPr>
        <p:grpSpPr>
          <a:xfrm>
            <a:off x="3762931" y="1790247"/>
            <a:ext cx="1999116" cy="1999116"/>
            <a:chOff x="874713" y="2210027"/>
            <a:chExt cx="1999116" cy="1999116"/>
          </a:xfrm>
        </p:grpSpPr>
        <p:sp>
          <p:nvSpPr>
            <p:cNvPr id="11" name="椭圆 10"/>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不完整圆 11"/>
            <p:cNvSpPr/>
            <p:nvPr/>
          </p:nvSpPr>
          <p:spPr>
            <a:xfrm>
              <a:off x="874713" y="2210027"/>
              <a:ext cx="1999116" cy="1999116"/>
            </a:xfrm>
            <a:prstGeom prst="pie">
              <a:avLst>
                <a:gd name="adj1" fmla="val 6893221"/>
                <a:gd name="adj2" fmla="val 16200000"/>
              </a:avLst>
            </a:prstGeom>
            <a:solidFill>
              <a:srgbClr val="C8A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 name="组合 12"/>
          <p:cNvGrpSpPr/>
          <p:nvPr/>
        </p:nvGrpSpPr>
        <p:grpSpPr>
          <a:xfrm>
            <a:off x="6486779" y="1790247"/>
            <a:ext cx="1999116" cy="1999116"/>
            <a:chOff x="874713" y="2210027"/>
            <a:chExt cx="1999116" cy="1999116"/>
          </a:xfrm>
        </p:grpSpPr>
        <p:sp>
          <p:nvSpPr>
            <p:cNvPr id="14" name="椭圆 13"/>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不完整圆 14"/>
            <p:cNvSpPr/>
            <p:nvPr/>
          </p:nvSpPr>
          <p:spPr>
            <a:xfrm>
              <a:off x="874713" y="2210027"/>
              <a:ext cx="1999116" cy="1999116"/>
            </a:xfrm>
            <a:prstGeom prst="pie">
              <a:avLst>
                <a:gd name="adj1" fmla="val 3938071"/>
                <a:gd name="adj2" fmla="val 16200000"/>
              </a:avLst>
            </a:prstGeom>
            <a:solidFill>
              <a:srgbClr val="B1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6" name="组合 15"/>
          <p:cNvGrpSpPr/>
          <p:nvPr/>
        </p:nvGrpSpPr>
        <p:grpSpPr>
          <a:xfrm>
            <a:off x="9210626" y="1790247"/>
            <a:ext cx="1999116" cy="1999116"/>
            <a:chOff x="874713" y="2210027"/>
            <a:chExt cx="1999116" cy="1999116"/>
          </a:xfrm>
        </p:grpSpPr>
        <p:sp>
          <p:nvSpPr>
            <p:cNvPr id="17" name="椭圆 16"/>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不完整圆 17"/>
            <p:cNvSpPr/>
            <p:nvPr/>
          </p:nvSpPr>
          <p:spPr>
            <a:xfrm>
              <a:off x="874713" y="2210027"/>
              <a:ext cx="1999116" cy="1999116"/>
            </a:xfrm>
            <a:prstGeom prst="pie">
              <a:avLst>
                <a:gd name="adj1" fmla="val 542284"/>
                <a:gd name="adj2" fmla="val 16200000"/>
              </a:avLst>
            </a:prstGeom>
            <a:solidFill>
              <a:srgbClr val="AC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 name="组合 19"/>
          <p:cNvGrpSpPr/>
          <p:nvPr/>
        </p:nvGrpSpPr>
        <p:grpSpPr>
          <a:xfrm>
            <a:off x="917654" y="4137425"/>
            <a:ext cx="2241974" cy="1222667"/>
            <a:chOff x="6723970" y="2930779"/>
            <a:chExt cx="2241974" cy="1222667"/>
          </a:xfrm>
        </p:grpSpPr>
        <p:sp>
          <p:nvSpPr>
            <p:cNvPr id="21" name="矩形 20"/>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22" name="矩形 21"/>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23" name="组合 22"/>
          <p:cNvGrpSpPr/>
          <p:nvPr/>
        </p:nvGrpSpPr>
        <p:grpSpPr>
          <a:xfrm>
            <a:off x="3641502" y="4137425"/>
            <a:ext cx="2241974" cy="1222667"/>
            <a:chOff x="6723970" y="2930779"/>
            <a:chExt cx="2241974" cy="1222667"/>
          </a:xfrm>
        </p:grpSpPr>
        <p:sp>
          <p:nvSpPr>
            <p:cNvPr id="24" name="矩形 23"/>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25" name="矩形 24"/>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26" name="组合 25"/>
          <p:cNvGrpSpPr/>
          <p:nvPr/>
        </p:nvGrpSpPr>
        <p:grpSpPr>
          <a:xfrm>
            <a:off x="6365350" y="4137425"/>
            <a:ext cx="2241974" cy="1222667"/>
            <a:chOff x="6723970" y="2930779"/>
            <a:chExt cx="2241974" cy="1222667"/>
          </a:xfrm>
        </p:grpSpPr>
        <p:sp>
          <p:nvSpPr>
            <p:cNvPr id="27" name="矩形 26"/>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28" name="矩形 27"/>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29" name="组合 28"/>
          <p:cNvGrpSpPr/>
          <p:nvPr/>
        </p:nvGrpSpPr>
        <p:grpSpPr>
          <a:xfrm>
            <a:off x="9089197" y="4137425"/>
            <a:ext cx="2241974" cy="1222667"/>
            <a:chOff x="6723970" y="2930779"/>
            <a:chExt cx="2241974" cy="1222667"/>
          </a:xfrm>
        </p:grpSpPr>
        <p:sp>
          <p:nvSpPr>
            <p:cNvPr id="30" name="矩形 29"/>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31" name="矩形 30"/>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32" name="矩形 31"/>
          <p:cNvSpPr/>
          <p:nvPr/>
        </p:nvSpPr>
        <p:spPr>
          <a:xfrm>
            <a:off x="1243443" y="2562800"/>
            <a:ext cx="864701" cy="60478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b="1" dirty="0">
                <a:solidFill>
                  <a:schemeClr val="bg1"/>
                </a:solidFill>
                <a:latin typeface="幼圆" panose="02010509060101010101" pitchFamily="49" charset="-122"/>
                <a:ea typeface="幼圆" panose="02010509060101010101" pitchFamily="49" charset="-122"/>
              </a:rPr>
              <a:t>86%</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33" name="矩形 32"/>
          <p:cNvSpPr/>
          <p:nvPr/>
        </p:nvSpPr>
        <p:spPr>
          <a:xfrm>
            <a:off x="3839732" y="2562800"/>
            <a:ext cx="864701" cy="60478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b="1" dirty="0">
                <a:solidFill>
                  <a:schemeClr val="bg1"/>
                </a:solidFill>
                <a:latin typeface="幼圆" panose="02010509060101010101" pitchFamily="49" charset="-122"/>
                <a:ea typeface="幼圆" panose="02010509060101010101" pitchFamily="49" charset="-122"/>
              </a:rPr>
              <a:t>45%</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34" name="矩形 33"/>
          <p:cNvSpPr/>
          <p:nvPr/>
        </p:nvSpPr>
        <p:spPr>
          <a:xfrm>
            <a:off x="6563580" y="2562800"/>
            <a:ext cx="864701" cy="60478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b="1" dirty="0">
                <a:solidFill>
                  <a:schemeClr val="bg1"/>
                </a:solidFill>
                <a:latin typeface="幼圆" panose="02010509060101010101" pitchFamily="49" charset="-122"/>
                <a:ea typeface="幼圆" panose="02010509060101010101" pitchFamily="49" charset="-122"/>
              </a:rPr>
              <a:t>62%</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35" name="矩形 34"/>
          <p:cNvSpPr/>
          <p:nvPr/>
        </p:nvSpPr>
        <p:spPr>
          <a:xfrm>
            <a:off x="9408380" y="2562800"/>
            <a:ext cx="864701" cy="60478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b="1" dirty="0">
                <a:solidFill>
                  <a:schemeClr val="bg1"/>
                </a:solidFill>
                <a:latin typeface="幼圆" panose="02010509060101010101" pitchFamily="49" charset="-122"/>
                <a:ea typeface="幼圆" panose="02010509060101010101" pitchFamily="49" charset="-122"/>
              </a:rPr>
              <a:t>74%</a:t>
            </a:r>
            <a:endParaRPr lang="zh-CN" altLang="en-US" sz="3200" b="1" dirty="0">
              <a:solidFill>
                <a:schemeClr val="bg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20262833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6915" y="195825"/>
            <a:ext cx="11855085" cy="867700"/>
            <a:chOff x="336915" y="195825"/>
            <a:chExt cx="11855085" cy="867700"/>
          </a:xfrm>
        </p:grpSpPr>
        <p:pic>
          <p:nvPicPr>
            <p:cNvPr id="3" name="图片 2"/>
            <p:cNvPicPr>
              <a:picLocks noChangeAspect="1"/>
            </p:cNvPicPr>
            <p:nvPr/>
          </p:nvPicPr>
          <p:blipFill>
            <a:blip r:embed="rId3"/>
            <a:stretch>
              <a:fillRect/>
            </a:stretch>
          </p:blipFill>
          <p:spPr>
            <a:xfrm>
              <a:off x="336915" y="195825"/>
              <a:ext cx="954856" cy="867700"/>
            </a:xfrm>
            <a:prstGeom prst="rect">
              <a:avLst/>
            </a:prstGeom>
            <a:effectLst/>
          </p:spPr>
        </p:pic>
        <p:sp>
          <p:nvSpPr>
            <p:cNvPr id="4" name="文本框 3"/>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5" name="文本框 4"/>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6" name="直接连接符 5"/>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1039083" y="1724200"/>
            <a:ext cx="5056917" cy="770775"/>
            <a:chOff x="1039083" y="1941056"/>
            <a:chExt cx="5056917" cy="770775"/>
          </a:xfrm>
        </p:grpSpPr>
        <p:grpSp>
          <p:nvGrpSpPr>
            <p:cNvPr id="36" name="组合 35"/>
            <p:cNvGrpSpPr/>
            <p:nvPr/>
          </p:nvGrpSpPr>
          <p:grpSpPr>
            <a:xfrm>
              <a:off x="1965087" y="1941056"/>
              <a:ext cx="4130913" cy="705602"/>
              <a:chOff x="6723970" y="2930779"/>
              <a:chExt cx="4130913" cy="705602"/>
            </a:xfrm>
          </p:grpSpPr>
          <p:sp>
            <p:nvSpPr>
              <p:cNvPr id="39" name="矩形 38"/>
              <p:cNvSpPr/>
              <p:nvPr/>
            </p:nvSpPr>
            <p:spPr>
              <a:xfrm>
                <a:off x="6723970" y="3285516"/>
                <a:ext cx="4130913"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40" name="矩形 39"/>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37" name="椭圆 36"/>
            <p:cNvSpPr/>
            <p:nvPr/>
          </p:nvSpPr>
          <p:spPr>
            <a:xfrm>
              <a:off x="1039083" y="1941056"/>
              <a:ext cx="770775" cy="770775"/>
            </a:xfrm>
            <a:prstGeom prst="ellipse">
              <a:avLst/>
            </a:prstGeom>
            <a:solidFill>
              <a:srgbClr val="C8AC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14"/>
            <p:cNvSpPr/>
            <p:nvPr/>
          </p:nvSpPr>
          <p:spPr>
            <a:xfrm>
              <a:off x="1194312" y="2098487"/>
              <a:ext cx="460318" cy="455913"/>
            </a:xfrm>
            <a:custGeom>
              <a:avLst/>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6"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1" name="组合 40"/>
          <p:cNvGrpSpPr/>
          <p:nvPr/>
        </p:nvGrpSpPr>
        <p:grpSpPr>
          <a:xfrm>
            <a:off x="1039083" y="2837005"/>
            <a:ext cx="5056917" cy="770775"/>
            <a:chOff x="1039083" y="1941056"/>
            <a:chExt cx="5056917" cy="770775"/>
          </a:xfrm>
        </p:grpSpPr>
        <p:grpSp>
          <p:nvGrpSpPr>
            <p:cNvPr id="42" name="组合 41"/>
            <p:cNvGrpSpPr/>
            <p:nvPr/>
          </p:nvGrpSpPr>
          <p:grpSpPr>
            <a:xfrm>
              <a:off x="1965087" y="1941056"/>
              <a:ext cx="4130913" cy="705602"/>
              <a:chOff x="6723970" y="2930779"/>
              <a:chExt cx="4130913" cy="705602"/>
            </a:xfrm>
          </p:grpSpPr>
          <p:sp>
            <p:nvSpPr>
              <p:cNvPr id="45" name="矩形 44"/>
              <p:cNvSpPr/>
              <p:nvPr/>
            </p:nvSpPr>
            <p:spPr>
              <a:xfrm>
                <a:off x="6723970" y="3285516"/>
                <a:ext cx="4130913"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46" name="矩形 45"/>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43" name="椭圆 42"/>
            <p:cNvSpPr/>
            <p:nvPr/>
          </p:nvSpPr>
          <p:spPr>
            <a:xfrm>
              <a:off x="1039083" y="1941056"/>
              <a:ext cx="770775" cy="770775"/>
            </a:xfrm>
            <a:prstGeom prst="ellipse">
              <a:avLst/>
            </a:prstGeom>
            <a:solidFill>
              <a:srgbClr val="B1B5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19"/>
            <p:cNvSpPr/>
            <p:nvPr/>
          </p:nvSpPr>
          <p:spPr>
            <a:xfrm>
              <a:off x="1194312" y="2139116"/>
              <a:ext cx="460318" cy="374656"/>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7" name="组合 46"/>
          <p:cNvGrpSpPr/>
          <p:nvPr/>
        </p:nvGrpSpPr>
        <p:grpSpPr>
          <a:xfrm>
            <a:off x="1039083" y="3949810"/>
            <a:ext cx="5056917" cy="770775"/>
            <a:chOff x="1039083" y="1941056"/>
            <a:chExt cx="5056917" cy="770775"/>
          </a:xfrm>
        </p:grpSpPr>
        <p:grpSp>
          <p:nvGrpSpPr>
            <p:cNvPr id="48" name="组合 47"/>
            <p:cNvGrpSpPr/>
            <p:nvPr/>
          </p:nvGrpSpPr>
          <p:grpSpPr>
            <a:xfrm>
              <a:off x="1965087" y="1941056"/>
              <a:ext cx="4130913" cy="705602"/>
              <a:chOff x="6723970" y="2930779"/>
              <a:chExt cx="4130913" cy="705602"/>
            </a:xfrm>
          </p:grpSpPr>
          <p:sp>
            <p:nvSpPr>
              <p:cNvPr id="51" name="矩形 50"/>
              <p:cNvSpPr/>
              <p:nvPr/>
            </p:nvSpPr>
            <p:spPr>
              <a:xfrm>
                <a:off x="6723970" y="3285516"/>
                <a:ext cx="4130913"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52" name="矩形 51"/>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49" name="椭圆 48"/>
            <p:cNvSpPr/>
            <p:nvPr/>
          </p:nvSpPr>
          <p:spPr>
            <a:xfrm>
              <a:off x="1039083" y="1941056"/>
              <a:ext cx="770775" cy="770775"/>
            </a:xfrm>
            <a:prstGeom prst="ellipse">
              <a:avLst/>
            </a:prstGeom>
            <a:solidFill>
              <a:srgbClr val="ACC0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25"/>
            <p:cNvSpPr/>
            <p:nvPr/>
          </p:nvSpPr>
          <p:spPr>
            <a:xfrm>
              <a:off x="1194312" y="2141436"/>
              <a:ext cx="460318" cy="370015"/>
            </a:xfrm>
            <a:custGeom>
              <a:avLst/>
              <a:gdLst>
                <a:gd name="connsiteX0" fmla="*/ 20638 w 331788"/>
                <a:gd name="connsiteY0" fmla="*/ 234950 h 266700"/>
                <a:gd name="connsiteX1" fmla="*/ 20638 w 331788"/>
                <a:gd name="connsiteY1" fmla="*/ 249238 h 266700"/>
                <a:gd name="connsiteX2" fmla="*/ 82551 w 331788"/>
                <a:gd name="connsiteY2" fmla="*/ 249238 h 266700"/>
                <a:gd name="connsiteX3" fmla="*/ 176213 w 331788"/>
                <a:gd name="connsiteY3" fmla="*/ 220662 h 266700"/>
                <a:gd name="connsiteX4" fmla="*/ 274638 w 331788"/>
                <a:gd name="connsiteY4" fmla="*/ 220662 h 266700"/>
                <a:gd name="connsiteX5" fmla="*/ 274638 w 331788"/>
                <a:gd name="connsiteY5" fmla="*/ 234950 h 266700"/>
                <a:gd name="connsiteX6" fmla="*/ 176213 w 331788"/>
                <a:gd name="connsiteY6" fmla="*/ 234950 h 266700"/>
                <a:gd name="connsiteX7" fmla="*/ 176213 w 331788"/>
                <a:gd name="connsiteY7" fmla="*/ 187325 h 266700"/>
                <a:gd name="connsiteX8" fmla="*/ 274638 w 331788"/>
                <a:gd name="connsiteY8" fmla="*/ 187325 h 266700"/>
                <a:gd name="connsiteX9" fmla="*/ 274638 w 331788"/>
                <a:gd name="connsiteY9" fmla="*/ 201613 h 266700"/>
                <a:gd name="connsiteX10" fmla="*/ 176213 w 331788"/>
                <a:gd name="connsiteY10" fmla="*/ 201613 h 266700"/>
                <a:gd name="connsiteX11" fmla="*/ 47626 w 331788"/>
                <a:gd name="connsiteY11" fmla="*/ 185737 h 266700"/>
                <a:gd name="connsiteX12" fmla="*/ 136526 w 331788"/>
                <a:gd name="connsiteY12" fmla="*/ 215900 h 266700"/>
                <a:gd name="connsiteX13" fmla="*/ 131764 w 331788"/>
                <a:gd name="connsiteY13" fmla="*/ 228600 h 266700"/>
                <a:gd name="connsiteX14" fmla="*/ 42863 w 331788"/>
                <a:gd name="connsiteY14" fmla="*/ 200025 h 266700"/>
                <a:gd name="connsiteX15" fmla="*/ 47626 w 331788"/>
                <a:gd name="connsiteY15" fmla="*/ 152400 h 266700"/>
                <a:gd name="connsiteX16" fmla="*/ 136526 w 331788"/>
                <a:gd name="connsiteY16" fmla="*/ 182563 h 266700"/>
                <a:gd name="connsiteX17" fmla="*/ 131764 w 331788"/>
                <a:gd name="connsiteY17" fmla="*/ 195263 h 266700"/>
                <a:gd name="connsiteX18" fmla="*/ 42863 w 331788"/>
                <a:gd name="connsiteY18" fmla="*/ 166688 h 266700"/>
                <a:gd name="connsiteX19" fmla="*/ 176213 w 331788"/>
                <a:gd name="connsiteY19" fmla="*/ 149225 h 266700"/>
                <a:gd name="connsiteX20" fmla="*/ 274638 w 331788"/>
                <a:gd name="connsiteY20" fmla="*/ 149225 h 266700"/>
                <a:gd name="connsiteX21" fmla="*/ 274638 w 331788"/>
                <a:gd name="connsiteY21" fmla="*/ 163513 h 266700"/>
                <a:gd name="connsiteX22" fmla="*/ 176213 w 331788"/>
                <a:gd name="connsiteY22" fmla="*/ 163513 h 266700"/>
                <a:gd name="connsiteX23" fmla="*/ 303213 w 331788"/>
                <a:gd name="connsiteY23" fmla="*/ 139700 h 266700"/>
                <a:gd name="connsiteX24" fmla="*/ 303213 w 331788"/>
                <a:gd name="connsiteY24" fmla="*/ 155575 h 266700"/>
                <a:gd name="connsiteX25" fmla="*/ 319088 w 331788"/>
                <a:gd name="connsiteY25" fmla="*/ 155575 h 266700"/>
                <a:gd name="connsiteX26" fmla="*/ 319088 w 331788"/>
                <a:gd name="connsiteY26" fmla="*/ 139700 h 266700"/>
                <a:gd name="connsiteX27" fmla="*/ 47626 w 331788"/>
                <a:gd name="connsiteY27" fmla="*/ 114300 h 266700"/>
                <a:gd name="connsiteX28" fmla="*/ 136526 w 331788"/>
                <a:gd name="connsiteY28" fmla="*/ 144463 h 266700"/>
                <a:gd name="connsiteX29" fmla="*/ 131764 w 331788"/>
                <a:gd name="connsiteY29" fmla="*/ 157163 h 266700"/>
                <a:gd name="connsiteX30" fmla="*/ 42863 w 331788"/>
                <a:gd name="connsiteY30" fmla="*/ 127000 h 266700"/>
                <a:gd name="connsiteX31" fmla="*/ 238125 w 331788"/>
                <a:gd name="connsiteY31" fmla="*/ 111125 h 266700"/>
                <a:gd name="connsiteX32" fmla="*/ 274638 w 331788"/>
                <a:gd name="connsiteY32" fmla="*/ 111125 h 266700"/>
                <a:gd name="connsiteX33" fmla="*/ 274638 w 331788"/>
                <a:gd name="connsiteY33" fmla="*/ 125413 h 266700"/>
                <a:gd name="connsiteX34" fmla="*/ 238125 w 331788"/>
                <a:gd name="connsiteY34" fmla="*/ 125413 h 266700"/>
                <a:gd name="connsiteX35" fmla="*/ 206375 w 331788"/>
                <a:gd name="connsiteY35" fmla="*/ 85725 h 266700"/>
                <a:gd name="connsiteX36" fmla="*/ 200025 w 331788"/>
                <a:gd name="connsiteY36" fmla="*/ 106363 h 266700"/>
                <a:gd name="connsiteX37" fmla="*/ 214313 w 331788"/>
                <a:gd name="connsiteY37" fmla="*/ 106363 h 266700"/>
                <a:gd name="connsiteX38" fmla="*/ 47626 w 331788"/>
                <a:gd name="connsiteY38" fmla="*/ 76200 h 266700"/>
                <a:gd name="connsiteX39" fmla="*/ 136526 w 331788"/>
                <a:gd name="connsiteY39" fmla="*/ 106363 h 266700"/>
                <a:gd name="connsiteX40" fmla="*/ 131764 w 331788"/>
                <a:gd name="connsiteY40" fmla="*/ 119063 h 266700"/>
                <a:gd name="connsiteX41" fmla="*/ 42863 w 331788"/>
                <a:gd name="connsiteY41" fmla="*/ 90488 h 266700"/>
                <a:gd name="connsiteX42" fmla="*/ 201613 w 331788"/>
                <a:gd name="connsiteY42" fmla="*/ 74612 h 266700"/>
                <a:gd name="connsiteX43" fmla="*/ 212726 w 331788"/>
                <a:gd name="connsiteY43" fmla="*/ 74612 h 266700"/>
                <a:gd name="connsiteX44" fmla="*/ 230188 w 331788"/>
                <a:gd name="connsiteY44" fmla="*/ 123825 h 266700"/>
                <a:gd name="connsiteX45" fmla="*/ 219076 w 331788"/>
                <a:gd name="connsiteY45" fmla="*/ 123825 h 266700"/>
                <a:gd name="connsiteX46" fmla="*/ 215901 w 331788"/>
                <a:gd name="connsiteY46" fmla="*/ 114300 h 266700"/>
                <a:gd name="connsiteX47" fmla="*/ 196851 w 331788"/>
                <a:gd name="connsiteY47" fmla="*/ 114300 h 266700"/>
                <a:gd name="connsiteX48" fmla="*/ 195263 w 331788"/>
                <a:gd name="connsiteY48" fmla="*/ 123825 h 266700"/>
                <a:gd name="connsiteX49" fmla="*/ 182563 w 331788"/>
                <a:gd name="connsiteY49" fmla="*/ 123825 h 266700"/>
                <a:gd name="connsiteX50" fmla="*/ 238125 w 331788"/>
                <a:gd name="connsiteY50" fmla="*/ 73025 h 266700"/>
                <a:gd name="connsiteX51" fmla="*/ 274638 w 331788"/>
                <a:gd name="connsiteY51" fmla="*/ 73025 h 266700"/>
                <a:gd name="connsiteX52" fmla="*/ 274638 w 331788"/>
                <a:gd name="connsiteY52" fmla="*/ 87313 h 266700"/>
                <a:gd name="connsiteX53" fmla="*/ 238125 w 331788"/>
                <a:gd name="connsiteY53" fmla="*/ 87313 h 266700"/>
                <a:gd name="connsiteX54" fmla="*/ 161925 w 331788"/>
                <a:gd name="connsiteY54" fmla="*/ 46037 h 266700"/>
                <a:gd name="connsiteX55" fmla="*/ 161925 w 331788"/>
                <a:gd name="connsiteY55" fmla="*/ 249237 h 266700"/>
                <a:gd name="connsiteX56" fmla="*/ 290513 w 331788"/>
                <a:gd name="connsiteY56" fmla="*/ 249237 h 266700"/>
                <a:gd name="connsiteX57" fmla="*/ 290513 w 331788"/>
                <a:gd name="connsiteY57" fmla="*/ 46037 h 266700"/>
                <a:gd name="connsiteX58" fmla="*/ 47626 w 331788"/>
                <a:gd name="connsiteY58" fmla="*/ 38100 h 266700"/>
                <a:gd name="connsiteX59" fmla="*/ 71438 w 331788"/>
                <a:gd name="connsiteY59" fmla="*/ 46037 h 266700"/>
                <a:gd name="connsiteX60" fmla="*/ 136526 w 331788"/>
                <a:gd name="connsiteY60" fmla="*/ 68263 h 266700"/>
                <a:gd name="connsiteX61" fmla="*/ 131764 w 331788"/>
                <a:gd name="connsiteY61" fmla="*/ 80963 h 266700"/>
                <a:gd name="connsiteX62" fmla="*/ 42863 w 331788"/>
                <a:gd name="connsiteY62" fmla="*/ 50800 h 266700"/>
                <a:gd name="connsiteX63" fmla="*/ 46038 w 331788"/>
                <a:gd name="connsiteY63" fmla="*/ 46037 h 266700"/>
                <a:gd name="connsiteX64" fmla="*/ 28575 w 331788"/>
                <a:gd name="connsiteY64" fmla="*/ 15875 h 266700"/>
                <a:gd name="connsiteX65" fmla="*/ 28575 w 331788"/>
                <a:gd name="connsiteY65" fmla="*/ 28575 h 266700"/>
                <a:gd name="connsiteX66" fmla="*/ 28575 w 331788"/>
                <a:gd name="connsiteY66" fmla="*/ 222251 h 266700"/>
                <a:gd name="connsiteX67" fmla="*/ 147638 w 331788"/>
                <a:gd name="connsiteY67" fmla="*/ 249238 h 266700"/>
                <a:gd name="connsiteX68" fmla="*/ 147638 w 331788"/>
                <a:gd name="connsiteY68" fmla="*/ 42862 h 266700"/>
                <a:gd name="connsiteX69" fmla="*/ 82550 w 331788"/>
                <a:gd name="connsiteY69" fmla="*/ 28575 h 266700"/>
                <a:gd name="connsiteX70" fmla="*/ 14287 w 331788"/>
                <a:gd name="connsiteY70" fmla="*/ 0 h 266700"/>
                <a:gd name="connsiteX71" fmla="*/ 149225 w 331788"/>
                <a:gd name="connsiteY71" fmla="*/ 28575 h 266700"/>
                <a:gd name="connsiteX72" fmla="*/ 331788 w 331788"/>
                <a:gd name="connsiteY72" fmla="*/ 28575 h 266700"/>
                <a:gd name="connsiteX73" fmla="*/ 331788 w 331788"/>
                <a:gd name="connsiteY73" fmla="*/ 266700 h 266700"/>
                <a:gd name="connsiteX74" fmla="*/ 161925 w 331788"/>
                <a:gd name="connsiteY74" fmla="*/ 266700 h 266700"/>
                <a:gd name="connsiteX75" fmla="*/ 160338 w 331788"/>
                <a:gd name="connsiteY75" fmla="*/ 266700 h 266700"/>
                <a:gd name="connsiteX76" fmla="*/ 0 w 331788"/>
                <a:gd name="connsiteY76" fmla="*/ 266700 h 266700"/>
                <a:gd name="connsiteX77" fmla="*/ 0 w 331788"/>
                <a:gd name="connsiteY77" fmla="*/ 28575 h 266700"/>
                <a:gd name="connsiteX78" fmla="*/ 14287 w 331788"/>
                <a:gd name="connsiteY78" fmla="*/ 285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266700">
                  <a:moveTo>
                    <a:pt x="20638" y="234950"/>
                  </a:moveTo>
                  <a:lnTo>
                    <a:pt x="20638" y="249238"/>
                  </a:lnTo>
                  <a:lnTo>
                    <a:pt x="82551" y="249238"/>
                  </a:lnTo>
                  <a:close/>
                  <a:moveTo>
                    <a:pt x="176213" y="220662"/>
                  </a:moveTo>
                  <a:lnTo>
                    <a:pt x="274638" y="220662"/>
                  </a:lnTo>
                  <a:lnTo>
                    <a:pt x="274638" y="234950"/>
                  </a:lnTo>
                  <a:lnTo>
                    <a:pt x="176213" y="234950"/>
                  </a:lnTo>
                  <a:close/>
                  <a:moveTo>
                    <a:pt x="176213" y="187325"/>
                  </a:moveTo>
                  <a:lnTo>
                    <a:pt x="274638" y="187325"/>
                  </a:lnTo>
                  <a:lnTo>
                    <a:pt x="274638" y="201613"/>
                  </a:lnTo>
                  <a:lnTo>
                    <a:pt x="176213" y="201613"/>
                  </a:lnTo>
                  <a:close/>
                  <a:moveTo>
                    <a:pt x="47626" y="185737"/>
                  </a:moveTo>
                  <a:lnTo>
                    <a:pt x="136526" y="215900"/>
                  </a:lnTo>
                  <a:lnTo>
                    <a:pt x="131764" y="228600"/>
                  </a:lnTo>
                  <a:lnTo>
                    <a:pt x="42863" y="200025"/>
                  </a:lnTo>
                  <a:close/>
                  <a:moveTo>
                    <a:pt x="47626" y="152400"/>
                  </a:moveTo>
                  <a:lnTo>
                    <a:pt x="136526" y="182563"/>
                  </a:lnTo>
                  <a:lnTo>
                    <a:pt x="131764" y="195263"/>
                  </a:lnTo>
                  <a:lnTo>
                    <a:pt x="42863" y="166688"/>
                  </a:lnTo>
                  <a:close/>
                  <a:moveTo>
                    <a:pt x="176213" y="149225"/>
                  </a:moveTo>
                  <a:lnTo>
                    <a:pt x="274638" y="149225"/>
                  </a:lnTo>
                  <a:lnTo>
                    <a:pt x="274638" y="163513"/>
                  </a:lnTo>
                  <a:lnTo>
                    <a:pt x="176213" y="163513"/>
                  </a:lnTo>
                  <a:close/>
                  <a:moveTo>
                    <a:pt x="303213" y="139700"/>
                  </a:moveTo>
                  <a:lnTo>
                    <a:pt x="303213" y="155575"/>
                  </a:lnTo>
                  <a:lnTo>
                    <a:pt x="319088" y="155575"/>
                  </a:lnTo>
                  <a:lnTo>
                    <a:pt x="319088" y="139700"/>
                  </a:lnTo>
                  <a:close/>
                  <a:moveTo>
                    <a:pt x="47626" y="114300"/>
                  </a:moveTo>
                  <a:lnTo>
                    <a:pt x="136526" y="144463"/>
                  </a:lnTo>
                  <a:lnTo>
                    <a:pt x="131764" y="157163"/>
                  </a:lnTo>
                  <a:lnTo>
                    <a:pt x="42863" y="127000"/>
                  </a:lnTo>
                  <a:close/>
                  <a:moveTo>
                    <a:pt x="238125" y="111125"/>
                  </a:moveTo>
                  <a:lnTo>
                    <a:pt x="274638" y="111125"/>
                  </a:lnTo>
                  <a:lnTo>
                    <a:pt x="274638" y="125413"/>
                  </a:lnTo>
                  <a:lnTo>
                    <a:pt x="238125" y="125413"/>
                  </a:lnTo>
                  <a:close/>
                  <a:moveTo>
                    <a:pt x="206375" y="85725"/>
                  </a:moveTo>
                  <a:lnTo>
                    <a:pt x="200025" y="106363"/>
                  </a:lnTo>
                  <a:lnTo>
                    <a:pt x="214313" y="106363"/>
                  </a:lnTo>
                  <a:close/>
                  <a:moveTo>
                    <a:pt x="47626" y="76200"/>
                  </a:moveTo>
                  <a:lnTo>
                    <a:pt x="136526" y="106363"/>
                  </a:lnTo>
                  <a:lnTo>
                    <a:pt x="131764" y="119063"/>
                  </a:lnTo>
                  <a:lnTo>
                    <a:pt x="42863" y="90488"/>
                  </a:lnTo>
                  <a:close/>
                  <a:moveTo>
                    <a:pt x="201613" y="74612"/>
                  </a:moveTo>
                  <a:lnTo>
                    <a:pt x="212726" y="74612"/>
                  </a:lnTo>
                  <a:lnTo>
                    <a:pt x="230188" y="123825"/>
                  </a:lnTo>
                  <a:lnTo>
                    <a:pt x="219076" y="123825"/>
                  </a:lnTo>
                  <a:lnTo>
                    <a:pt x="215901" y="114300"/>
                  </a:lnTo>
                  <a:lnTo>
                    <a:pt x="196851" y="114300"/>
                  </a:lnTo>
                  <a:lnTo>
                    <a:pt x="195263" y="123825"/>
                  </a:lnTo>
                  <a:lnTo>
                    <a:pt x="182563" y="123825"/>
                  </a:lnTo>
                  <a:close/>
                  <a:moveTo>
                    <a:pt x="238125" y="73025"/>
                  </a:moveTo>
                  <a:lnTo>
                    <a:pt x="274638" y="73025"/>
                  </a:lnTo>
                  <a:lnTo>
                    <a:pt x="274638" y="87313"/>
                  </a:lnTo>
                  <a:lnTo>
                    <a:pt x="238125" y="87313"/>
                  </a:lnTo>
                  <a:close/>
                  <a:moveTo>
                    <a:pt x="161925" y="46037"/>
                  </a:moveTo>
                  <a:lnTo>
                    <a:pt x="161925" y="249237"/>
                  </a:lnTo>
                  <a:lnTo>
                    <a:pt x="290513" y="249237"/>
                  </a:lnTo>
                  <a:lnTo>
                    <a:pt x="290513" y="46037"/>
                  </a:lnTo>
                  <a:close/>
                  <a:moveTo>
                    <a:pt x="47626" y="38100"/>
                  </a:moveTo>
                  <a:lnTo>
                    <a:pt x="71438" y="46037"/>
                  </a:lnTo>
                  <a:lnTo>
                    <a:pt x="136526" y="68263"/>
                  </a:lnTo>
                  <a:lnTo>
                    <a:pt x="131764" y="80963"/>
                  </a:lnTo>
                  <a:lnTo>
                    <a:pt x="42863" y="50800"/>
                  </a:lnTo>
                  <a:lnTo>
                    <a:pt x="46038" y="46037"/>
                  </a:lnTo>
                  <a:close/>
                  <a:moveTo>
                    <a:pt x="28575" y="15875"/>
                  </a:moveTo>
                  <a:lnTo>
                    <a:pt x="28575" y="28575"/>
                  </a:lnTo>
                  <a:lnTo>
                    <a:pt x="28575" y="222251"/>
                  </a:lnTo>
                  <a:lnTo>
                    <a:pt x="147638" y="249238"/>
                  </a:lnTo>
                  <a:lnTo>
                    <a:pt x="147638" y="42862"/>
                  </a:lnTo>
                  <a:lnTo>
                    <a:pt x="82550" y="28575"/>
                  </a:lnTo>
                  <a:close/>
                  <a:moveTo>
                    <a:pt x="14287" y="0"/>
                  </a:moveTo>
                  <a:lnTo>
                    <a:pt x="149225" y="28575"/>
                  </a:lnTo>
                  <a:lnTo>
                    <a:pt x="331788" y="28575"/>
                  </a:lnTo>
                  <a:lnTo>
                    <a:pt x="331788" y="266700"/>
                  </a:lnTo>
                  <a:lnTo>
                    <a:pt x="161925" y="266700"/>
                  </a:lnTo>
                  <a:lnTo>
                    <a:pt x="160338" y="266700"/>
                  </a:lnTo>
                  <a:lnTo>
                    <a:pt x="0" y="266700"/>
                  </a:lnTo>
                  <a:lnTo>
                    <a:pt x="0" y="28575"/>
                  </a:lnTo>
                  <a:lnTo>
                    <a:pt x="14287" y="28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3" name="组合 52"/>
          <p:cNvGrpSpPr/>
          <p:nvPr/>
        </p:nvGrpSpPr>
        <p:grpSpPr>
          <a:xfrm>
            <a:off x="1039083" y="5062615"/>
            <a:ext cx="5056917" cy="770775"/>
            <a:chOff x="1039083" y="1941056"/>
            <a:chExt cx="5056917" cy="770775"/>
          </a:xfrm>
        </p:grpSpPr>
        <p:grpSp>
          <p:nvGrpSpPr>
            <p:cNvPr id="54" name="组合 53"/>
            <p:cNvGrpSpPr/>
            <p:nvPr/>
          </p:nvGrpSpPr>
          <p:grpSpPr>
            <a:xfrm>
              <a:off x="1965087" y="1941056"/>
              <a:ext cx="4130913" cy="705602"/>
              <a:chOff x="6723970" y="2930779"/>
              <a:chExt cx="4130913" cy="705602"/>
            </a:xfrm>
          </p:grpSpPr>
          <p:sp>
            <p:nvSpPr>
              <p:cNvPr id="57" name="矩形 56"/>
              <p:cNvSpPr/>
              <p:nvPr/>
            </p:nvSpPr>
            <p:spPr>
              <a:xfrm>
                <a:off x="6723970" y="3285516"/>
                <a:ext cx="4130913"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58" name="矩形 57"/>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55" name="椭圆 54"/>
            <p:cNvSpPr/>
            <p:nvPr/>
          </p:nvSpPr>
          <p:spPr>
            <a:xfrm>
              <a:off x="1039083" y="1941056"/>
              <a:ext cx="770775" cy="770775"/>
            </a:xfrm>
            <a:prstGeom prst="ellipse">
              <a:avLst/>
            </a:prstGeom>
            <a:solidFill>
              <a:srgbClr val="BFC3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椭圆 31"/>
            <p:cNvSpPr/>
            <p:nvPr/>
          </p:nvSpPr>
          <p:spPr>
            <a:xfrm>
              <a:off x="1194312" y="2139116"/>
              <a:ext cx="460318" cy="374656"/>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64" name="图片占位符 6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1300" r="11300"/>
          <a:stretch>
            <a:fillRect/>
          </a:stretch>
        </p:blipFill>
        <p:spPr/>
      </p:pic>
      <p:pic>
        <p:nvPicPr>
          <p:cNvPr id="66" name="图片占位符 65"/>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0938" r="10938"/>
          <a:stretch>
            <a:fillRect/>
          </a:stretch>
        </p:blipFill>
        <p:spPr/>
      </p:pic>
      <p:pic>
        <p:nvPicPr>
          <p:cNvPr id="70" name="图片占位符 69"/>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2500" r="12500"/>
          <a:stretch>
            <a:fillRect/>
          </a:stretch>
        </p:blipFill>
        <p:spPr/>
      </p:pic>
      <p:pic>
        <p:nvPicPr>
          <p:cNvPr id="74" name="图片占位符 73"/>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10000" r="10000"/>
          <a:stretch>
            <a:fillRect/>
          </a:stretch>
        </p:blipFill>
        <p:spPr/>
      </p:pic>
    </p:spTree>
    <p:extLst>
      <p:ext uri="{BB962C8B-B14F-4D97-AF65-F5344CB8AC3E}">
        <p14:creationId xmlns:p14="http://schemas.microsoft.com/office/powerpoint/2010/main" val="12912359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67ea1a4-08e3-4b07-ab7d-646249f5c792"/>
          <p:cNvGrpSpPr>
            <a:grpSpLocks noChangeAspect="1"/>
          </p:cNvGrpSpPr>
          <p:nvPr/>
        </p:nvGrpSpPr>
        <p:grpSpPr>
          <a:xfrm>
            <a:off x="2635421" y="2351314"/>
            <a:ext cx="6921158" cy="2536538"/>
            <a:chOff x="3381688" y="2526947"/>
            <a:chExt cx="5962705" cy="2185275"/>
          </a:xfrm>
        </p:grpSpPr>
        <p:cxnSp>
          <p:nvCxnSpPr>
            <p:cNvPr id="4" name="Straight Arrow Connector 2"/>
            <p:cNvCxnSpPr/>
            <p:nvPr/>
          </p:nvCxnSpPr>
          <p:spPr>
            <a:xfrm>
              <a:off x="5027872" y="4202411"/>
              <a:ext cx="0" cy="509811"/>
            </a:xfrm>
            <a:prstGeom prst="straightConnector1">
              <a:avLst/>
            </a:prstGeom>
            <a:ln>
              <a:solidFill>
                <a:srgbClr val="B1B5E1"/>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Arrow Connector 3"/>
            <p:cNvCxnSpPr/>
            <p:nvPr/>
          </p:nvCxnSpPr>
          <p:spPr>
            <a:xfrm>
              <a:off x="7653322" y="4187162"/>
              <a:ext cx="0" cy="525060"/>
            </a:xfrm>
            <a:prstGeom prst="straightConnector1">
              <a:avLst/>
            </a:prstGeom>
            <a:ln>
              <a:solidFill>
                <a:srgbClr val="ACC0E4"/>
              </a:solidFill>
              <a:tailEnd type="oval"/>
            </a:ln>
          </p:spPr>
          <p:style>
            <a:lnRef idx="1">
              <a:schemeClr val="accent1"/>
            </a:lnRef>
            <a:fillRef idx="0">
              <a:schemeClr val="accent1"/>
            </a:fillRef>
            <a:effectRef idx="0">
              <a:schemeClr val="accent1"/>
            </a:effectRef>
            <a:fontRef idx="minor">
              <a:schemeClr val="tx1"/>
            </a:fontRef>
          </p:style>
        </p:cxnSp>
        <p:sp>
          <p:nvSpPr>
            <p:cNvPr id="6" name="Freeform: Shape 4"/>
            <p:cNvSpPr>
              <a:spLocks/>
            </p:cNvSpPr>
            <p:nvPr/>
          </p:nvSpPr>
          <p:spPr bwMode="auto">
            <a:xfrm>
              <a:off x="4587172" y="3018120"/>
              <a:ext cx="922766" cy="1399769"/>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rgbClr val="BFC3E7"/>
            </a:solidFill>
            <a:ln w="15875">
              <a:noFill/>
              <a:miter lim="800000"/>
              <a:headEnd/>
              <a:tailEnd/>
            </a:ln>
          </p:spPr>
          <p:txBody>
            <a:bodyPr anchor="ctr"/>
            <a:lstStyle/>
            <a:p>
              <a:pPr algn="ctr"/>
              <a:endParaRPr/>
            </a:p>
          </p:txBody>
        </p:sp>
        <p:sp>
          <p:nvSpPr>
            <p:cNvPr id="7" name="Freeform: Shape 5"/>
            <p:cNvSpPr>
              <a:spLocks/>
            </p:cNvSpPr>
            <p:nvPr/>
          </p:nvSpPr>
          <p:spPr bwMode="auto">
            <a:xfrm>
              <a:off x="7192444" y="3018120"/>
              <a:ext cx="922766" cy="1399769"/>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rgbClr val="ACC0E4"/>
            </a:solidFill>
            <a:ln w="15875">
              <a:noFill/>
              <a:miter lim="800000"/>
              <a:headEnd/>
              <a:tailEnd/>
            </a:ln>
          </p:spPr>
          <p:txBody>
            <a:bodyPr anchor="ctr"/>
            <a:lstStyle/>
            <a:p>
              <a:pPr algn="ctr"/>
              <a:endParaRPr/>
            </a:p>
          </p:txBody>
        </p:sp>
        <p:sp>
          <p:nvSpPr>
            <p:cNvPr id="8" name="Freeform: Shape 6"/>
            <p:cNvSpPr>
              <a:spLocks/>
            </p:cNvSpPr>
            <p:nvPr/>
          </p:nvSpPr>
          <p:spPr bwMode="auto">
            <a:xfrm>
              <a:off x="8670223" y="3206671"/>
              <a:ext cx="674170" cy="1022667"/>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rgbClr val="B1B5E1"/>
            </a:solidFill>
            <a:ln w="15875">
              <a:noFill/>
              <a:miter lim="800000"/>
              <a:headEnd/>
              <a:tailEnd/>
            </a:ln>
          </p:spPr>
          <p:txBody>
            <a:bodyPr anchor="ctr"/>
            <a:lstStyle/>
            <a:p>
              <a:pPr algn="ctr"/>
              <a:endParaRPr/>
            </a:p>
          </p:txBody>
        </p:sp>
        <p:sp>
          <p:nvSpPr>
            <p:cNvPr id="9" name="Freeform: Shape 7"/>
            <p:cNvSpPr>
              <a:spLocks/>
            </p:cNvSpPr>
            <p:nvPr/>
          </p:nvSpPr>
          <p:spPr bwMode="auto">
            <a:xfrm>
              <a:off x="3381688" y="3206671"/>
              <a:ext cx="674170" cy="1022667"/>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chemeClr val="bg1">
                <a:lumMod val="85000"/>
              </a:schemeClr>
            </a:solidFill>
            <a:ln w="15875">
              <a:noFill/>
              <a:miter lim="800000"/>
              <a:headEnd/>
              <a:tailEnd/>
            </a:ln>
          </p:spPr>
          <p:txBody>
            <a:bodyPr anchor="ctr"/>
            <a:lstStyle/>
            <a:p>
              <a:pPr algn="ctr"/>
              <a:endParaRPr/>
            </a:p>
          </p:txBody>
        </p:sp>
        <p:cxnSp>
          <p:nvCxnSpPr>
            <p:cNvPr id="10" name="Straight Arrow Connector 8"/>
            <p:cNvCxnSpPr/>
            <p:nvPr/>
          </p:nvCxnSpPr>
          <p:spPr>
            <a:xfrm flipV="1">
              <a:off x="5941158" y="2526947"/>
              <a:ext cx="0" cy="423241"/>
            </a:xfrm>
            <a:prstGeom prst="straightConnector1">
              <a:avLst/>
            </a:prstGeom>
            <a:ln>
              <a:solidFill>
                <a:srgbClr val="C8ACE8"/>
              </a:solidFill>
              <a:tailEnd type="oval"/>
            </a:ln>
          </p:spPr>
          <p:style>
            <a:lnRef idx="1">
              <a:schemeClr val="accent1"/>
            </a:lnRef>
            <a:fillRef idx="0">
              <a:schemeClr val="accent1"/>
            </a:fillRef>
            <a:effectRef idx="0">
              <a:schemeClr val="accent1"/>
            </a:effectRef>
            <a:fontRef idx="minor">
              <a:schemeClr val="tx1"/>
            </a:fontRef>
          </p:style>
        </p:cxnSp>
        <p:sp>
          <p:nvSpPr>
            <p:cNvPr id="11" name="Freeform: Shape 9"/>
            <p:cNvSpPr>
              <a:spLocks/>
            </p:cNvSpPr>
            <p:nvPr/>
          </p:nvSpPr>
          <p:spPr bwMode="auto">
            <a:xfrm>
              <a:off x="5656317" y="2879972"/>
              <a:ext cx="1104907" cy="1676065"/>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rgbClr val="C8ACE8"/>
            </a:solidFill>
            <a:ln w="15875">
              <a:noFill/>
              <a:miter lim="800000"/>
              <a:headEnd/>
              <a:tailEnd/>
            </a:ln>
          </p:spPr>
          <p:txBody>
            <a:bodyPr anchor="ctr"/>
            <a:lstStyle/>
            <a:p>
              <a:pPr algn="ctr"/>
              <a:endParaRPr/>
            </a:p>
          </p:txBody>
        </p:sp>
      </p:grpSp>
      <p:grpSp>
        <p:nvGrpSpPr>
          <p:cNvPr id="21" name="组合 20"/>
          <p:cNvGrpSpPr/>
          <p:nvPr/>
        </p:nvGrpSpPr>
        <p:grpSpPr>
          <a:xfrm>
            <a:off x="336915" y="195825"/>
            <a:ext cx="11855085" cy="867700"/>
            <a:chOff x="336915" y="195825"/>
            <a:chExt cx="11855085" cy="867700"/>
          </a:xfrm>
        </p:grpSpPr>
        <p:pic>
          <p:nvPicPr>
            <p:cNvPr id="22" name="图片 21"/>
            <p:cNvPicPr>
              <a:picLocks noChangeAspect="1"/>
            </p:cNvPicPr>
            <p:nvPr/>
          </p:nvPicPr>
          <p:blipFill>
            <a:blip r:embed="rId3"/>
            <a:stretch>
              <a:fillRect/>
            </a:stretch>
          </p:blipFill>
          <p:spPr>
            <a:xfrm>
              <a:off x="336915" y="195825"/>
              <a:ext cx="954856" cy="867700"/>
            </a:xfrm>
            <a:prstGeom prst="rect">
              <a:avLst/>
            </a:prstGeom>
            <a:effectLst/>
          </p:spPr>
        </p:pic>
        <p:sp>
          <p:nvSpPr>
            <p:cNvPr id="23" name="文本框 22"/>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24" name="文本框 23"/>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25" name="直接连接符 24"/>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611331" y="1756218"/>
            <a:ext cx="4130913" cy="705602"/>
            <a:chOff x="1965087" y="1724200"/>
            <a:chExt cx="4130913" cy="705602"/>
          </a:xfrm>
        </p:grpSpPr>
        <p:sp>
          <p:nvSpPr>
            <p:cNvPr id="27" name="矩形 26"/>
            <p:cNvSpPr/>
            <p:nvPr/>
          </p:nvSpPr>
          <p:spPr>
            <a:xfrm>
              <a:off x="1965087" y="2078937"/>
              <a:ext cx="4130913"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28" name="矩形 27"/>
            <p:cNvSpPr/>
            <p:nvPr/>
          </p:nvSpPr>
          <p:spPr>
            <a:xfrm>
              <a:off x="1965087" y="1724200"/>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29" name="组合 28"/>
          <p:cNvGrpSpPr/>
          <p:nvPr/>
        </p:nvGrpSpPr>
        <p:grpSpPr>
          <a:xfrm>
            <a:off x="7765133" y="4709245"/>
            <a:ext cx="2407567" cy="964135"/>
            <a:chOff x="1965087" y="1724200"/>
            <a:chExt cx="2407567" cy="964135"/>
          </a:xfrm>
        </p:grpSpPr>
        <p:sp>
          <p:nvSpPr>
            <p:cNvPr id="30" name="矩形 29"/>
            <p:cNvSpPr/>
            <p:nvPr/>
          </p:nvSpPr>
          <p:spPr>
            <a:xfrm>
              <a:off x="1965087" y="2078937"/>
              <a:ext cx="240756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31" name="矩形 30"/>
            <p:cNvSpPr/>
            <p:nvPr/>
          </p:nvSpPr>
          <p:spPr>
            <a:xfrm>
              <a:off x="1965087" y="1724200"/>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32" name="组合 31"/>
          <p:cNvGrpSpPr/>
          <p:nvPr/>
        </p:nvGrpSpPr>
        <p:grpSpPr>
          <a:xfrm>
            <a:off x="1973055" y="4709245"/>
            <a:ext cx="2407567" cy="929831"/>
            <a:chOff x="1965087" y="1724200"/>
            <a:chExt cx="2407567" cy="929831"/>
          </a:xfrm>
        </p:grpSpPr>
        <p:sp>
          <p:nvSpPr>
            <p:cNvPr id="33" name="矩形 32"/>
            <p:cNvSpPr/>
            <p:nvPr/>
          </p:nvSpPr>
          <p:spPr>
            <a:xfrm>
              <a:off x="1965087" y="2078937"/>
              <a:ext cx="2407567" cy="57509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34" name="矩形 33"/>
            <p:cNvSpPr/>
            <p:nvPr/>
          </p:nvSpPr>
          <p:spPr>
            <a:xfrm>
              <a:off x="2130680" y="1724200"/>
              <a:ext cx="2241974" cy="38055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250415208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532385" y="1967296"/>
            <a:ext cx="1127233"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9D6BAB"/>
                </a:solidFill>
                <a:effectLst/>
                <a:uLnTx/>
                <a:uFillTx/>
                <a:latin typeface="Arial"/>
                <a:ea typeface="微软雅黑"/>
                <a:cs typeface="+mn-cs"/>
              </a:rPr>
              <a:t>04</a:t>
            </a:r>
            <a:endParaRPr kumimoji="0" lang="zh-CN" altLang="en-US" sz="6600" b="1" i="0" u="none" strike="noStrike" kern="1200" cap="none" spc="0" normalizeH="0" baseline="0" noProof="0" dirty="0">
              <a:ln>
                <a:noFill/>
              </a:ln>
              <a:solidFill>
                <a:srgbClr val="9D6BAB"/>
              </a:solidFill>
              <a:effectLst/>
              <a:uLnTx/>
              <a:uFillTx/>
              <a:latin typeface="Arial"/>
              <a:ea typeface="微软雅黑"/>
              <a:cs typeface="+mn-cs"/>
            </a:endParaRPr>
          </a:p>
        </p:txBody>
      </p:sp>
      <p:sp>
        <p:nvSpPr>
          <p:cNvPr id="11" name="文本框 10"/>
          <p:cNvSpPr txBox="1"/>
          <p:nvPr/>
        </p:nvSpPr>
        <p:spPr>
          <a:xfrm>
            <a:off x="3951824" y="4234456"/>
            <a:ext cx="4288353" cy="707886"/>
          </a:xfrm>
          <a:prstGeom prst="rect">
            <a:avLst/>
          </a:prstGeom>
          <a:noFill/>
        </p:spPr>
        <p:txBody>
          <a:bodyPr wrap="non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black">
                    <a:lumMod val="75000"/>
                    <a:lumOff val="25000"/>
                  </a:prstClr>
                </a:solidFill>
                <a:effectLst/>
                <a:uLnTx/>
                <a:uFillTx/>
                <a:latin typeface="时尚中黑简体" panose="01010104010101010101" pitchFamily="2" charset="-122"/>
                <a:ea typeface="时尚中黑简体" panose="01010104010101010101" pitchFamily="2" charset="-122"/>
                <a:cs typeface="+mn-cs"/>
              </a:rPr>
              <a:t>标题文字添加此处</a:t>
            </a:r>
          </a:p>
        </p:txBody>
      </p:sp>
    </p:spTree>
    <p:extLst>
      <p:ext uri="{BB962C8B-B14F-4D97-AF65-F5344CB8AC3E}">
        <p14:creationId xmlns:p14="http://schemas.microsoft.com/office/powerpoint/2010/main" val="3620483447"/>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797220" y="1900227"/>
            <a:ext cx="2148930" cy="2016136"/>
            <a:chOff x="4813300" y="1009190"/>
            <a:chExt cx="2921000" cy="2740496"/>
          </a:xfrm>
        </p:grpSpPr>
        <p:grpSp>
          <p:nvGrpSpPr>
            <p:cNvPr id="2" name="组合 1"/>
            <p:cNvGrpSpPr/>
            <p:nvPr/>
          </p:nvGrpSpPr>
          <p:grpSpPr>
            <a:xfrm>
              <a:off x="4813300" y="1009190"/>
              <a:ext cx="2921000" cy="2740496"/>
              <a:chOff x="3971390" y="1775636"/>
              <a:chExt cx="2929142" cy="2748135"/>
            </a:xfrm>
          </p:grpSpPr>
          <p:grpSp>
            <p:nvGrpSpPr>
              <p:cNvPr id="3" name="组合 2"/>
              <p:cNvGrpSpPr/>
              <p:nvPr/>
            </p:nvGrpSpPr>
            <p:grpSpPr>
              <a:xfrm>
                <a:off x="4069390" y="2060280"/>
                <a:ext cx="2381250" cy="2381250"/>
                <a:chOff x="1304925" y="752475"/>
                <a:chExt cx="2381250" cy="2381250"/>
              </a:xfrm>
            </p:grpSpPr>
            <p:sp>
              <p:nvSpPr>
                <p:cNvPr id="5" name="椭圆 4"/>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 name="椭圆 5"/>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pic>
            <p:nvPicPr>
              <p:cNvPr id="4" name="图片 3"/>
              <p:cNvPicPr>
                <a:picLocks noChangeAspect="1"/>
              </p:cNvPicPr>
              <p:nvPr/>
            </p:nvPicPr>
            <p:blipFill>
              <a:blip r:embed="rId4"/>
              <a:stretch>
                <a:fillRect/>
              </a:stretch>
            </p:blipFill>
            <p:spPr>
              <a:xfrm>
                <a:off x="3971390" y="1775636"/>
                <a:ext cx="2929142" cy="2748135"/>
              </a:xfrm>
              <a:prstGeom prst="rect">
                <a:avLst/>
              </a:prstGeom>
            </p:spPr>
          </p:pic>
        </p:grpSp>
        <p:sp>
          <p:nvSpPr>
            <p:cNvPr id="7" name="文本框 6"/>
            <p:cNvSpPr txBox="1"/>
            <p:nvPr/>
          </p:nvSpPr>
          <p:spPr>
            <a:xfrm>
              <a:off x="5504204" y="1967296"/>
              <a:ext cx="1183595" cy="1129559"/>
            </a:xfrm>
            <a:prstGeom prst="rect">
              <a:avLst/>
            </a:prstGeom>
            <a:noFill/>
          </p:spPr>
          <p:txBody>
            <a:bodyPr wrap="none" rtlCol="0">
              <a:spAutoFit/>
            </a:bodyPr>
            <a:lstStyle/>
            <a:p>
              <a:pPr algn="ctr"/>
              <a:r>
                <a:rPr lang="en-US" altLang="zh-CN" sz="4800" b="1" dirty="0">
                  <a:solidFill>
                    <a:srgbClr val="9D6BAB"/>
                  </a:solidFill>
                </a:rPr>
                <a:t>01</a:t>
              </a:r>
              <a:endParaRPr lang="zh-CN" altLang="en-US" sz="4800" b="1" dirty="0">
                <a:solidFill>
                  <a:srgbClr val="9D6BAB"/>
                </a:solidFill>
              </a:endParaRPr>
            </a:p>
          </p:txBody>
        </p:sp>
      </p:grpSp>
      <p:grpSp>
        <p:nvGrpSpPr>
          <p:cNvPr id="10" name="组合 9"/>
          <p:cNvGrpSpPr/>
          <p:nvPr/>
        </p:nvGrpSpPr>
        <p:grpSpPr>
          <a:xfrm>
            <a:off x="3613430" y="1900227"/>
            <a:ext cx="2148930" cy="2016136"/>
            <a:chOff x="4813300" y="1009190"/>
            <a:chExt cx="2921000" cy="2740496"/>
          </a:xfrm>
        </p:grpSpPr>
        <p:grpSp>
          <p:nvGrpSpPr>
            <p:cNvPr id="11" name="组合 10"/>
            <p:cNvGrpSpPr/>
            <p:nvPr/>
          </p:nvGrpSpPr>
          <p:grpSpPr>
            <a:xfrm>
              <a:off x="4813300" y="1009190"/>
              <a:ext cx="2921000" cy="2740496"/>
              <a:chOff x="3971390" y="1775636"/>
              <a:chExt cx="2929142" cy="2748135"/>
            </a:xfrm>
          </p:grpSpPr>
          <p:grpSp>
            <p:nvGrpSpPr>
              <p:cNvPr id="13" name="组合 12"/>
              <p:cNvGrpSpPr/>
              <p:nvPr/>
            </p:nvGrpSpPr>
            <p:grpSpPr>
              <a:xfrm>
                <a:off x="4069390" y="2060280"/>
                <a:ext cx="2381250" cy="2381250"/>
                <a:chOff x="1304925" y="752475"/>
                <a:chExt cx="2381250" cy="2381250"/>
              </a:xfrm>
            </p:grpSpPr>
            <p:sp>
              <p:nvSpPr>
                <p:cNvPr id="15" name="椭圆 14"/>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6" name="椭圆 15"/>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pic>
            <p:nvPicPr>
              <p:cNvPr id="14" name="图片 13"/>
              <p:cNvPicPr>
                <a:picLocks noChangeAspect="1"/>
              </p:cNvPicPr>
              <p:nvPr/>
            </p:nvPicPr>
            <p:blipFill>
              <a:blip r:embed="rId4"/>
              <a:stretch>
                <a:fillRect/>
              </a:stretch>
            </p:blipFill>
            <p:spPr>
              <a:xfrm>
                <a:off x="3971390" y="1775636"/>
                <a:ext cx="2929142" cy="2748135"/>
              </a:xfrm>
              <a:prstGeom prst="rect">
                <a:avLst/>
              </a:prstGeom>
            </p:spPr>
          </p:pic>
        </p:grpSp>
        <p:sp>
          <p:nvSpPr>
            <p:cNvPr id="12" name="文本框 11"/>
            <p:cNvSpPr txBox="1"/>
            <p:nvPr/>
          </p:nvSpPr>
          <p:spPr>
            <a:xfrm>
              <a:off x="5504204" y="1967296"/>
              <a:ext cx="1183597" cy="1129559"/>
            </a:xfrm>
            <a:prstGeom prst="rect">
              <a:avLst/>
            </a:prstGeom>
            <a:noFill/>
          </p:spPr>
          <p:txBody>
            <a:bodyPr wrap="none" rtlCol="0">
              <a:spAutoFit/>
            </a:bodyPr>
            <a:lstStyle/>
            <a:p>
              <a:pPr algn="ctr"/>
              <a:r>
                <a:rPr lang="en-US" altLang="zh-CN" sz="4800" b="1" dirty="0">
                  <a:solidFill>
                    <a:srgbClr val="9D6BAB"/>
                  </a:solidFill>
                </a:rPr>
                <a:t>02</a:t>
              </a:r>
              <a:endParaRPr lang="zh-CN" altLang="en-US" sz="4800" b="1" dirty="0">
                <a:solidFill>
                  <a:srgbClr val="9D6BAB"/>
                </a:solidFill>
              </a:endParaRPr>
            </a:p>
          </p:txBody>
        </p:sp>
      </p:grpSp>
      <p:grpSp>
        <p:nvGrpSpPr>
          <p:cNvPr id="17" name="组合 16"/>
          <p:cNvGrpSpPr/>
          <p:nvPr/>
        </p:nvGrpSpPr>
        <p:grpSpPr>
          <a:xfrm>
            <a:off x="6429640" y="1900227"/>
            <a:ext cx="2148930" cy="2016136"/>
            <a:chOff x="4813300" y="1009190"/>
            <a:chExt cx="2921000" cy="2740496"/>
          </a:xfrm>
        </p:grpSpPr>
        <p:grpSp>
          <p:nvGrpSpPr>
            <p:cNvPr id="18" name="组合 17"/>
            <p:cNvGrpSpPr/>
            <p:nvPr/>
          </p:nvGrpSpPr>
          <p:grpSpPr>
            <a:xfrm>
              <a:off x="4813300" y="1009190"/>
              <a:ext cx="2921000" cy="2740496"/>
              <a:chOff x="3971390" y="1775636"/>
              <a:chExt cx="2929142" cy="2748135"/>
            </a:xfrm>
          </p:grpSpPr>
          <p:grpSp>
            <p:nvGrpSpPr>
              <p:cNvPr id="20" name="组合 19"/>
              <p:cNvGrpSpPr/>
              <p:nvPr/>
            </p:nvGrpSpPr>
            <p:grpSpPr>
              <a:xfrm>
                <a:off x="4069390" y="2060280"/>
                <a:ext cx="2381250" cy="2381250"/>
                <a:chOff x="1304925" y="752475"/>
                <a:chExt cx="2381250" cy="2381250"/>
              </a:xfrm>
            </p:grpSpPr>
            <p:sp>
              <p:nvSpPr>
                <p:cNvPr id="22" name="椭圆 21"/>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椭圆 22"/>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pic>
            <p:nvPicPr>
              <p:cNvPr id="21" name="图片 20"/>
              <p:cNvPicPr>
                <a:picLocks noChangeAspect="1"/>
              </p:cNvPicPr>
              <p:nvPr/>
            </p:nvPicPr>
            <p:blipFill>
              <a:blip r:embed="rId4"/>
              <a:stretch>
                <a:fillRect/>
              </a:stretch>
            </p:blipFill>
            <p:spPr>
              <a:xfrm>
                <a:off x="3971390" y="1775636"/>
                <a:ext cx="2929142" cy="2748135"/>
              </a:xfrm>
              <a:prstGeom prst="rect">
                <a:avLst/>
              </a:prstGeom>
            </p:spPr>
          </p:pic>
        </p:grpSp>
        <p:sp>
          <p:nvSpPr>
            <p:cNvPr id="19" name="文本框 18"/>
            <p:cNvSpPr txBox="1"/>
            <p:nvPr/>
          </p:nvSpPr>
          <p:spPr>
            <a:xfrm>
              <a:off x="5504204" y="1967296"/>
              <a:ext cx="1183597" cy="1129559"/>
            </a:xfrm>
            <a:prstGeom prst="rect">
              <a:avLst/>
            </a:prstGeom>
            <a:noFill/>
          </p:spPr>
          <p:txBody>
            <a:bodyPr wrap="none" rtlCol="0">
              <a:spAutoFit/>
            </a:bodyPr>
            <a:lstStyle/>
            <a:p>
              <a:pPr algn="ctr"/>
              <a:r>
                <a:rPr lang="en-US" altLang="zh-CN" sz="4800" b="1" dirty="0">
                  <a:solidFill>
                    <a:srgbClr val="9D6BAB"/>
                  </a:solidFill>
                </a:rPr>
                <a:t>03</a:t>
              </a:r>
              <a:endParaRPr lang="zh-CN" altLang="en-US" sz="4800" b="1" dirty="0">
                <a:solidFill>
                  <a:srgbClr val="9D6BAB"/>
                </a:solidFill>
              </a:endParaRPr>
            </a:p>
          </p:txBody>
        </p:sp>
      </p:grpSp>
      <p:grpSp>
        <p:nvGrpSpPr>
          <p:cNvPr id="24" name="组合 23"/>
          <p:cNvGrpSpPr/>
          <p:nvPr/>
        </p:nvGrpSpPr>
        <p:grpSpPr>
          <a:xfrm>
            <a:off x="9245850" y="1900227"/>
            <a:ext cx="2148930" cy="2016136"/>
            <a:chOff x="4813300" y="1009190"/>
            <a:chExt cx="2921000" cy="2740496"/>
          </a:xfrm>
        </p:grpSpPr>
        <p:grpSp>
          <p:nvGrpSpPr>
            <p:cNvPr id="25" name="组合 24"/>
            <p:cNvGrpSpPr/>
            <p:nvPr/>
          </p:nvGrpSpPr>
          <p:grpSpPr>
            <a:xfrm>
              <a:off x="4813300" y="1009190"/>
              <a:ext cx="2921000" cy="2740496"/>
              <a:chOff x="3971390" y="1775636"/>
              <a:chExt cx="2929142" cy="2748135"/>
            </a:xfrm>
          </p:grpSpPr>
          <p:grpSp>
            <p:nvGrpSpPr>
              <p:cNvPr id="27" name="组合 26"/>
              <p:cNvGrpSpPr/>
              <p:nvPr/>
            </p:nvGrpSpPr>
            <p:grpSpPr>
              <a:xfrm>
                <a:off x="4069390" y="2060280"/>
                <a:ext cx="2381250" cy="2381250"/>
                <a:chOff x="1304925" y="752475"/>
                <a:chExt cx="2381250" cy="2381250"/>
              </a:xfrm>
            </p:grpSpPr>
            <p:sp>
              <p:nvSpPr>
                <p:cNvPr id="29" name="椭圆 28"/>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0" name="椭圆 29"/>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pic>
            <p:nvPicPr>
              <p:cNvPr id="28" name="图片 27"/>
              <p:cNvPicPr>
                <a:picLocks noChangeAspect="1"/>
              </p:cNvPicPr>
              <p:nvPr/>
            </p:nvPicPr>
            <p:blipFill>
              <a:blip r:embed="rId4"/>
              <a:stretch>
                <a:fillRect/>
              </a:stretch>
            </p:blipFill>
            <p:spPr>
              <a:xfrm>
                <a:off x="3971390" y="1775636"/>
                <a:ext cx="2929142" cy="2748135"/>
              </a:xfrm>
              <a:prstGeom prst="rect">
                <a:avLst/>
              </a:prstGeom>
            </p:spPr>
          </p:pic>
        </p:grpSp>
        <p:sp>
          <p:nvSpPr>
            <p:cNvPr id="26" name="文本框 25"/>
            <p:cNvSpPr txBox="1"/>
            <p:nvPr/>
          </p:nvSpPr>
          <p:spPr>
            <a:xfrm>
              <a:off x="5504204" y="1967296"/>
              <a:ext cx="1183597" cy="1129559"/>
            </a:xfrm>
            <a:prstGeom prst="rect">
              <a:avLst/>
            </a:prstGeom>
            <a:noFill/>
          </p:spPr>
          <p:txBody>
            <a:bodyPr wrap="none" rtlCol="0">
              <a:spAutoFit/>
            </a:bodyPr>
            <a:lstStyle/>
            <a:p>
              <a:pPr algn="ctr"/>
              <a:r>
                <a:rPr lang="en-US" altLang="zh-CN" sz="4800" b="1" dirty="0">
                  <a:solidFill>
                    <a:srgbClr val="9D6BAB"/>
                  </a:solidFill>
                </a:rPr>
                <a:t>04</a:t>
              </a:r>
              <a:endParaRPr lang="zh-CN" altLang="en-US" sz="4800" b="1" dirty="0">
                <a:solidFill>
                  <a:srgbClr val="9D6BAB"/>
                </a:solidFill>
              </a:endParaRPr>
            </a:p>
          </p:txBody>
        </p:sp>
      </p:grpSp>
      <p:sp>
        <p:nvSpPr>
          <p:cNvPr id="32" name="文本框 31"/>
          <p:cNvSpPr txBox="1"/>
          <p:nvPr/>
        </p:nvSpPr>
        <p:spPr>
          <a:xfrm>
            <a:off x="930402" y="4201389"/>
            <a:ext cx="1620957" cy="954107"/>
          </a:xfrm>
          <a:prstGeom prst="rect">
            <a:avLst/>
          </a:prstGeom>
          <a:noFill/>
        </p:spPr>
        <p:txBody>
          <a:bodyPr wrap="none" rtlCol="0">
            <a:spAutoFit/>
            <a:scene3d>
              <a:camera prst="orthographicFront"/>
              <a:lightRig rig="threePt" dir="t">
                <a:rot lat="0" lon="0" rev="0"/>
              </a:lightRig>
            </a:scene3d>
            <a:sp3d contourW="12700"/>
          </a:bodyPr>
          <a:lstStyle/>
          <a:p>
            <a:pPr algn="ctr"/>
            <a:r>
              <a:rPr lang="zh-CN" altLang="en-US" sz="2800" dirty="0">
                <a:solidFill>
                  <a:schemeClr val="tx1">
                    <a:lumMod val="75000"/>
                    <a:lumOff val="25000"/>
                  </a:schemeClr>
                </a:solidFill>
                <a:latin typeface="时尚中黑简体" panose="01010104010101010101" pitchFamily="2" charset="-122"/>
                <a:ea typeface="时尚中黑简体" panose="01010104010101010101" pitchFamily="2" charset="-122"/>
              </a:rPr>
              <a:t>标题文字</a:t>
            </a:r>
            <a:endParaRPr lang="en-US" altLang="zh-CN" sz="2800" dirty="0">
              <a:solidFill>
                <a:schemeClr val="tx1">
                  <a:lumMod val="75000"/>
                  <a:lumOff val="25000"/>
                </a:schemeClr>
              </a:solidFill>
              <a:latin typeface="时尚中黑简体" panose="01010104010101010101" pitchFamily="2" charset="-122"/>
              <a:ea typeface="时尚中黑简体" panose="01010104010101010101" pitchFamily="2" charset="-122"/>
            </a:endParaRPr>
          </a:p>
          <a:p>
            <a:pPr algn="ctr"/>
            <a:r>
              <a:rPr lang="zh-CN" altLang="en-US" sz="2800" dirty="0">
                <a:solidFill>
                  <a:schemeClr val="tx1">
                    <a:lumMod val="75000"/>
                    <a:lumOff val="25000"/>
                  </a:schemeClr>
                </a:solidFill>
                <a:latin typeface="时尚中黑简体" panose="01010104010101010101" pitchFamily="2" charset="-122"/>
                <a:ea typeface="时尚中黑简体" panose="01010104010101010101" pitchFamily="2" charset="-122"/>
              </a:rPr>
              <a:t>添加此处</a:t>
            </a:r>
          </a:p>
        </p:txBody>
      </p:sp>
      <p:sp>
        <p:nvSpPr>
          <p:cNvPr id="33" name="文本框 32"/>
          <p:cNvSpPr txBox="1"/>
          <p:nvPr/>
        </p:nvSpPr>
        <p:spPr>
          <a:xfrm>
            <a:off x="3877416" y="4201389"/>
            <a:ext cx="1620957" cy="954107"/>
          </a:xfrm>
          <a:prstGeom prst="rect">
            <a:avLst/>
          </a:prstGeom>
          <a:noFill/>
        </p:spPr>
        <p:txBody>
          <a:bodyPr wrap="none" rtlCol="0">
            <a:spAutoFit/>
            <a:scene3d>
              <a:camera prst="orthographicFront"/>
              <a:lightRig rig="threePt" dir="t">
                <a:rot lat="0" lon="0" rev="0"/>
              </a:lightRig>
            </a:scene3d>
            <a:sp3d contourW="12700"/>
          </a:bodyPr>
          <a:lstStyle/>
          <a:p>
            <a:pPr algn="ctr"/>
            <a:r>
              <a:rPr lang="zh-CN" altLang="en-US" sz="2800" dirty="0">
                <a:solidFill>
                  <a:schemeClr val="tx1">
                    <a:lumMod val="75000"/>
                    <a:lumOff val="25000"/>
                  </a:schemeClr>
                </a:solidFill>
                <a:latin typeface="时尚中黑简体" panose="01010104010101010101" pitchFamily="2" charset="-122"/>
                <a:ea typeface="时尚中黑简体" panose="01010104010101010101" pitchFamily="2" charset="-122"/>
              </a:rPr>
              <a:t>标题文字</a:t>
            </a:r>
            <a:endParaRPr lang="en-US" altLang="zh-CN" sz="2800" dirty="0">
              <a:solidFill>
                <a:schemeClr val="tx1">
                  <a:lumMod val="75000"/>
                  <a:lumOff val="25000"/>
                </a:schemeClr>
              </a:solidFill>
              <a:latin typeface="时尚中黑简体" panose="01010104010101010101" pitchFamily="2" charset="-122"/>
              <a:ea typeface="时尚中黑简体" panose="01010104010101010101" pitchFamily="2" charset="-122"/>
            </a:endParaRPr>
          </a:p>
          <a:p>
            <a:pPr algn="ctr"/>
            <a:r>
              <a:rPr lang="zh-CN" altLang="en-US" sz="2800" dirty="0">
                <a:solidFill>
                  <a:schemeClr val="tx1">
                    <a:lumMod val="75000"/>
                    <a:lumOff val="25000"/>
                  </a:schemeClr>
                </a:solidFill>
                <a:latin typeface="时尚中黑简体" panose="01010104010101010101" pitchFamily="2" charset="-122"/>
                <a:ea typeface="时尚中黑简体" panose="01010104010101010101" pitchFamily="2" charset="-122"/>
              </a:rPr>
              <a:t>添加此处</a:t>
            </a:r>
          </a:p>
        </p:txBody>
      </p:sp>
      <p:sp>
        <p:nvSpPr>
          <p:cNvPr id="34" name="文本框 33"/>
          <p:cNvSpPr txBox="1"/>
          <p:nvPr/>
        </p:nvSpPr>
        <p:spPr>
          <a:xfrm>
            <a:off x="6693626" y="4201389"/>
            <a:ext cx="1620957" cy="954107"/>
          </a:xfrm>
          <a:prstGeom prst="rect">
            <a:avLst/>
          </a:prstGeom>
          <a:noFill/>
        </p:spPr>
        <p:txBody>
          <a:bodyPr wrap="none" rtlCol="0">
            <a:spAutoFit/>
            <a:scene3d>
              <a:camera prst="orthographicFront"/>
              <a:lightRig rig="threePt" dir="t">
                <a:rot lat="0" lon="0" rev="0"/>
              </a:lightRig>
            </a:scene3d>
            <a:sp3d contourW="12700"/>
          </a:bodyPr>
          <a:lstStyle/>
          <a:p>
            <a:pPr algn="ctr"/>
            <a:r>
              <a:rPr lang="zh-CN" altLang="en-US" sz="2800" dirty="0">
                <a:solidFill>
                  <a:schemeClr val="tx1">
                    <a:lumMod val="75000"/>
                    <a:lumOff val="25000"/>
                  </a:schemeClr>
                </a:solidFill>
                <a:latin typeface="时尚中黑简体" panose="01010104010101010101" pitchFamily="2" charset="-122"/>
                <a:ea typeface="时尚中黑简体" panose="01010104010101010101" pitchFamily="2" charset="-122"/>
              </a:rPr>
              <a:t>标题文字</a:t>
            </a:r>
            <a:endParaRPr lang="en-US" altLang="zh-CN" sz="2800" dirty="0">
              <a:solidFill>
                <a:schemeClr val="tx1">
                  <a:lumMod val="75000"/>
                  <a:lumOff val="25000"/>
                </a:schemeClr>
              </a:solidFill>
              <a:latin typeface="时尚中黑简体" panose="01010104010101010101" pitchFamily="2" charset="-122"/>
              <a:ea typeface="时尚中黑简体" panose="01010104010101010101" pitchFamily="2" charset="-122"/>
            </a:endParaRPr>
          </a:p>
          <a:p>
            <a:pPr algn="ctr"/>
            <a:r>
              <a:rPr lang="zh-CN" altLang="en-US" sz="2800" dirty="0">
                <a:solidFill>
                  <a:schemeClr val="tx1">
                    <a:lumMod val="75000"/>
                    <a:lumOff val="25000"/>
                  </a:schemeClr>
                </a:solidFill>
                <a:latin typeface="时尚中黑简体" panose="01010104010101010101" pitchFamily="2" charset="-122"/>
                <a:ea typeface="时尚中黑简体" panose="01010104010101010101" pitchFamily="2" charset="-122"/>
              </a:rPr>
              <a:t>添加此处</a:t>
            </a:r>
          </a:p>
        </p:txBody>
      </p:sp>
      <p:sp>
        <p:nvSpPr>
          <p:cNvPr id="35" name="文本框 34"/>
          <p:cNvSpPr txBox="1"/>
          <p:nvPr/>
        </p:nvSpPr>
        <p:spPr>
          <a:xfrm>
            <a:off x="9509836" y="4201389"/>
            <a:ext cx="1620957" cy="954107"/>
          </a:xfrm>
          <a:prstGeom prst="rect">
            <a:avLst/>
          </a:prstGeom>
          <a:noFill/>
        </p:spPr>
        <p:txBody>
          <a:bodyPr wrap="none" rtlCol="0">
            <a:spAutoFit/>
            <a:scene3d>
              <a:camera prst="orthographicFront"/>
              <a:lightRig rig="threePt" dir="t">
                <a:rot lat="0" lon="0" rev="0"/>
              </a:lightRig>
            </a:scene3d>
            <a:sp3d contourW="12700"/>
          </a:bodyPr>
          <a:lstStyle/>
          <a:p>
            <a:pPr algn="ctr"/>
            <a:r>
              <a:rPr lang="zh-CN" altLang="en-US" sz="2800" dirty="0">
                <a:solidFill>
                  <a:schemeClr val="tx1">
                    <a:lumMod val="75000"/>
                    <a:lumOff val="25000"/>
                  </a:schemeClr>
                </a:solidFill>
                <a:latin typeface="时尚中黑简体" panose="01010104010101010101" pitchFamily="2" charset="-122"/>
                <a:ea typeface="时尚中黑简体" panose="01010104010101010101" pitchFamily="2" charset="-122"/>
              </a:rPr>
              <a:t>标题文字</a:t>
            </a:r>
            <a:endParaRPr lang="en-US" altLang="zh-CN" sz="2800" dirty="0">
              <a:solidFill>
                <a:schemeClr val="tx1">
                  <a:lumMod val="75000"/>
                  <a:lumOff val="25000"/>
                </a:schemeClr>
              </a:solidFill>
              <a:latin typeface="时尚中黑简体" panose="01010104010101010101" pitchFamily="2" charset="-122"/>
              <a:ea typeface="时尚中黑简体" panose="01010104010101010101" pitchFamily="2" charset="-122"/>
            </a:endParaRPr>
          </a:p>
          <a:p>
            <a:pPr algn="ctr"/>
            <a:r>
              <a:rPr lang="zh-CN" altLang="en-US" sz="2800" dirty="0">
                <a:solidFill>
                  <a:schemeClr val="tx1">
                    <a:lumMod val="75000"/>
                    <a:lumOff val="25000"/>
                  </a:schemeClr>
                </a:solidFill>
                <a:latin typeface="时尚中黑简体" panose="01010104010101010101" pitchFamily="2" charset="-122"/>
                <a:ea typeface="时尚中黑简体" panose="01010104010101010101" pitchFamily="2" charset="-122"/>
              </a:rPr>
              <a:t>添加此处</a:t>
            </a:r>
          </a:p>
        </p:txBody>
      </p:sp>
      <p:sp>
        <p:nvSpPr>
          <p:cNvPr id="37" name="文本框 36"/>
          <p:cNvSpPr txBox="1"/>
          <p:nvPr/>
        </p:nvSpPr>
        <p:spPr>
          <a:xfrm>
            <a:off x="5240502" y="426482"/>
            <a:ext cx="1723550" cy="707886"/>
          </a:xfrm>
          <a:prstGeom prst="rect">
            <a:avLst/>
          </a:prstGeom>
          <a:noFill/>
        </p:spPr>
        <p:txBody>
          <a:bodyPr wrap="none" rtlCol="0">
            <a:spAutoFit/>
            <a:scene3d>
              <a:camera prst="orthographicFront"/>
              <a:lightRig rig="threePt" dir="t">
                <a:rot lat="0" lon="0" rev="0"/>
              </a:lightRig>
            </a:scene3d>
            <a:sp3d contourW="12700"/>
          </a:bodyPr>
          <a:lstStyle/>
          <a:p>
            <a:pPr algn="ctr"/>
            <a:r>
              <a:rPr lang="zh-CN" altLang="en-US" sz="4000" dirty="0">
                <a:solidFill>
                  <a:schemeClr val="tx1">
                    <a:lumMod val="75000"/>
                    <a:lumOff val="25000"/>
                  </a:schemeClr>
                </a:solidFill>
                <a:latin typeface="时尚中黑简体" panose="01010104010101010101" pitchFamily="2" charset="-122"/>
                <a:ea typeface="时尚中黑简体" panose="01010104010101010101" pitchFamily="2" charset="-122"/>
              </a:rPr>
              <a:t>目录页</a:t>
            </a:r>
          </a:p>
        </p:txBody>
      </p:sp>
      <p:grpSp>
        <p:nvGrpSpPr>
          <p:cNvPr id="41" name="组合 40"/>
          <p:cNvGrpSpPr/>
          <p:nvPr/>
        </p:nvGrpSpPr>
        <p:grpSpPr>
          <a:xfrm>
            <a:off x="2107205" y="780425"/>
            <a:ext cx="7977590" cy="0"/>
            <a:chOff x="2176257" y="780425"/>
            <a:chExt cx="7977590" cy="0"/>
          </a:xfrm>
        </p:grpSpPr>
        <p:cxnSp>
          <p:nvCxnSpPr>
            <p:cNvPr id="39" name="直接连接符 38"/>
            <p:cNvCxnSpPr/>
            <p:nvPr/>
          </p:nvCxnSpPr>
          <p:spPr>
            <a:xfrm>
              <a:off x="2176257" y="780425"/>
              <a:ext cx="2649743" cy="0"/>
            </a:xfrm>
            <a:prstGeom prst="line">
              <a:avLst/>
            </a:prstGeom>
            <a:ln w="19050">
              <a:gradFill flip="none" rotWithShape="1">
                <a:gsLst>
                  <a:gs pos="0">
                    <a:srgbClr val="9D6BAB">
                      <a:alpha val="0"/>
                    </a:srgbClr>
                  </a:gs>
                  <a:gs pos="100000">
                    <a:srgbClr val="432664"/>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a:cxnSpLocks/>
            </p:cNvCxnSpPr>
            <p:nvPr/>
          </p:nvCxnSpPr>
          <p:spPr>
            <a:xfrm flipH="1">
              <a:off x="7504104" y="780425"/>
              <a:ext cx="2649743" cy="0"/>
            </a:xfrm>
            <a:prstGeom prst="line">
              <a:avLst/>
            </a:prstGeom>
            <a:ln w="19050">
              <a:gradFill flip="none" rotWithShape="1">
                <a:gsLst>
                  <a:gs pos="0">
                    <a:srgbClr val="9D6BAB">
                      <a:alpha val="0"/>
                    </a:srgbClr>
                  </a:gs>
                  <a:gs pos="100000">
                    <a:srgbClr val="432664"/>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6050347"/>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62bcd6d-4bd7-483c-abca-a75e8e7e9b17"/>
          <p:cNvGrpSpPr>
            <a:grpSpLocks noChangeAspect="1"/>
          </p:cNvGrpSpPr>
          <p:nvPr/>
        </p:nvGrpSpPr>
        <p:grpSpPr>
          <a:xfrm>
            <a:off x="2773486" y="1668049"/>
            <a:ext cx="6132147" cy="3907249"/>
            <a:chOff x="3104456" y="1777253"/>
            <a:chExt cx="5160767" cy="3288310"/>
          </a:xfrm>
        </p:grpSpPr>
        <p:sp>
          <p:nvSpPr>
            <p:cNvPr id="4" name="任意多边形: 形状 3"/>
            <p:cNvSpPr/>
            <p:nvPr/>
          </p:nvSpPr>
          <p:spPr>
            <a:xfrm>
              <a:off x="4511251" y="1777253"/>
              <a:ext cx="3180876" cy="2674452"/>
            </a:xfrm>
            <a:custGeom>
              <a:avLst/>
              <a:gdLst/>
              <a:ahLst/>
              <a:cxnLst/>
              <a:rect l="l" t="t" r="r" b="b"/>
              <a:pathLst>
                <a:path w="209624" h="176250">
                  <a:moveTo>
                    <a:pt x="166650" y="100124"/>
                  </a:moveTo>
                  <a:cubicBezTo>
                    <a:pt x="157348" y="100124"/>
                    <a:pt x="149460" y="103380"/>
                    <a:pt x="142986" y="109891"/>
                  </a:cubicBezTo>
                  <a:cubicBezTo>
                    <a:pt x="136512" y="116403"/>
                    <a:pt x="133275" y="124272"/>
                    <a:pt x="133275" y="133499"/>
                  </a:cubicBezTo>
                  <a:cubicBezTo>
                    <a:pt x="133275" y="142652"/>
                    <a:pt x="136531" y="150466"/>
                    <a:pt x="143042" y="156940"/>
                  </a:cubicBezTo>
                  <a:cubicBezTo>
                    <a:pt x="149553" y="163414"/>
                    <a:pt x="157423" y="166651"/>
                    <a:pt x="166650" y="166651"/>
                  </a:cubicBezTo>
                  <a:cubicBezTo>
                    <a:pt x="175803" y="166651"/>
                    <a:pt x="183654" y="163414"/>
                    <a:pt x="190202" y="156940"/>
                  </a:cubicBezTo>
                  <a:cubicBezTo>
                    <a:pt x="196750" y="150466"/>
                    <a:pt x="200025" y="142652"/>
                    <a:pt x="200025" y="133499"/>
                  </a:cubicBezTo>
                  <a:cubicBezTo>
                    <a:pt x="200025" y="124272"/>
                    <a:pt x="196750" y="116403"/>
                    <a:pt x="190202" y="109891"/>
                  </a:cubicBezTo>
                  <a:cubicBezTo>
                    <a:pt x="183654" y="103380"/>
                    <a:pt x="175803" y="100124"/>
                    <a:pt x="166650" y="100124"/>
                  </a:cubicBezTo>
                  <a:close/>
                  <a:moveTo>
                    <a:pt x="42918" y="100124"/>
                  </a:moveTo>
                  <a:cubicBezTo>
                    <a:pt x="33780" y="100124"/>
                    <a:pt x="25943" y="103380"/>
                    <a:pt x="19405" y="109891"/>
                  </a:cubicBezTo>
                  <a:cubicBezTo>
                    <a:pt x="12868" y="116403"/>
                    <a:pt x="9599" y="124272"/>
                    <a:pt x="9599" y="133499"/>
                  </a:cubicBezTo>
                  <a:cubicBezTo>
                    <a:pt x="9599" y="142652"/>
                    <a:pt x="12868" y="150466"/>
                    <a:pt x="19405" y="156940"/>
                  </a:cubicBezTo>
                  <a:cubicBezTo>
                    <a:pt x="25943" y="163414"/>
                    <a:pt x="33780" y="166651"/>
                    <a:pt x="42918" y="166651"/>
                  </a:cubicBezTo>
                  <a:cubicBezTo>
                    <a:pt x="52130" y="166651"/>
                    <a:pt x="59986" y="163414"/>
                    <a:pt x="66487" y="156940"/>
                  </a:cubicBezTo>
                  <a:cubicBezTo>
                    <a:pt x="72987" y="150466"/>
                    <a:pt x="76237" y="142652"/>
                    <a:pt x="76237" y="133499"/>
                  </a:cubicBezTo>
                  <a:cubicBezTo>
                    <a:pt x="76237" y="124272"/>
                    <a:pt x="73005" y="116403"/>
                    <a:pt x="66542" y="109891"/>
                  </a:cubicBezTo>
                  <a:cubicBezTo>
                    <a:pt x="60079" y="103380"/>
                    <a:pt x="52205" y="100124"/>
                    <a:pt x="42918" y="100124"/>
                  </a:cubicBezTo>
                  <a:close/>
                  <a:moveTo>
                    <a:pt x="166650" y="90525"/>
                  </a:moveTo>
                  <a:cubicBezTo>
                    <a:pt x="178469" y="90525"/>
                    <a:pt x="188586" y="94711"/>
                    <a:pt x="197001" y="103082"/>
                  </a:cubicBezTo>
                  <a:cubicBezTo>
                    <a:pt x="205416" y="111454"/>
                    <a:pt x="209624" y="121593"/>
                    <a:pt x="209624" y="133499"/>
                  </a:cubicBezTo>
                  <a:cubicBezTo>
                    <a:pt x="209624" y="145257"/>
                    <a:pt x="205416" y="155321"/>
                    <a:pt x="197001" y="163693"/>
                  </a:cubicBezTo>
                  <a:cubicBezTo>
                    <a:pt x="188586" y="172064"/>
                    <a:pt x="178469" y="176250"/>
                    <a:pt x="166650" y="176250"/>
                  </a:cubicBezTo>
                  <a:cubicBezTo>
                    <a:pt x="154744" y="176250"/>
                    <a:pt x="144605" y="172064"/>
                    <a:pt x="136233" y="163693"/>
                  </a:cubicBezTo>
                  <a:cubicBezTo>
                    <a:pt x="127862" y="155321"/>
                    <a:pt x="123676" y="145257"/>
                    <a:pt x="123676" y="133499"/>
                  </a:cubicBezTo>
                  <a:cubicBezTo>
                    <a:pt x="123676" y="121593"/>
                    <a:pt x="127862" y="111454"/>
                    <a:pt x="136233" y="103082"/>
                  </a:cubicBezTo>
                  <a:cubicBezTo>
                    <a:pt x="144605" y="94711"/>
                    <a:pt x="154744" y="90525"/>
                    <a:pt x="166650" y="90525"/>
                  </a:cubicBezTo>
                  <a:close/>
                  <a:moveTo>
                    <a:pt x="42918" y="90525"/>
                  </a:moveTo>
                  <a:cubicBezTo>
                    <a:pt x="54809" y="90525"/>
                    <a:pt x="64935" y="94711"/>
                    <a:pt x="73295" y="103082"/>
                  </a:cubicBezTo>
                  <a:cubicBezTo>
                    <a:pt x="81656" y="111454"/>
                    <a:pt x="85836" y="121593"/>
                    <a:pt x="85836" y="133499"/>
                  </a:cubicBezTo>
                  <a:cubicBezTo>
                    <a:pt x="85836" y="145257"/>
                    <a:pt x="81656" y="155321"/>
                    <a:pt x="73295" y="163693"/>
                  </a:cubicBezTo>
                  <a:cubicBezTo>
                    <a:pt x="64935" y="172064"/>
                    <a:pt x="54809" y="176250"/>
                    <a:pt x="42918" y="176250"/>
                  </a:cubicBezTo>
                  <a:cubicBezTo>
                    <a:pt x="31114" y="176250"/>
                    <a:pt x="21010" y="172064"/>
                    <a:pt x="12606" y="163693"/>
                  </a:cubicBezTo>
                  <a:cubicBezTo>
                    <a:pt x="4202" y="155321"/>
                    <a:pt x="0" y="145257"/>
                    <a:pt x="0" y="133499"/>
                  </a:cubicBezTo>
                  <a:cubicBezTo>
                    <a:pt x="0" y="121593"/>
                    <a:pt x="4202" y="111454"/>
                    <a:pt x="12606" y="103082"/>
                  </a:cubicBezTo>
                  <a:cubicBezTo>
                    <a:pt x="21010" y="94711"/>
                    <a:pt x="31114" y="90525"/>
                    <a:pt x="42918" y="90525"/>
                  </a:cubicBezTo>
                  <a:close/>
                  <a:moveTo>
                    <a:pt x="102133" y="19646"/>
                  </a:moveTo>
                  <a:cubicBezTo>
                    <a:pt x="104311" y="19646"/>
                    <a:pt x="105925" y="20278"/>
                    <a:pt x="106976" y="21543"/>
                  </a:cubicBezTo>
                  <a:cubicBezTo>
                    <a:pt x="108103" y="23180"/>
                    <a:pt x="110581" y="27124"/>
                    <a:pt x="114411" y="33375"/>
                  </a:cubicBezTo>
                  <a:lnTo>
                    <a:pt x="127590" y="54695"/>
                  </a:lnTo>
                  <a:lnTo>
                    <a:pt x="152303" y="54695"/>
                  </a:lnTo>
                  <a:cubicBezTo>
                    <a:pt x="154372" y="54695"/>
                    <a:pt x="156108" y="55383"/>
                    <a:pt x="157512" y="56760"/>
                  </a:cubicBezTo>
                  <a:cubicBezTo>
                    <a:pt x="158916" y="58136"/>
                    <a:pt x="159618" y="59866"/>
                    <a:pt x="159618" y="61950"/>
                  </a:cubicBezTo>
                  <a:cubicBezTo>
                    <a:pt x="159618" y="64034"/>
                    <a:pt x="158911" y="65782"/>
                    <a:pt x="157497" y="67196"/>
                  </a:cubicBezTo>
                  <a:cubicBezTo>
                    <a:pt x="156083" y="68610"/>
                    <a:pt x="154334" y="69317"/>
                    <a:pt x="152251" y="69317"/>
                  </a:cubicBezTo>
                  <a:lnTo>
                    <a:pt x="124346" y="69317"/>
                  </a:lnTo>
                  <a:cubicBezTo>
                    <a:pt x="121295" y="69317"/>
                    <a:pt x="119174" y="68387"/>
                    <a:pt x="117983" y="66527"/>
                  </a:cubicBezTo>
                  <a:lnTo>
                    <a:pt x="104700" y="53020"/>
                  </a:lnTo>
                  <a:lnTo>
                    <a:pt x="89476" y="68312"/>
                  </a:lnTo>
                  <a:lnTo>
                    <a:pt x="113026" y="81149"/>
                  </a:lnTo>
                  <a:cubicBezTo>
                    <a:pt x="117268" y="83605"/>
                    <a:pt x="119389" y="86507"/>
                    <a:pt x="119389" y="89855"/>
                  </a:cubicBezTo>
                  <a:cubicBezTo>
                    <a:pt x="119389" y="90376"/>
                    <a:pt x="119313" y="90990"/>
                    <a:pt x="119161" y="91697"/>
                  </a:cubicBezTo>
                  <a:cubicBezTo>
                    <a:pt x="119010" y="92404"/>
                    <a:pt x="118934" y="92795"/>
                    <a:pt x="118934" y="92869"/>
                  </a:cubicBezTo>
                  <a:lnTo>
                    <a:pt x="114300" y="138076"/>
                  </a:lnTo>
                  <a:cubicBezTo>
                    <a:pt x="114300" y="140680"/>
                    <a:pt x="113351" y="142931"/>
                    <a:pt x="111453" y="144829"/>
                  </a:cubicBezTo>
                  <a:cubicBezTo>
                    <a:pt x="109556" y="146726"/>
                    <a:pt x="107305" y="147675"/>
                    <a:pt x="104700" y="147675"/>
                  </a:cubicBezTo>
                  <a:cubicBezTo>
                    <a:pt x="102096" y="147675"/>
                    <a:pt x="99845" y="146726"/>
                    <a:pt x="97947" y="144829"/>
                  </a:cubicBezTo>
                  <a:cubicBezTo>
                    <a:pt x="96050" y="142931"/>
                    <a:pt x="95101" y="140680"/>
                    <a:pt x="95101" y="138076"/>
                  </a:cubicBezTo>
                  <a:lnTo>
                    <a:pt x="99901" y="97669"/>
                  </a:lnTo>
                  <a:lnTo>
                    <a:pt x="65633" y="82935"/>
                  </a:lnTo>
                  <a:cubicBezTo>
                    <a:pt x="62805" y="81670"/>
                    <a:pt x="60610" y="79884"/>
                    <a:pt x="59047" y="77577"/>
                  </a:cubicBezTo>
                  <a:cubicBezTo>
                    <a:pt x="57485" y="75270"/>
                    <a:pt x="56703" y="72740"/>
                    <a:pt x="56703" y="69987"/>
                  </a:cubicBezTo>
                  <a:cubicBezTo>
                    <a:pt x="56703" y="64927"/>
                    <a:pt x="58824" y="60276"/>
                    <a:pt x="63066" y="56034"/>
                  </a:cubicBezTo>
                  <a:lnTo>
                    <a:pt x="97668" y="21543"/>
                  </a:lnTo>
                  <a:cubicBezTo>
                    <a:pt x="98933" y="20278"/>
                    <a:pt x="100421" y="19646"/>
                    <a:pt x="102133" y="19646"/>
                  </a:cubicBezTo>
                  <a:close/>
                  <a:moveTo>
                    <a:pt x="132606" y="0"/>
                  </a:moveTo>
                  <a:cubicBezTo>
                    <a:pt x="137255" y="0"/>
                    <a:pt x="141227" y="1582"/>
                    <a:pt x="144520" y="4744"/>
                  </a:cubicBezTo>
                  <a:cubicBezTo>
                    <a:pt x="147814" y="7907"/>
                    <a:pt x="149460" y="11721"/>
                    <a:pt x="149460" y="16185"/>
                  </a:cubicBezTo>
                  <a:cubicBezTo>
                    <a:pt x="149460" y="20650"/>
                    <a:pt x="147814" y="24483"/>
                    <a:pt x="144520" y="27682"/>
                  </a:cubicBezTo>
                  <a:cubicBezTo>
                    <a:pt x="141227" y="30882"/>
                    <a:pt x="137255" y="32482"/>
                    <a:pt x="132606" y="32482"/>
                  </a:cubicBezTo>
                  <a:cubicBezTo>
                    <a:pt x="128066" y="32482"/>
                    <a:pt x="124178" y="30882"/>
                    <a:pt x="120941" y="27682"/>
                  </a:cubicBezTo>
                  <a:cubicBezTo>
                    <a:pt x="117704" y="24483"/>
                    <a:pt x="116086" y="20650"/>
                    <a:pt x="116086" y="16185"/>
                  </a:cubicBezTo>
                  <a:cubicBezTo>
                    <a:pt x="116086" y="11721"/>
                    <a:pt x="117704" y="7907"/>
                    <a:pt x="120941" y="4744"/>
                  </a:cubicBezTo>
                  <a:cubicBezTo>
                    <a:pt x="124178" y="1582"/>
                    <a:pt x="128066" y="0"/>
                    <a:pt x="132606" y="0"/>
                  </a:cubicBezTo>
                  <a:close/>
                </a:path>
              </a:pathLst>
            </a:custGeom>
            <a:solidFill>
              <a:srgbClr val="9D6BAB"/>
            </a:solidFill>
            <a:ln>
              <a:noFill/>
            </a:ln>
            <a:effectLst/>
          </p:spPr>
          <p:txBody>
            <a:bodyPr anchor="ctr"/>
            <a:lstStyle/>
            <a:p>
              <a:pPr algn="ctr"/>
              <a:endParaRPr sz="3200"/>
            </a:p>
          </p:txBody>
        </p:sp>
        <p:sp>
          <p:nvSpPr>
            <p:cNvPr id="5" name="弧形 4"/>
            <p:cNvSpPr/>
            <p:nvPr/>
          </p:nvSpPr>
          <p:spPr>
            <a:xfrm>
              <a:off x="6594516" y="3364969"/>
              <a:ext cx="870994" cy="870994"/>
            </a:xfrm>
            <a:prstGeom prst="arc">
              <a:avLst>
                <a:gd name="adj1" fmla="val 16200000"/>
                <a:gd name="adj2" fmla="val 11884283"/>
              </a:avLst>
            </a:prstGeom>
            <a:noFill/>
            <a:ln w="101600" cap="rnd">
              <a:solidFill>
                <a:srgbClr val="B1B5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6" name="文本框 9"/>
            <p:cNvSpPr txBox="1"/>
            <p:nvPr/>
          </p:nvSpPr>
          <p:spPr>
            <a:xfrm>
              <a:off x="6750897" y="3640230"/>
              <a:ext cx="548548" cy="338554"/>
            </a:xfrm>
            <a:prstGeom prst="rect">
              <a:avLst/>
            </a:prstGeom>
            <a:noFill/>
          </p:spPr>
          <p:txBody>
            <a:bodyPr wrap="none">
              <a:normAutofit fontScale="92500" lnSpcReduction="10000"/>
            </a:bodyPr>
            <a:lstStyle/>
            <a:p>
              <a:pPr algn="ctr"/>
              <a:r>
                <a:rPr lang="en-US" sz="2400" dirty="0">
                  <a:solidFill>
                    <a:schemeClr val="tx1">
                      <a:lumMod val="65000"/>
                      <a:lumOff val="35000"/>
                    </a:schemeClr>
                  </a:solidFill>
                  <a:latin typeface="Impact" panose="020B0806030902050204" pitchFamily="34" charset="0"/>
                </a:rPr>
                <a:t>95%</a:t>
              </a:r>
            </a:p>
          </p:txBody>
        </p:sp>
        <p:sp>
          <p:nvSpPr>
            <p:cNvPr id="7" name="弧形 6"/>
            <p:cNvSpPr/>
            <p:nvPr/>
          </p:nvSpPr>
          <p:spPr>
            <a:xfrm>
              <a:off x="4721577" y="3364969"/>
              <a:ext cx="870994" cy="870994"/>
            </a:xfrm>
            <a:prstGeom prst="arc">
              <a:avLst>
                <a:gd name="adj1" fmla="val 16200000"/>
                <a:gd name="adj2" fmla="val 2102801"/>
              </a:avLst>
            </a:prstGeom>
            <a:noFill/>
            <a:ln w="101600" cap="rnd">
              <a:solidFill>
                <a:srgbClr val="C8ACE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p>
          </p:txBody>
        </p:sp>
        <p:sp>
          <p:nvSpPr>
            <p:cNvPr id="8" name="文本框 34"/>
            <p:cNvSpPr txBox="1"/>
            <p:nvPr/>
          </p:nvSpPr>
          <p:spPr>
            <a:xfrm>
              <a:off x="4865743" y="3640230"/>
              <a:ext cx="540533" cy="338554"/>
            </a:xfrm>
            <a:prstGeom prst="rect">
              <a:avLst/>
            </a:prstGeom>
            <a:noFill/>
          </p:spPr>
          <p:txBody>
            <a:bodyPr wrap="none">
              <a:normAutofit fontScale="92500" lnSpcReduction="10000"/>
            </a:bodyPr>
            <a:lstStyle/>
            <a:p>
              <a:pPr algn="ctr"/>
              <a:r>
                <a:rPr lang="en-US" sz="2400">
                  <a:solidFill>
                    <a:schemeClr val="tx1">
                      <a:lumMod val="65000"/>
                      <a:lumOff val="35000"/>
                    </a:schemeClr>
                  </a:solidFill>
                  <a:latin typeface="Impact" panose="020B0806030902050204" pitchFamily="34" charset="0"/>
                </a:rPr>
                <a:t>45%</a:t>
              </a:r>
            </a:p>
          </p:txBody>
        </p:sp>
        <p:cxnSp>
          <p:nvCxnSpPr>
            <p:cNvPr id="9" name="直接连接符 8"/>
            <p:cNvCxnSpPr>
              <a:cxnSpLocks/>
            </p:cNvCxnSpPr>
            <p:nvPr/>
          </p:nvCxnSpPr>
          <p:spPr>
            <a:xfrm>
              <a:off x="6606101" y="1793202"/>
              <a:ext cx="1659122"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6096000" y="4451705"/>
              <a:ext cx="731931" cy="613858"/>
            </a:xfrm>
            <a:prstGeom prst="line">
              <a:avLst/>
            </a:prstGeom>
            <a:ln>
              <a:solidFill>
                <a:srgbClr val="95A5A6"/>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160335" y="5049615"/>
              <a:ext cx="935665" cy="0"/>
            </a:xfrm>
            <a:prstGeom prst="line">
              <a:avLst/>
            </a:prstGeom>
            <a:ln>
              <a:solidFill>
                <a:srgbClr val="95A5A6"/>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a:cxnSpLocks/>
            </p:cNvCxnSpPr>
            <p:nvPr/>
          </p:nvCxnSpPr>
          <p:spPr>
            <a:xfrm flipH="1" flipV="1">
              <a:off x="4040122" y="3114479"/>
              <a:ext cx="460527" cy="772346"/>
            </a:xfrm>
            <a:prstGeom prst="line">
              <a:avLst/>
            </a:prstGeom>
            <a:ln>
              <a:solidFill>
                <a:srgbClr val="95A5A6"/>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104456" y="3114479"/>
              <a:ext cx="935665" cy="0"/>
            </a:xfrm>
            <a:prstGeom prst="line">
              <a:avLst/>
            </a:prstGeom>
            <a:ln>
              <a:solidFill>
                <a:srgbClr val="95A5A6"/>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336915" y="195825"/>
            <a:ext cx="11855085" cy="867700"/>
            <a:chOff x="336915" y="195825"/>
            <a:chExt cx="11855085" cy="867700"/>
          </a:xfrm>
        </p:grpSpPr>
        <p:pic>
          <p:nvPicPr>
            <p:cNvPr id="25" name="图片 24"/>
            <p:cNvPicPr>
              <a:picLocks noChangeAspect="1"/>
            </p:cNvPicPr>
            <p:nvPr/>
          </p:nvPicPr>
          <p:blipFill>
            <a:blip r:embed="rId3"/>
            <a:stretch>
              <a:fillRect/>
            </a:stretch>
          </p:blipFill>
          <p:spPr>
            <a:xfrm>
              <a:off x="336915" y="195825"/>
              <a:ext cx="954856" cy="867700"/>
            </a:xfrm>
            <a:prstGeom prst="rect">
              <a:avLst/>
            </a:prstGeom>
            <a:effectLst/>
          </p:spPr>
        </p:pic>
        <p:sp>
          <p:nvSpPr>
            <p:cNvPr id="26" name="文本框 25"/>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27" name="文本框 26"/>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28" name="直接连接符 27"/>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575754" y="2009472"/>
            <a:ext cx="2587546" cy="1222667"/>
            <a:chOff x="6723970" y="2930779"/>
            <a:chExt cx="2587546" cy="1222667"/>
          </a:xfrm>
        </p:grpSpPr>
        <p:sp>
          <p:nvSpPr>
            <p:cNvPr id="34" name="矩形 33"/>
            <p:cNvSpPr/>
            <p:nvPr/>
          </p:nvSpPr>
          <p:spPr>
            <a:xfrm>
              <a:off x="6723970" y="3285516"/>
              <a:ext cx="258754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35" name="矩形 34"/>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36" name="组合 35"/>
          <p:cNvGrpSpPr/>
          <p:nvPr/>
        </p:nvGrpSpPr>
        <p:grpSpPr>
          <a:xfrm>
            <a:off x="2278743" y="4963964"/>
            <a:ext cx="2587546" cy="1188363"/>
            <a:chOff x="6723970" y="2930779"/>
            <a:chExt cx="2587546" cy="1188363"/>
          </a:xfrm>
        </p:grpSpPr>
        <p:sp>
          <p:nvSpPr>
            <p:cNvPr id="37" name="矩形 36"/>
            <p:cNvSpPr/>
            <p:nvPr/>
          </p:nvSpPr>
          <p:spPr>
            <a:xfrm>
              <a:off x="6723970" y="3285516"/>
              <a:ext cx="2587546" cy="83362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38" name="矩形 37"/>
            <p:cNvSpPr/>
            <p:nvPr/>
          </p:nvSpPr>
          <p:spPr>
            <a:xfrm>
              <a:off x="7069542" y="2930779"/>
              <a:ext cx="2241974" cy="38055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39" name="组合 38"/>
          <p:cNvGrpSpPr/>
          <p:nvPr/>
        </p:nvGrpSpPr>
        <p:grpSpPr>
          <a:xfrm>
            <a:off x="1155984" y="1933289"/>
            <a:ext cx="2587546" cy="1188363"/>
            <a:chOff x="6723970" y="2930779"/>
            <a:chExt cx="2587546" cy="1188363"/>
          </a:xfrm>
        </p:grpSpPr>
        <p:sp>
          <p:nvSpPr>
            <p:cNvPr id="40" name="矩形 39"/>
            <p:cNvSpPr/>
            <p:nvPr/>
          </p:nvSpPr>
          <p:spPr>
            <a:xfrm>
              <a:off x="6723970" y="3285516"/>
              <a:ext cx="2587546" cy="83362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41" name="矩形 40"/>
            <p:cNvSpPr/>
            <p:nvPr/>
          </p:nvSpPr>
          <p:spPr>
            <a:xfrm>
              <a:off x="7069542" y="2930779"/>
              <a:ext cx="2241974" cy="38055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180508724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bb8301b-cefd-440e-bdba-ae30da2f6515"/>
          <p:cNvGrpSpPr>
            <a:grpSpLocks noChangeAspect="1"/>
          </p:cNvGrpSpPr>
          <p:nvPr/>
        </p:nvGrpSpPr>
        <p:grpSpPr>
          <a:xfrm>
            <a:off x="911424" y="3049730"/>
            <a:ext cx="10297145" cy="1285414"/>
            <a:chOff x="911424" y="3049730"/>
            <a:chExt cx="10297145" cy="1285414"/>
          </a:xfrm>
        </p:grpSpPr>
        <p:cxnSp>
          <p:nvCxnSpPr>
            <p:cNvPr id="4" name="Straight Connector 65"/>
            <p:cNvCxnSpPr/>
            <p:nvPr/>
          </p:nvCxnSpPr>
          <p:spPr>
            <a:xfrm flipH="1">
              <a:off x="9003279" y="3581165"/>
              <a:ext cx="8302" cy="70886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59"/>
            <p:cNvCxnSpPr/>
            <p:nvPr/>
          </p:nvCxnSpPr>
          <p:spPr>
            <a:xfrm flipH="1">
              <a:off x="4333550" y="3581165"/>
              <a:ext cx="8302" cy="70886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1"/>
            <p:cNvCxnSpPr/>
            <p:nvPr/>
          </p:nvCxnSpPr>
          <p:spPr>
            <a:xfrm flipH="1">
              <a:off x="911424" y="3677127"/>
              <a:ext cx="10297145" cy="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Oval 38"/>
            <p:cNvSpPr/>
            <p:nvPr/>
          </p:nvSpPr>
          <p:spPr>
            <a:xfrm>
              <a:off x="8913210" y="3555625"/>
              <a:ext cx="217161" cy="217161"/>
            </a:xfrm>
            <a:prstGeom prst="ellipse">
              <a:avLst/>
            </a:prstGeom>
            <a:solidFill>
              <a:srgbClr val="C8ACE8"/>
            </a:solid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9" name="Straight Connector 45"/>
            <p:cNvCxnSpPr/>
            <p:nvPr/>
          </p:nvCxnSpPr>
          <p:spPr>
            <a:xfrm flipH="1">
              <a:off x="1985792" y="3061828"/>
              <a:ext cx="8302" cy="70886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35"/>
            <p:cNvSpPr/>
            <p:nvPr/>
          </p:nvSpPr>
          <p:spPr>
            <a:xfrm>
              <a:off x="1877211" y="3555625"/>
              <a:ext cx="217161" cy="217161"/>
            </a:xfrm>
            <a:prstGeom prst="ellipse">
              <a:avLst/>
            </a:prstGeom>
            <a:solidFill>
              <a:srgbClr val="BFC3E7"/>
            </a:solid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36"/>
            <p:cNvSpPr/>
            <p:nvPr/>
          </p:nvSpPr>
          <p:spPr>
            <a:xfrm>
              <a:off x="4233272" y="3555625"/>
              <a:ext cx="217161" cy="217161"/>
            </a:xfrm>
            <a:prstGeom prst="ellipse">
              <a:avLst/>
            </a:prstGeom>
            <a:solidFill>
              <a:srgbClr val="B1B5E1"/>
            </a:solid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Rectangle 44"/>
            <p:cNvSpPr/>
            <p:nvPr/>
          </p:nvSpPr>
          <p:spPr>
            <a:xfrm>
              <a:off x="1985793" y="3049730"/>
              <a:ext cx="884475" cy="358464"/>
            </a:xfrm>
            <a:prstGeom prst="rect">
              <a:avLst/>
            </a:prstGeom>
            <a:solidFill>
              <a:srgbClr val="BFC3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defRPr/>
              </a:pPr>
              <a:r>
                <a:rPr lang="en-US" altLang="zh-CN" b="1" dirty="0" smtClean="0">
                  <a:solidFill>
                    <a:schemeClr val="bg1"/>
                  </a:solidFill>
                </a:rPr>
                <a:t>201X</a:t>
              </a:r>
              <a:endParaRPr lang="en-US" altLang="zh-CN" b="1" dirty="0">
                <a:solidFill>
                  <a:schemeClr val="bg1"/>
                </a:solidFill>
              </a:endParaRPr>
            </a:p>
          </p:txBody>
        </p:sp>
        <p:cxnSp>
          <p:nvCxnSpPr>
            <p:cNvPr id="14" name="Straight Connector 55"/>
            <p:cNvCxnSpPr/>
            <p:nvPr/>
          </p:nvCxnSpPr>
          <p:spPr>
            <a:xfrm flipH="1">
              <a:off x="6559476" y="3061828"/>
              <a:ext cx="8302" cy="70886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53"/>
            <p:cNvSpPr/>
            <p:nvPr/>
          </p:nvSpPr>
          <p:spPr>
            <a:xfrm>
              <a:off x="6562223" y="3049730"/>
              <a:ext cx="884475" cy="358464"/>
            </a:xfrm>
            <a:prstGeom prst="rect">
              <a:avLst/>
            </a:prstGeom>
            <a:solidFill>
              <a:srgbClr val="ACC0E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defRPr/>
              </a:pPr>
              <a:r>
                <a:rPr lang="en-US" altLang="zh-CN" b="1" dirty="0" smtClean="0">
                  <a:solidFill>
                    <a:schemeClr val="bg1"/>
                  </a:solidFill>
                </a:rPr>
                <a:t>201X</a:t>
              </a:r>
              <a:endParaRPr lang="en-US" altLang="zh-CN" b="1" dirty="0">
                <a:solidFill>
                  <a:schemeClr val="bg1"/>
                </a:solidFill>
              </a:endParaRPr>
            </a:p>
          </p:txBody>
        </p:sp>
        <p:sp>
          <p:nvSpPr>
            <p:cNvPr id="17" name="Rectangle 60"/>
            <p:cNvSpPr/>
            <p:nvPr/>
          </p:nvSpPr>
          <p:spPr>
            <a:xfrm>
              <a:off x="4333551" y="3976680"/>
              <a:ext cx="884475" cy="358464"/>
            </a:xfrm>
            <a:prstGeom prst="rect">
              <a:avLst/>
            </a:prstGeom>
            <a:solidFill>
              <a:srgbClr val="B1B5E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defRPr/>
              </a:pPr>
              <a:r>
                <a:rPr lang="en-US" altLang="zh-CN" b="1" dirty="0" smtClean="0">
                  <a:solidFill>
                    <a:schemeClr val="bg1"/>
                  </a:solidFill>
                </a:rPr>
                <a:t>201X</a:t>
              </a:r>
              <a:endParaRPr lang="en-US" altLang="zh-CN" b="1" dirty="0">
                <a:solidFill>
                  <a:schemeClr val="bg1"/>
                </a:solidFill>
              </a:endParaRPr>
            </a:p>
          </p:txBody>
        </p:sp>
        <p:sp>
          <p:nvSpPr>
            <p:cNvPr id="19" name="Rectangle 69"/>
            <p:cNvSpPr/>
            <p:nvPr/>
          </p:nvSpPr>
          <p:spPr>
            <a:xfrm>
              <a:off x="9003280" y="3976680"/>
              <a:ext cx="884475" cy="358464"/>
            </a:xfrm>
            <a:prstGeom prst="rect">
              <a:avLst/>
            </a:prstGeom>
            <a:solidFill>
              <a:srgbClr val="C8ACE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defRPr/>
              </a:pPr>
              <a:r>
                <a:rPr lang="en-US" altLang="zh-CN" b="1" dirty="0" smtClean="0">
                  <a:solidFill>
                    <a:schemeClr val="bg1"/>
                  </a:solidFill>
                </a:rPr>
                <a:t>201X</a:t>
              </a:r>
              <a:endParaRPr lang="en-US" altLang="zh-CN" b="1" dirty="0">
                <a:solidFill>
                  <a:schemeClr val="bg1"/>
                </a:solidFill>
              </a:endParaRPr>
            </a:p>
          </p:txBody>
        </p:sp>
        <p:sp>
          <p:nvSpPr>
            <p:cNvPr id="20" name="Oval 37"/>
            <p:cNvSpPr/>
            <p:nvPr/>
          </p:nvSpPr>
          <p:spPr>
            <a:xfrm>
              <a:off x="6448264" y="3546100"/>
              <a:ext cx="217161" cy="217161"/>
            </a:xfrm>
            <a:prstGeom prst="ellipse">
              <a:avLst/>
            </a:prstGeom>
            <a:solidFill>
              <a:srgbClr val="ACC0E4"/>
            </a:solid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9" name="组合 28"/>
          <p:cNvGrpSpPr/>
          <p:nvPr/>
        </p:nvGrpSpPr>
        <p:grpSpPr>
          <a:xfrm>
            <a:off x="336915" y="195825"/>
            <a:ext cx="11855085" cy="867700"/>
            <a:chOff x="336915" y="195825"/>
            <a:chExt cx="11855085" cy="867700"/>
          </a:xfrm>
        </p:grpSpPr>
        <p:pic>
          <p:nvPicPr>
            <p:cNvPr id="30" name="图片 29"/>
            <p:cNvPicPr>
              <a:picLocks noChangeAspect="1"/>
            </p:cNvPicPr>
            <p:nvPr/>
          </p:nvPicPr>
          <p:blipFill>
            <a:blip r:embed="rId3"/>
            <a:stretch>
              <a:fillRect/>
            </a:stretch>
          </p:blipFill>
          <p:spPr>
            <a:xfrm>
              <a:off x="336915" y="195825"/>
              <a:ext cx="954856" cy="867700"/>
            </a:xfrm>
            <a:prstGeom prst="rect">
              <a:avLst/>
            </a:prstGeom>
            <a:effectLst/>
          </p:spPr>
        </p:pic>
        <p:sp>
          <p:nvSpPr>
            <p:cNvPr id="31" name="文本框 30"/>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32" name="文本框 31"/>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33" name="直接连接符 3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877211" y="1955444"/>
            <a:ext cx="4130913" cy="705602"/>
            <a:chOff x="1965087" y="1724200"/>
            <a:chExt cx="4130913" cy="705602"/>
          </a:xfrm>
        </p:grpSpPr>
        <p:sp>
          <p:nvSpPr>
            <p:cNvPr id="34" name="矩形 33"/>
            <p:cNvSpPr/>
            <p:nvPr/>
          </p:nvSpPr>
          <p:spPr>
            <a:xfrm>
              <a:off x="1965087" y="2078937"/>
              <a:ext cx="4130913"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35" name="矩形 34"/>
            <p:cNvSpPr/>
            <p:nvPr/>
          </p:nvSpPr>
          <p:spPr>
            <a:xfrm>
              <a:off x="1965087" y="1724200"/>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37" name="组合 36"/>
          <p:cNvGrpSpPr/>
          <p:nvPr/>
        </p:nvGrpSpPr>
        <p:grpSpPr>
          <a:xfrm>
            <a:off x="6556844" y="1955444"/>
            <a:ext cx="4130913" cy="705602"/>
            <a:chOff x="1965087" y="1724200"/>
            <a:chExt cx="4130913" cy="705602"/>
          </a:xfrm>
        </p:grpSpPr>
        <p:sp>
          <p:nvSpPr>
            <p:cNvPr id="38" name="矩形 37"/>
            <p:cNvSpPr/>
            <p:nvPr/>
          </p:nvSpPr>
          <p:spPr>
            <a:xfrm>
              <a:off x="1965087" y="2078937"/>
              <a:ext cx="4130913"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39" name="矩形 38"/>
            <p:cNvSpPr/>
            <p:nvPr/>
          </p:nvSpPr>
          <p:spPr>
            <a:xfrm>
              <a:off x="1965087" y="1724200"/>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40" name="组合 39"/>
          <p:cNvGrpSpPr/>
          <p:nvPr/>
        </p:nvGrpSpPr>
        <p:grpSpPr>
          <a:xfrm>
            <a:off x="5946501" y="4641674"/>
            <a:ext cx="4130913" cy="671299"/>
            <a:chOff x="1965087" y="1724200"/>
            <a:chExt cx="4130913" cy="671299"/>
          </a:xfrm>
        </p:grpSpPr>
        <p:sp>
          <p:nvSpPr>
            <p:cNvPr id="41" name="矩形 40"/>
            <p:cNvSpPr/>
            <p:nvPr/>
          </p:nvSpPr>
          <p:spPr>
            <a:xfrm>
              <a:off x="1965087" y="2078937"/>
              <a:ext cx="4130913" cy="31656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42" name="矩形 41"/>
            <p:cNvSpPr/>
            <p:nvPr/>
          </p:nvSpPr>
          <p:spPr>
            <a:xfrm>
              <a:off x="3854026" y="1724200"/>
              <a:ext cx="2241974" cy="38055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43" name="组合 42"/>
          <p:cNvGrpSpPr/>
          <p:nvPr/>
        </p:nvGrpSpPr>
        <p:grpSpPr>
          <a:xfrm>
            <a:off x="1087113" y="4641674"/>
            <a:ext cx="4130913" cy="671299"/>
            <a:chOff x="1965087" y="1724200"/>
            <a:chExt cx="4130913" cy="671299"/>
          </a:xfrm>
        </p:grpSpPr>
        <p:sp>
          <p:nvSpPr>
            <p:cNvPr id="44" name="矩形 43"/>
            <p:cNvSpPr/>
            <p:nvPr/>
          </p:nvSpPr>
          <p:spPr>
            <a:xfrm>
              <a:off x="1965087" y="2078937"/>
              <a:ext cx="4130913" cy="31656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a:t>
              </a:r>
            </a:p>
          </p:txBody>
        </p:sp>
        <p:sp>
          <p:nvSpPr>
            <p:cNvPr id="45" name="矩形 44"/>
            <p:cNvSpPr/>
            <p:nvPr/>
          </p:nvSpPr>
          <p:spPr>
            <a:xfrm>
              <a:off x="3854026" y="1724200"/>
              <a:ext cx="2241974" cy="38055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204456073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2"/>
          <p:cNvSpPr>
            <a:spLocks/>
          </p:cNvSpPr>
          <p:nvPr/>
        </p:nvSpPr>
        <p:spPr bwMode="auto">
          <a:xfrm>
            <a:off x="4125998" y="2923427"/>
            <a:ext cx="282641" cy="284526"/>
          </a:xfrm>
          <a:custGeom>
            <a:avLst/>
            <a:gdLst>
              <a:gd name="T0" fmla="*/ 5 w 33"/>
              <a:gd name="T1" fmla="*/ 27 h 33"/>
              <a:gd name="T2" fmla="*/ 5 w 33"/>
              <a:gd name="T3" fmla="*/ 6 h 33"/>
              <a:gd name="T4" fmla="*/ 26 w 33"/>
              <a:gd name="T5" fmla="*/ 6 h 33"/>
              <a:gd name="T6" fmla="*/ 27 w 33"/>
              <a:gd name="T7" fmla="*/ 27 h 33"/>
              <a:gd name="T8" fmla="*/ 5 w 33"/>
              <a:gd name="T9" fmla="*/ 27 h 33"/>
            </a:gdLst>
            <a:ahLst/>
            <a:cxnLst>
              <a:cxn ang="0">
                <a:pos x="T0" y="T1"/>
              </a:cxn>
              <a:cxn ang="0">
                <a:pos x="T2" y="T3"/>
              </a:cxn>
              <a:cxn ang="0">
                <a:pos x="T4" y="T5"/>
              </a:cxn>
              <a:cxn ang="0">
                <a:pos x="T6" y="T7"/>
              </a:cxn>
              <a:cxn ang="0">
                <a:pos x="T8" y="T9"/>
              </a:cxn>
            </a:cxnLst>
            <a:rect l="0" t="0" r="r" b="b"/>
            <a:pathLst>
              <a:path w="33" h="33">
                <a:moveTo>
                  <a:pt x="5" y="27"/>
                </a:moveTo>
                <a:cubicBezTo>
                  <a:pt x="0" y="21"/>
                  <a:pt x="0" y="11"/>
                  <a:pt x="5" y="6"/>
                </a:cubicBezTo>
                <a:cubicBezTo>
                  <a:pt x="11" y="0"/>
                  <a:pt x="20" y="0"/>
                  <a:pt x="26" y="6"/>
                </a:cubicBezTo>
                <a:cubicBezTo>
                  <a:pt x="32" y="11"/>
                  <a:pt x="33" y="21"/>
                  <a:pt x="27" y="27"/>
                </a:cubicBezTo>
                <a:cubicBezTo>
                  <a:pt x="21" y="33"/>
                  <a:pt x="11" y="33"/>
                  <a:pt x="5" y="27"/>
                </a:cubicBezTo>
                <a:close/>
              </a:path>
            </a:pathLst>
          </a:custGeom>
          <a:solidFill>
            <a:srgbClr val="B1B5E1"/>
          </a:solidFill>
          <a:ln>
            <a:noFill/>
          </a:ln>
          <a:extLst/>
        </p:spPr>
        <p:txBody>
          <a:bodyPr anchor="ctr"/>
          <a:lstStyle/>
          <a:p>
            <a:pPr algn="ctr"/>
            <a:endParaRPr/>
          </a:p>
        </p:txBody>
      </p:sp>
      <p:sp>
        <p:nvSpPr>
          <p:cNvPr id="16" name="Freeform: Shape 3"/>
          <p:cNvSpPr>
            <a:spLocks/>
          </p:cNvSpPr>
          <p:nvPr/>
        </p:nvSpPr>
        <p:spPr bwMode="auto">
          <a:xfrm>
            <a:off x="3835820" y="3174036"/>
            <a:ext cx="290178" cy="293946"/>
          </a:xfrm>
          <a:custGeom>
            <a:avLst/>
            <a:gdLst>
              <a:gd name="T0" fmla="*/ 5 w 34"/>
              <a:gd name="T1" fmla="*/ 26 h 34"/>
              <a:gd name="T2" fmla="*/ 7 w 34"/>
              <a:gd name="T3" fmla="*/ 5 h 34"/>
              <a:gd name="T4" fmla="*/ 28 w 34"/>
              <a:gd name="T5" fmla="*/ 8 h 34"/>
              <a:gd name="T6" fmla="*/ 26 w 34"/>
              <a:gd name="T7" fmla="*/ 29 h 34"/>
              <a:gd name="T8" fmla="*/ 5 w 34"/>
              <a:gd name="T9" fmla="*/ 26 h 34"/>
            </a:gdLst>
            <a:ahLst/>
            <a:cxnLst>
              <a:cxn ang="0">
                <a:pos x="T0" y="T1"/>
              </a:cxn>
              <a:cxn ang="0">
                <a:pos x="T2" y="T3"/>
              </a:cxn>
              <a:cxn ang="0">
                <a:pos x="T4" y="T5"/>
              </a:cxn>
              <a:cxn ang="0">
                <a:pos x="T6" y="T7"/>
              </a:cxn>
              <a:cxn ang="0">
                <a:pos x="T8" y="T9"/>
              </a:cxn>
            </a:cxnLst>
            <a:rect l="0" t="0" r="r" b="b"/>
            <a:pathLst>
              <a:path w="34" h="34">
                <a:moveTo>
                  <a:pt x="5" y="26"/>
                </a:moveTo>
                <a:cubicBezTo>
                  <a:pt x="0" y="19"/>
                  <a:pt x="1" y="10"/>
                  <a:pt x="7" y="5"/>
                </a:cubicBezTo>
                <a:cubicBezTo>
                  <a:pt x="14" y="0"/>
                  <a:pt x="23" y="1"/>
                  <a:pt x="28" y="8"/>
                </a:cubicBezTo>
                <a:cubicBezTo>
                  <a:pt x="34" y="14"/>
                  <a:pt x="33" y="24"/>
                  <a:pt x="26" y="29"/>
                </a:cubicBezTo>
                <a:cubicBezTo>
                  <a:pt x="19" y="34"/>
                  <a:pt x="9" y="32"/>
                  <a:pt x="5" y="26"/>
                </a:cubicBezTo>
                <a:close/>
              </a:path>
            </a:pathLst>
          </a:custGeom>
          <a:solidFill>
            <a:srgbClr val="B1B5E1"/>
          </a:solidFill>
          <a:ln>
            <a:noFill/>
          </a:ln>
          <a:extLst/>
        </p:spPr>
        <p:txBody>
          <a:bodyPr anchor="ctr"/>
          <a:lstStyle/>
          <a:p>
            <a:pPr algn="ctr"/>
            <a:endParaRPr/>
          </a:p>
        </p:txBody>
      </p:sp>
      <p:sp>
        <p:nvSpPr>
          <p:cNvPr id="17" name="Freeform: Shape 4"/>
          <p:cNvSpPr>
            <a:spLocks/>
          </p:cNvSpPr>
          <p:nvPr/>
        </p:nvSpPr>
        <p:spPr bwMode="auto">
          <a:xfrm>
            <a:off x="3517378" y="3390727"/>
            <a:ext cx="292062" cy="293946"/>
          </a:xfrm>
          <a:custGeom>
            <a:avLst/>
            <a:gdLst>
              <a:gd name="T0" fmla="*/ 3 w 34"/>
              <a:gd name="T1" fmla="*/ 23 h 34"/>
              <a:gd name="T2" fmla="*/ 9 w 34"/>
              <a:gd name="T3" fmla="*/ 3 h 34"/>
              <a:gd name="T4" fmla="*/ 29 w 34"/>
              <a:gd name="T5" fmla="*/ 9 h 34"/>
              <a:gd name="T6" fmla="*/ 24 w 34"/>
              <a:gd name="T7" fmla="*/ 30 h 34"/>
              <a:gd name="T8" fmla="*/ 3 w 34"/>
              <a:gd name="T9" fmla="*/ 23 h 34"/>
            </a:gdLst>
            <a:ahLst/>
            <a:cxnLst>
              <a:cxn ang="0">
                <a:pos x="T0" y="T1"/>
              </a:cxn>
              <a:cxn ang="0">
                <a:pos x="T2" y="T3"/>
              </a:cxn>
              <a:cxn ang="0">
                <a:pos x="T4" y="T5"/>
              </a:cxn>
              <a:cxn ang="0">
                <a:pos x="T6" y="T7"/>
              </a:cxn>
              <a:cxn ang="0">
                <a:pos x="T8" y="T9"/>
              </a:cxn>
            </a:cxnLst>
            <a:rect l="0" t="0" r="r" b="b"/>
            <a:pathLst>
              <a:path w="34" h="34">
                <a:moveTo>
                  <a:pt x="3" y="23"/>
                </a:moveTo>
                <a:cubicBezTo>
                  <a:pt x="0" y="16"/>
                  <a:pt x="3" y="7"/>
                  <a:pt x="9" y="3"/>
                </a:cubicBezTo>
                <a:cubicBezTo>
                  <a:pt x="16" y="0"/>
                  <a:pt x="25" y="2"/>
                  <a:pt x="29" y="9"/>
                </a:cubicBezTo>
                <a:cubicBezTo>
                  <a:pt x="34" y="16"/>
                  <a:pt x="31" y="25"/>
                  <a:pt x="24" y="30"/>
                </a:cubicBezTo>
                <a:cubicBezTo>
                  <a:pt x="16" y="34"/>
                  <a:pt x="7" y="31"/>
                  <a:pt x="3" y="23"/>
                </a:cubicBezTo>
                <a:close/>
              </a:path>
            </a:pathLst>
          </a:custGeom>
          <a:solidFill>
            <a:srgbClr val="B1B5E1"/>
          </a:solidFill>
          <a:ln>
            <a:noFill/>
          </a:ln>
          <a:extLst/>
        </p:spPr>
        <p:txBody>
          <a:bodyPr anchor="ctr"/>
          <a:lstStyle/>
          <a:p>
            <a:pPr algn="ctr"/>
            <a:endParaRPr/>
          </a:p>
        </p:txBody>
      </p:sp>
      <p:sp>
        <p:nvSpPr>
          <p:cNvPr id="18" name="Freeform: Shape 5"/>
          <p:cNvSpPr>
            <a:spLocks/>
          </p:cNvSpPr>
          <p:nvPr/>
        </p:nvSpPr>
        <p:spPr bwMode="auto">
          <a:xfrm>
            <a:off x="3176326" y="3545237"/>
            <a:ext cx="265683" cy="286409"/>
          </a:xfrm>
          <a:custGeom>
            <a:avLst/>
            <a:gdLst>
              <a:gd name="T0" fmla="*/ 1 w 31"/>
              <a:gd name="T1" fmla="*/ 19 h 33"/>
              <a:gd name="T2" fmla="*/ 11 w 31"/>
              <a:gd name="T3" fmla="*/ 1 h 33"/>
              <a:gd name="T4" fmla="*/ 22 w 31"/>
              <a:gd name="T5" fmla="*/ 3 h 33"/>
              <a:gd name="T6" fmla="*/ 30 w 31"/>
              <a:gd name="T7" fmla="*/ 11 h 33"/>
              <a:gd name="T8" fmla="*/ 29 w 31"/>
              <a:gd name="T9" fmla="*/ 23 h 33"/>
              <a:gd name="T10" fmla="*/ 20 w 31"/>
              <a:gd name="T11" fmla="*/ 30 h 33"/>
              <a:gd name="T12" fmla="*/ 1 w 31"/>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1" y="19"/>
                </a:moveTo>
                <a:cubicBezTo>
                  <a:pt x="0" y="11"/>
                  <a:pt x="4" y="4"/>
                  <a:pt x="11" y="1"/>
                </a:cubicBezTo>
                <a:cubicBezTo>
                  <a:pt x="15" y="0"/>
                  <a:pt x="19" y="1"/>
                  <a:pt x="22" y="3"/>
                </a:cubicBezTo>
                <a:cubicBezTo>
                  <a:pt x="25" y="4"/>
                  <a:pt x="28" y="7"/>
                  <a:pt x="30" y="11"/>
                </a:cubicBezTo>
                <a:cubicBezTo>
                  <a:pt x="31" y="15"/>
                  <a:pt x="31" y="19"/>
                  <a:pt x="29" y="23"/>
                </a:cubicBezTo>
                <a:cubicBezTo>
                  <a:pt x="27" y="26"/>
                  <a:pt x="24" y="29"/>
                  <a:pt x="20" y="30"/>
                </a:cubicBezTo>
                <a:cubicBezTo>
                  <a:pt x="11" y="33"/>
                  <a:pt x="3" y="27"/>
                  <a:pt x="1" y="19"/>
                </a:cubicBezTo>
                <a:close/>
              </a:path>
            </a:pathLst>
          </a:custGeom>
          <a:solidFill>
            <a:srgbClr val="B1B5E1"/>
          </a:solidFill>
          <a:ln>
            <a:noFill/>
          </a:ln>
          <a:extLst/>
        </p:spPr>
        <p:txBody>
          <a:bodyPr anchor="ctr"/>
          <a:lstStyle/>
          <a:p>
            <a:pPr algn="ctr"/>
            <a:endParaRPr/>
          </a:p>
        </p:txBody>
      </p:sp>
      <p:sp>
        <p:nvSpPr>
          <p:cNvPr id="19" name="Freeform: Shape 6"/>
          <p:cNvSpPr>
            <a:spLocks/>
          </p:cNvSpPr>
          <p:nvPr/>
        </p:nvSpPr>
        <p:spPr bwMode="auto">
          <a:xfrm>
            <a:off x="2799472" y="3605533"/>
            <a:ext cx="273220" cy="260030"/>
          </a:xfrm>
          <a:custGeom>
            <a:avLst/>
            <a:gdLst>
              <a:gd name="T0" fmla="*/ 1 w 32"/>
              <a:gd name="T1" fmla="*/ 14 h 30"/>
              <a:gd name="T2" fmla="*/ 16 w 32"/>
              <a:gd name="T3" fmla="*/ 0 h 30"/>
              <a:gd name="T4" fmla="*/ 31 w 32"/>
              <a:gd name="T5" fmla="*/ 14 h 30"/>
              <a:gd name="T6" fmla="*/ 16 w 32"/>
              <a:gd name="T7" fmla="*/ 30 h 30"/>
              <a:gd name="T8" fmla="*/ 1 w 32"/>
              <a:gd name="T9" fmla="*/ 14 h 30"/>
            </a:gdLst>
            <a:ahLst/>
            <a:cxnLst>
              <a:cxn ang="0">
                <a:pos x="T0" y="T1"/>
              </a:cxn>
              <a:cxn ang="0">
                <a:pos x="T2" y="T3"/>
              </a:cxn>
              <a:cxn ang="0">
                <a:pos x="T4" y="T5"/>
              </a:cxn>
              <a:cxn ang="0">
                <a:pos x="T6" y="T7"/>
              </a:cxn>
              <a:cxn ang="0">
                <a:pos x="T8" y="T9"/>
              </a:cxn>
            </a:cxnLst>
            <a:rect l="0" t="0" r="r" b="b"/>
            <a:pathLst>
              <a:path w="32" h="30">
                <a:moveTo>
                  <a:pt x="1" y="14"/>
                </a:moveTo>
                <a:cubicBezTo>
                  <a:pt x="2" y="6"/>
                  <a:pt x="9" y="0"/>
                  <a:pt x="16" y="0"/>
                </a:cubicBezTo>
                <a:cubicBezTo>
                  <a:pt x="23" y="0"/>
                  <a:pt x="30" y="6"/>
                  <a:pt x="31" y="14"/>
                </a:cubicBezTo>
                <a:cubicBezTo>
                  <a:pt x="32" y="23"/>
                  <a:pt x="25" y="30"/>
                  <a:pt x="16" y="30"/>
                </a:cubicBezTo>
                <a:cubicBezTo>
                  <a:pt x="7" y="30"/>
                  <a:pt x="0" y="23"/>
                  <a:pt x="1" y="14"/>
                </a:cubicBezTo>
                <a:close/>
              </a:path>
            </a:pathLst>
          </a:custGeom>
          <a:solidFill>
            <a:srgbClr val="B1B5E1"/>
          </a:solidFill>
          <a:ln>
            <a:noFill/>
          </a:ln>
          <a:extLst/>
        </p:spPr>
        <p:txBody>
          <a:bodyPr anchor="ctr"/>
          <a:lstStyle/>
          <a:p>
            <a:pPr algn="ctr"/>
            <a:endParaRPr/>
          </a:p>
        </p:txBody>
      </p:sp>
      <p:sp>
        <p:nvSpPr>
          <p:cNvPr id="20" name="Freeform: Shape 7"/>
          <p:cNvSpPr>
            <a:spLocks/>
          </p:cNvSpPr>
          <p:nvPr/>
        </p:nvSpPr>
        <p:spPr bwMode="auto">
          <a:xfrm>
            <a:off x="2422618" y="3545237"/>
            <a:ext cx="273220" cy="286409"/>
          </a:xfrm>
          <a:custGeom>
            <a:avLst/>
            <a:gdLst>
              <a:gd name="T0" fmla="*/ 2 w 32"/>
              <a:gd name="T1" fmla="*/ 11 h 33"/>
              <a:gd name="T2" fmla="*/ 9 w 32"/>
              <a:gd name="T3" fmla="*/ 3 h 33"/>
              <a:gd name="T4" fmla="*/ 20 w 32"/>
              <a:gd name="T5" fmla="*/ 1 h 33"/>
              <a:gd name="T6" fmla="*/ 30 w 32"/>
              <a:gd name="T7" fmla="*/ 19 h 33"/>
              <a:gd name="T8" fmla="*/ 12 w 32"/>
              <a:gd name="T9" fmla="*/ 30 h 33"/>
              <a:gd name="T10" fmla="*/ 2 w 32"/>
              <a:gd name="T11" fmla="*/ 23 h 33"/>
              <a:gd name="T12" fmla="*/ 2 w 32"/>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2" y="11"/>
                </a:moveTo>
                <a:cubicBezTo>
                  <a:pt x="3" y="7"/>
                  <a:pt x="6" y="4"/>
                  <a:pt x="9" y="3"/>
                </a:cubicBezTo>
                <a:cubicBezTo>
                  <a:pt x="13" y="1"/>
                  <a:pt x="17" y="0"/>
                  <a:pt x="20" y="1"/>
                </a:cubicBezTo>
                <a:cubicBezTo>
                  <a:pt x="27" y="4"/>
                  <a:pt x="32" y="11"/>
                  <a:pt x="30" y="19"/>
                </a:cubicBezTo>
                <a:cubicBezTo>
                  <a:pt x="29" y="27"/>
                  <a:pt x="20" y="33"/>
                  <a:pt x="12" y="30"/>
                </a:cubicBezTo>
                <a:cubicBezTo>
                  <a:pt x="7" y="29"/>
                  <a:pt x="4" y="26"/>
                  <a:pt x="2" y="23"/>
                </a:cubicBezTo>
                <a:cubicBezTo>
                  <a:pt x="1" y="19"/>
                  <a:pt x="0" y="15"/>
                  <a:pt x="2" y="11"/>
                </a:cubicBezTo>
                <a:close/>
              </a:path>
            </a:pathLst>
          </a:custGeom>
          <a:solidFill>
            <a:srgbClr val="B1B5E1"/>
          </a:solidFill>
          <a:ln>
            <a:noFill/>
          </a:ln>
          <a:extLst/>
        </p:spPr>
        <p:txBody>
          <a:bodyPr anchor="ctr"/>
          <a:lstStyle/>
          <a:p>
            <a:pPr algn="ctr"/>
            <a:endParaRPr/>
          </a:p>
        </p:txBody>
      </p:sp>
      <p:sp>
        <p:nvSpPr>
          <p:cNvPr id="21" name="Freeform: Shape 8"/>
          <p:cNvSpPr>
            <a:spLocks/>
          </p:cNvSpPr>
          <p:nvPr/>
        </p:nvSpPr>
        <p:spPr bwMode="auto">
          <a:xfrm>
            <a:off x="2062721" y="3390727"/>
            <a:ext cx="290178" cy="293946"/>
          </a:xfrm>
          <a:custGeom>
            <a:avLst/>
            <a:gdLst>
              <a:gd name="T0" fmla="*/ 4 w 34"/>
              <a:gd name="T1" fmla="*/ 9 h 34"/>
              <a:gd name="T2" fmla="*/ 24 w 34"/>
              <a:gd name="T3" fmla="*/ 3 h 34"/>
              <a:gd name="T4" fmla="*/ 30 w 34"/>
              <a:gd name="T5" fmla="*/ 23 h 34"/>
              <a:gd name="T6" fmla="*/ 10 w 34"/>
              <a:gd name="T7" fmla="*/ 30 h 34"/>
              <a:gd name="T8" fmla="*/ 4 w 34"/>
              <a:gd name="T9" fmla="*/ 9 h 34"/>
            </a:gdLst>
            <a:ahLst/>
            <a:cxnLst>
              <a:cxn ang="0">
                <a:pos x="T0" y="T1"/>
              </a:cxn>
              <a:cxn ang="0">
                <a:pos x="T2" y="T3"/>
              </a:cxn>
              <a:cxn ang="0">
                <a:pos x="T4" y="T5"/>
              </a:cxn>
              <a:cxn ang="0">
                <a:pos x="T6" y="T7"/>
              </a:cxn>
              <a:cxn ang="0">
                <a:pos x="T8" y="T9"/>
              </a:cxn>
            </a:cxnLst>
            <a:rect l="0" t="0" r="r" b="b"/>
            <a:pathLst>
              <a:path w="34" h="34">
                <a:moveTo>
                  <a:pt x="4" y="9"/>
                </a:moveTo>
                <a:cubicBezTo>
                  <a:pt x="9" y="2"/>
                  <a:pt x="17" y="0"/>
                  <a:pt x="24" y="3"/>
                </a:cubicBezTo>
                <a:cubicBezTo>
                  <a:pt x="31" y="7"/>
                  <a:pt x="34" y="16"/>
                  <a:pt x="30" y="23"/>
                </a:cubicBezTo>
                <a:cubicBezTo>
                  <a:pt x="27" y="31"/>
                  <a:pt x="18" y="34"/>
                  <a:pt x="10" y="30"/>
                </a:cubicBezTo>
                <a:cubicBezTo>
                  <a:pt x="2" y="25"/>
                  <a:pt x="0" y="16"/>
                  <a:pt x="4" y="9"/>
                </a:cubicBezTo>
                <a:close/>
              </a:path>
            </a:pathLst>
          </a:custGeom>
          <a:solidFill>
            <a:srgbClr val="B1B5E1"/>
          </a:solidFill>
          <a:ln>
            <a:noFill/>
          </a:ln>
          <a:extLst/>
        </p:spPr>
        <p:txBody>
          <a:bodyPr anchor="ctr"/>
          <a:lstStyle/>
          <a:p>
            <a:pPr algn="ctr"/>
            <a:endParaRPr/>
          </a:p>
        </p:txBody>
      </p:sp>
      <p:sp>
        <p:nvSpPr>
          <p:cNvPr id="22" name="Freeform: Shape 9"/>
          <p:cNvSpPr>
            <a:spLocks/>
          </p:cNvSpPr>
          <p:nvPr/>
        </p:nvSpPr>
        <p:spPr bwMode="auto">
          <a:xfrm>
            <a:off x="1746164" y="3174036"/>
            <a:ext cx="282641" cy="293946"/>
          </a:xfrm>
          <a:custGeom>
            <a:avLst/>
            <a:gdLst>
              <a:gd name="T0" fmla="*/ 5 w 33"/>
              <a:gd name="T1" fmla="*/ 8 h 34"/>
              <a:gd name="T2" fmla="*/ 26 w 33"/>
              <a:gd name="T3" fmla="*/ 5 h 34"/>
              <a:gd name="T4" fmla="*/ 29 w 33"/>
              <a:gd name="T5" fmla="*/ 26 h 34"/>
              <a:gd name="T6" fmla="*/ 8 w 33"/>
              <a:gd name="T7" fmla="*/ 29 h 34"/>
              <a:gd name="T8" fmla="*/ 5 w 33"/>
              <a:gd name="T9" fmla="*/ 8 h 34"/>
            </a:gdLst>
            <a:ahLst/>
            <a:cxnLst>
              <a:cxn ang="0">
                <a:pos x="T0" y="T1"/>
              </a:cxn>
              <a:cxn ang="0">
                <a:pos x="T2" y="T3"/>
              </a:cxn>
              <a:cxn ang="0">
                <a:pos x="T4" y="T5"/>
              </a:cxn>
              <a:cxn ang="0">
                <a:pos x="T6" y="T7"/>
              </a:cxn>
              <a:cxn ang="0">
                <a:pos x="T8" y="T9"/>
              </a:cxn>
            </a:cxnLst>
            <a:rect l="0" t="0" r="r" b="b"/>
            <a:pathLst>
              <a:path w="33" h="34">
                <a:moveTo>
                  <a:pt x="5" y="8"/>
                </a:moveTo>
                <a:cubicBezTo>
                  <a:pt x="11" y="1"/>
                  <a:pt x="20" y="0"/>
                  <a:pt x="26" y="5"/>
                </a:cubicBezTo>
                <a:cubicBezTo>
                  <a:pt x="32" y="10"/>
                  <a:pt x="33" y="19"/>
                  <a:pt x="29" y="26"/>
                </a:cubicBezTo>
                <a:cubicBezTo>
                  <a:pt x="24" y="32"/>
                  <a:pt x="14" y="34"/>
                  <a:pt x="8" y="29"/>
                </a:cubicBezTo>
                <a:cubicBezTo>
                  <a:pt x="1" y="24"/>
                  <a:pt x="0" y="14"/>
                  <a:pt x="5" y="8"/>
                </a:cubicBezTo>
                <a:close/>
              </a:path>
            </a:pathLst>
          </a:custGeom>
          <a:solidFill>
            <a:srgbClr val="B1B5E1"/>
          </a:solidFill>
          <a:ln>
            <a:noFill/>
          </a:ln>
          <a:extLst/>
        </p:spPr>
        <p:txBody>
          <a:bodyPr anchor="ctr"/>
          <a:lstStyle/>
          <a:p>
            <a:pPr algn="ctr"/>
            <a:endParaRPr/>
          </a:p>
        </p:txBody>
      </p:sp>
      <p:sp>
        <p:nvSpPr>
          <p:cNvPr id="23" name="Freeform: Shape 10"/>
          <p:cNvSpPr>
            <a:spLocks/>
          </p:cNvSpPr>
          <p:nvPr/>
        </p:nvSpPr>
        <p:spPr bwMode="auto">
          <a:xfrm>
            <a:off x="1463524" y="2923427"/>
            <a:ext cx="282641" cy="284526"/>
          </a:xfrm>
          <a:custGeom>
            <a:avLst/>
            <a:gdLst>
              <a:gd name="T0" fmla="*/ 6 w 33"/>
              <a:gd name="T1" fmla="*/ 6 h 33"/>
              <a:gd name="T2" fmla="*/ 27 w 33"/>
              <a:gd name="T3" fmla="*/ 6 h 33"/>
              <a:gd name="T4" fmla="*/ 27 w 33"/>
              <a:gd name="T5" fmla="*/ 27 h 33"/>
              <a:gd name="T6" fmla="*/ 6 w 33"/>
              <a:gd name="T7" fmla="*/ 27 h 33"/>
              <a:gd name="T8" fmla="*/ 6 w 33"/>
              <a:gd name="T9" fmla="*/ 6 h 33"/>
            </a:gdLst>
            <a:ahLst/>
            <a:cxnLst>
              <a:cxn ang="0">
                <a:pos x="T0" y="T1"/>
              </a:cxn>
              <a:cxn ang="0">
                <a:pos x="T2" y="T3"/>
              </a:cxn>
              <a:cxn ang="0">
                <a:pos x="T4" y="T5"/>
              </a:cxn>
              <a:cxn ang="0">
                <a:pos x="T6" y="T7"/>
              </a:cxn>
              <a:cxn ang="0">
                <a:pos x="T8" y="T9"/>
              </a:cxn>
            </a:cxnLst>
            <a:rect l="0" t="0" r="r" b="b"/>
            <a:pathLst>
              <a:path w="33" h="33">
                <a:moveTo>
                  <a:pt x="6" y="6"/>
                </a:moveTo>
                <a:cubicBezTo>
                  <a:pt x="12" y="0"/>
                  <a:pt x="21" y="0"/>
                  <a:pt x="27" y="6"/>
                </a:cubicBezTo>
                <a:cubicBezTo>
                  <a:pt x="32" y="11"/>
                  <a:pt x="33" y="21"/>
                  <a:pt x="27" y="27"/>
                </a:cubicBezTo>
                <a:cubicBezTo>
                  <a:pt x="22" y="33"/>
                  <a:pt x="12" y="33"/>
                  <a:pt x="6" y="27"/>
                </a:cubicBezTo>
                <a:cubicBezTo>
                  <a:pt x="0" y="21"/>
                  <a:pt x="0" y="11"/>
                  <a:pt x="6" y="6"/>
                </a:cubicBezTo>
                <a:close/>
              </a:path>
            </a:pathLst>
          </a:custGeom>
          <a:solidFill>
            <a:srgbClr val="B1B5E1"/>
          </a:solidFill>
          <a:ln>
            <a:noFill/>
          </a:ln>
          <a:extLst/>
        </p:spPr>
        <p:txBody>
          <a:bodyPr anchor="ctr"/>
          <a:lstStyle/>
          <a:p>
            <a:pPr algn="ctr"/>
            <a:endParaRPr/>
          </a:p>
        </p:txBody>
      </p:sp>
      <p:sp>
        <p:nvSpPr>
          <p:cNvPr id="24" name="Freeform: Shape 11"/>
          <p:cNvSpPr>
            <a:spLocks/>
          </p:cNvSpPr>
          <p:nvPr/>
        </p:nvSpPr>
        <p:spPr bwMode="auto">
          <a:xfrm>
            <a:off x="1463524" y="2395831"/>
            <a:ext cx="282641" cy="284526"/>
          </a:xfrm>
          <a:custGeom>
            <a:avLst/>
            <a:gdLst>
              <a:gd name="T0" fmla="*/ 27 w 33"/>
              <a:gd name="T1" fmla="*/ 6 h 33"/>
              <a:gd name="T2" fmla="*/ 27 w 33"/>
              <a:gd name="T3" fmla="*/ 27 h 33"/>
              <a:gd name="T4" fmla="*/ 6 w 33"/>
              <a:gd name="T5" fmla="*/ 27 h 33"/>
              <a:gd name="T6" fmla="*/ 6 w 33"/>
              <a:gd name="T7" fmla="*/ 6 h 33"/>
              <a:gd name="T8" fmla="*/ 27 w 33"/>
              <a:gd name="T9" fmla="*/ 6 h 33"/>
            </a:gdLst>
            <a:ahLst/>
            <a:cxnLst>
              <a:cxn ang="0">
                <a:pos x="T0" y="T1"/>
              </a:cxn>
              <a:cxn ang="0">
                <a:pos x="T2" y="T3"/>
              </a:cxn>
              <a:cxn ang="0">
                <a:pos x="T4" y="T5"/>
              </a:cxn>
              <a:cxn ang="0">
                <a:pos x="T6" y="T7"/>
              </a:cxn>
              <a:cxn ang="0">
                <a:pos x="T8" y="T9"/>
              </a:cxn>
            </a:cxnLst>
            <a:rect l="0" t="0" r="r" b="b"/>
            <a:pathLst>
              <a:path w="33" h="33">
                <a:moveTo>
                  <a:pt x="27" y="6"/>
                </a:moveTo>
                <a:cubicBezTo>
                  <a:pt x="33" y="13"/>
                  <a:pt x="32" y="22"/>
                  <a:pt x="27" y="27"/>
                </a:cubicBezTo>
                <a:cubicBezTo>
                  <a:pt x="21" y="33"/>
                  <a:pt x="12" y="33"/>
                  <a:pt x="6" y="27"/>
                </a:cubicBezTo>
                <a:cubicBezTo>
                  <a:pt x="0" y="22"/>
                  <a:pt x="0" y="12"/>
                  <a:pt x="6" y="6"/>
                </a:cubicBezTo>
                <a:cubicBezTo>
                  <a:pt x="12" y="0"/>
                  <a:pt x="22" y="0"/>
                  <a:pt x="27" y="6"/>
                </a:cubicBezTo>
                <a:close/>
              </a:path>
            </a:pathLst>
          </a:custGeom>
          <a:solidFill>
            <a:srgbClr val="ACC0E4"/>
          </a:solidFill>
          <a:ln>
            <a:noFill/>
          </a:ln>
          <a:extLst/>
        </p:spPr>
        <p:txBody>
          <a:bodyPr anchor="ctr"/>
          <a:lstStyle/>
          <a:p>
            <a:pPr algn="ctr"/>
            <a:endParaRPr/>
          </a:p>
        </p:txBody>
      </p:sp>
      <p:sp>
        <p:nvSpPr>
          <p:cNvPr id="25" name="Freeform: Shape 12"/>
          <p:cNvSpPr>
            <a:spLocks/>
          </p:cNvSpPr>
          <p:nvPr/>
        </p:nvSpPr>
        <p:spPr bwMode="auto">
          <a:xfrm>
            <a:off x="1746164" y="2135802"/>
            <a:ext cx="282641" cy="293946"/>
          </a:xfrm>
          <a:custGeom>
            <a:avLst/>
            <a:gdLst>
              <a:gd name="T0" fmla="*/ 29 w 33"/>
              <a:gd name="T1" fmla="*/ 8 h 34"/>
              <a:gd name="T2" fmla="*/ 26 w 33"/>
              <a:gd name="T3" fmla="*/ 29 h 34"/>
              <a:gd name="T4" fmla="*/ 5 w 33"/>
              <a:gd name="T5" fmla="*/ 27 h 34"/>
              <a:gd name="T6" fmla="*/ 8 w 33"/>
              <a:gd name="T7" fmla="*/ 5 h 34"/>
              <a:gd name="T8" fmla="*/ 29 w 33"/>
              <a:gd name="T9" fmla="*/ 8 h 34"/>
            </a:gdLst>
            <a:ahLst/>
            <a:cxnLst>
              <a:cxn ang="0">
                <a:pos x="T0" y="T1"/>
              </a:cxn>
              <a:cxn ang="0">
                <a:pos x="T2" y="T3"/>
              </a:cxn>
              <a:cxn ang="0">
                <a:pos x="T4" y="T5"/>
              </a:cxn>
              <a:cxn ang="0">
                <a:pos x="T6" y="T7"/>
              </a:cxn>
              <a:cxn ang="0">
                <a:pos x="T8" y="T9"/>
              </a:cxn>
            </a:cxnLst>
            <a:rect l="0" t="0" r="r" b="b"/>
            <a:pathLst>
              <a:path w="33" h="34">
                <a:moveTo>
                  <a:pt x="29" y="8"/>
                </a:moveTo>
                <a:cubicBezTo>
                  <a:pt x="33" y="15"/>
                  <a:pt x="32" y="24"/>
                  <a:pt x="26" y="29"/>
                </a:cubicBezTo>
                <a:cubicBezTo>
                  <a:pt x="20" y="34"/>
                  <a:pt x="11" y="33"/>
                  <a:pt x="5" y="27"/>
                </a:cubicBezTo>
                <a:cubicBezTo>
                  <a:pt x="0" y="20"/>
                  <a:pt x="1" y="11"/>
                  <a:pt x="8" y="5"/>
                </a:cubicBezTo>
                <a:cubicBezTo>
                  <a:pt x="14" y="0"/>
                  <a:pt x="24" y="2"/>
                  <a:pt x="29" y="8"/>
                </a:cubicBezTo>
                <a:close/>
              </a:path>
            </a:pathLst>
          </a:custGeom>
          <a:solidFill>
            <a:srgbClr val="ACC0E4"/>
          </a:solidFill>
          <a:ln>
            <a:noFill/>
          </a:ln>
          <a:extLst/>
        </p:spPr>
        <p:txBody>
          <a:bodyPr anchor="ctr"/>
          <a:lstStyle/>
          <a:p>
            <a:pPr algn="ctr"/>
            <a:endParaRPr/>
          </a:p>
        </p:txBody>
      </p:sp>
      <p:sp>
        <p:nvSpPr>
          <p:cNvPr id="26" name="Freeform: Shape 13"/>
          <p:cNvSpPr>
            <a:spLocks/>
          </p:cNvSpPr>
          <p:nvPr/>
        </p:nvSpPr>
        <p:spPr bwMode="auto">
          <a:xfrm>
            <a:off x="2062721" y="1919111"/>
            <a:ext cx="290178" cy="293946"/>
          </a:xfrm>
          <a:custGeom>
            <a:avLst/>
            <a:gdLst>
              <a:gd name="T0" fmla="*/ 30 w 34"/>
              <a:gd name="T1" fmla="*/ 11 h 34"/>
              <a:gd name="T2" fmla="*/ 24 w 34"/>
              <a:gd name="T3" fmla="*/ 31 h 34"/>
              <a:gd name="T4" fmla="*/ 4 w 34"/>
              <a:gd name="T5" fmla="*/ 25 h 34"/>
              <a:gd name="T6" fmla="*/ 10 w 34"/>
              <a:gd name="T7" fmla="*/ 5 h 34"/>
              <a:gd name="T8" fmla="*/ 30 w 34"/>
              <a:gd name="T9" fmla="*/ 11 h 34"/>
            </a:gdLst>
            <a:ahLst/>
            <a:cxnLst>
              <a:cxn ang="0">
                <a:pos x="T0" y="T1"/>
              </a:cxn>
              <a:cxn ang="0">
                <a:pos x="T2" y="T3"/>
              </a:cxn>
              <a:cxn ang="0">
                <a:pos x="T4" y="T5"/>
              </a:cxn>
              <a:cxn ang="0">
                <a:pos x="T6" y="T7"/>
              </a:cxn>
              <a:cxn ang="0">
                <a:pos x="T8" y="T9"/>
              </a:cxn>
            </a:cxnLst>
            <a:rect l="0" t="0" r="r" b="b"/>
            <a:pathLst>
              <a:path w="34" h="34">
                <a:moveTo>
                  <a:pt x="30" y="11"/>
                </a:moveTo>
                <a:cubicBezTo>
                  <a:pt x="34" y="18"/>
                  <a:pt x="31" y="27"/>
                  <a:pt x="24" y="31"/>
                </a:cubicBezTo>
                <a:cubicBezTo>
                  <a:pt x="17" y="34"/>
                  <a:pt x="9" y="32"/>
                  <a:pt x="4" y="25"/>
                </a:cubicBezTo>
                <a:cubicBezTo>
                  <a:pt x="0" y="18"/>
                  <a:pt x="2" y="9"/>
                  <a:pt x="10" y="5"/>
                </a:cubicBezTo>
                <a:cubicBezTo>
                  <a:pt x="18" y="0"/>
                  <a:pt x="27" y="3"/>
                  <a:pt x="30" y="11"/>
                </a:cubicBezTo>
                <a:close/>
              </a:path>
            </a:pathLst>
          </a:custGeom>
          <a:solidFill>
            <a:srgbClr val="ACC0E4"/>
          </a:solidFill>
          <a:ln>
            <a:noFill/>
          </a:ln>
          <a:extLst/>
        </p:spPr>
        <p:txBody>
          <a:bodyPr anchor="ctr"/>
          <a:lstStyle/>
          <a:p>
            <a:pPr algn="ctr"/>
            <a:endParaRPr/>
          </a:p>
        </p:txBody>
      </p:sp>
      <p:sp>
        <p:nvSpPr>
          <p:cNvPr id="27" name="Freeform: Shape 14"/>
          <p:cNvSpPr>
            <a:spLocks/>
          </p:cNvSpPr>
          <p:nvPr/>
        </p:nvSpPr>
        <p:spPr bwMode="auto">
          <a:xfrm>
            <a:off x="2422618" y="1772138"/>
            <a:ext cx="273220" cy="286409"/>
          </a:xfrm>
          <a:custGeom>
            <a:avLst/>
            <a:gdLst>
              <a:gd name="T0" fmla="*/ 30 w 32"/>
              <a:gd name="T1" fmla="*/ 14 h 33"/>
              <a:gd name="T2" fmla="*/ 20 w 32"/>
              <a:gd name="T3" fmla="*/ 32 h 33"/>
              <a:gd name="T4" fmla="*/ 9 w 32"/>
              <a:gd name="T5" fmla="*/ 31 h 33"/>
              <a:gd name="T6" fmla="*/ 2 w 32"/>
              <a:gd name="T7" fmla="*/ 22 h 33"/>
              <a:gd name="T8" fmla="*/ 2 w 32"/>
              <a:gd name="T9" fmla="*/ 11 h 33"/>
              <a:gd name="T10" fmla="*/ 12 w 32"/>
              <a:gd name="T11" fmla="*/ 3 h 33"/>
              <a:gd name="T12" fmla="*/ 30 w 32"/>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0" y="14"/>
                </a:moveTo>
                <a:cubicBezTo>
                  <a:pt x="32" y="22"/>
                  <a:pt x="27" y="29"/>
                  <a:pt x="20" y="32"/>
                </a:cubicBezTo>
                <a:cubicBezTo>
                  <a:pt x="17" y="33"/>
                  <a:pt x="13" y="32"/>
                  <a:pt x="9" y="31"/>
                </a:cubicBezTo>
                <a:cubicBezTo>
                  <a:pt x="6" y="29"/>
                  <a:pt x="3" y="26"/>
                  <a:pt x="2" y="22"/>
                </a:cubicBezTo>
                <a:cubicBezTo>
                  <a:pt x="0" y="18"/>
                  <a:pt x="1" y="14"/>
                  <a:pt x="2" y="11"/>
                </a:cubicBezTo>
                <a:cubicBezTo>
                  <a:pt x="4" y="7"/>
                  <a:pt x="7" y="4"/>
                  <a:pt x="12" y="3"/>
                </a:cubicBezTo>
                <a:cubicBezTo>
                  <a:pt x="20" y="0"/>
                  <a:pt x="29" y="6"/>
                  <a:pt x="30" y="14"/>
                </a:cubicBezTo>
                <a:close/>
              </a:path>
            </a:pathLst>
          </a:custGeom>
          <a:solidFill>
            <a:srgbClr val="ACC0E4"/>
          </a:solidFill>
          <a:ln>
            <a:noFill/>
          </a:ln>
          <a:extLst/>
        </p:spPr>
        <p:txBody>
          <a:bodyPr anchor="ctr"/>
          <a:lstStyle/>
          <a:p>
            <a:pPr algn="ctr"/>
            <a:endParaRPr/>
          </a:p>
        </p:txBody>
      </p:sp>
      <p:sp>
        <p:nvSpPr>
          <p:cNvPr id="28" name="Freeform: Shape 15"/>
          <p:cNvSpPr>
            <a:spLocks/>
          </p:cNvSpPr>
          <p:nvPr/>
        </p:nvSpPr>
        <p:spPr bwMode="auto">
          <a:xfrm>
            <a:off x="2799472" y="1738221"/>
            <a:ext cx="273220" cy="260030"/>
          </a:xfrm>
          <a:custGeom>
            <a:avLst/>
            <a:gdLst>
              <a:gd name="T0" fmla="*/ 31 w 32"/>
              <a:gd name="T1" fmla="*/ 16 h 30"/>
              <a:gd name="T2" fmla="*/ 16 w 32"/>
              <a:gd name="T3" fmla="*/ 30 h 30"/>
              <a:gd name="T4" fmla="*/ 1 w 32"/>
              <a:gd name="T5" fmla="*/ 16 h 30"/>
              <a:gd name="T6" fmla="*/ 16 w 32"/>
              <a:gd name="T7" fmla="*/ 0 h 30"/>
              <a:gd name="T8" fmla="*/ 31 w 32"/>
              <a:gd name="T9" fmla="*/ 16 h 30"/>
            </a:gdLst>
            <a:ahLst/>
            <a:cxnLst>
              <a:cxn ang="0">
                <a:pos x="T0" y="T1"/>
              </a:cxn>
              <a:cxn ang="0">
                <a:pos x="T2" y="T3"/>
              </a:cxn>
              <a:cxn ang="0">
                <a:pos x="T4" y="T5"/>
              </a:cxn>
              <a:cxn ang="0">
                <a:pos x="T6" y="T7"/>
              </a:cxn>
              <a:cxn ang="0">
                <a:pos x="T8" y="T9"/>
              </a:cxn>
            </a:cxnLst>
            <a:rect l="0" t="0" r="r" b="b"/>
            <a:pathLst>
              <a:path w="32" h="30">
                <a:moveTo>
                  <a:pt x="31" y="16"/>
                </a:moveTo>
                <a:cubicBezTo>
                  <a:pt x="30" y="24"/>
                  <a:pt x="23" y="30"/>
                  <a:pt x="16" y="30"/>
                </a:cubicBezTo>
                <a:cubicBezTo>
                  <a:pt x="9" y="30"/>
                  <a:pt x="2" y="24"/>
                  <a:pt x="1" y="16"/>
                </a:cubicBezTo>
                <a:cubicBezTo>
                  <a:pt x="0" y="7"/>
                  <a:pt x="7" y="0"/>
                  <a:pt x="16" y="0"/>
                </a:cubicBezTo>
                <a:cubicBezTo>
                  <a:pt x="25" y="0"/>
                  <a:pt x="32" y="7"/>
                  <a:pt x="31" y="16"/>
                </a:cubicBezTo>
                <a:close/>
              </a:path>
            </a:pathLst>
          </a:custGeom>
          <a:solidFill>
            <a:srgbClr val="ACC0E4"/>
          </a:solidFill>
          <a:ln>
            <a:noFill/>
          </a:ln>
          <a:extLst/>
        </p:spPr>
        <p:txBody>
          <a:bodyPr anchor="ctr"/>
          <a:lstStyle/>
          <a:p>
            <a:pPr algn="ctr"/>
            <a:endParaRPr/>
          </a:p>
        </p:txBody>
      </p:sp>
      <p:sp>
        <p:nvSpPr>
          <p:cNvPr id="29" name="Freeform: Shape 16"/>
          <p:cNvSpPr>
            <a:spLocks/>
          </p:cNvSpPr>
          <p:nvPr/>
        </p:nvSpPr>
        <p:spPr bwMode="auto">
          <a:xfrm>
            <a:off x="3176326" y="1772138"/>
            <a:ext cx="265683" cy="286409"/>
          </a:xfrm>
          <a:custGeom>
            <a:avLst/>
            <a:gdLst>
              <a:gd name="T0" fmla="*/ 30 w 31"/>
              <a:gd name="T1" fmla="*/ 22 h 33"/>
              <a:gd name="T2" fmla="*/ 22 w 31"/>
              <a:gd name="T3" fmla="*/ 31 h 33"/>
              <a:gd name="T4" fmla="*/ 11 w 31"/>
              <a:gd name="T5" fmla="*/ 32 h 33"/>
              <a:gd name="T6" fmla="*/ 1 w 31"/>
              <a:gd name="T7" fmla="*/ 14 h 33"/>
              <a:gd name="T8" fmla="*/ 20 w 31"/>
              <a:gd name="T9" fmla="*/ 3 h 33"/>
              <a:gd name="T10" fmla="*/ 29 w 31"/>
              <a:gd name="T11" fmla="*/ 11 h 33"/>
              <a:gd name="T12" fmla="*/ 30 w 31"/>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22"/>
                </a:moveTo>
                <a:cubicBezTo>
                  <a:pt x="28" y="26"/>
                  <a:pt x="25" y="29"/>
                  <a:pt x="22" y="31"/>
                </a:cubicBezTo>
                <a:cubicBezTo>
                  <a:pt x="19" y="32"/>
                  <a:pt x="15" y="33"/>
                  <a:pt x="11" y="32"/>
                </a:cubicBezTo>
                <a:cubicBezTo>
                  <a:pt x="4" y="29"/>
                  <a:pt x="0" y="22"/>
                  <a:pt x="1" y="14"/>
                </a:cubicBezTo>
                <a:cubicBezTo>
                  <a:pt x="3" y="6"/>
                  <a:pt x="11" y="0"/>
                  <a:pt x="20" y="3"/>
                </a:cubicBezTo>
                <a:cubicBezTo>
                  <a:pt x="24" y="4"/>
                  <a:pt x="27" y="7"/>
                  <a:pt x="29" y="11"/>
                </a:cubicBezTo>
                <a:cubicBezTo>
                  <a:pt x="31" y="14"/>
                  <a:pt x="31" y="18"/>
                  <a:pt x="30" y="22"/>
                </a:cubicBezTo>
                <a:close/>
              </a:path>
            </a:pathLst>
          </a:custGeom>
          <a:solidFill>
            <a:srgbClr val="ACC0E4"/>
          </a:solidFill>
          <a:ln>
            <a:noFill/>
          </a:ln>
          <a:extLst/>
        </p:spPr>
        <p:txBody>
          <a:bodyPr anchor="ctr"/>
          <a:lstStyle/>
          <a:p>
            <a:pPr algn="ctr"/>
            <a:endParaRPr/>
          </a:p>
        </p:txBody>
      </p:sp>
      <p:sp>
        <p:nvSpPr>
          <p:cNvPr id="30" name="Freeform: Shape 17"/>
          <p:cNvSpPr>
            <a:spLocks/>
          </p:cNvSpPr>
          <p:nvPr/>
        </p:nvSpPr>
        <p:spPr bwMode="auto">
          <a:xfrm>
            <a:off x="3517378" y="1919111"/>
            <a:ext cx="292062" cy="293946"/>
          </a:xfrm>
          <a:custGeom>
            <a:avLst/>
            <a:gdLst>
              <a:gd name="T0" fmla="*/ 29 w 34"/>
              <a:gd name="T1" fmla="*/ 25 h 34"/>
              <a:gd name="T2" fmla="*/ 9 w 34"/>
              <a:gd name="T3" fmla="*/ 31 h 34"/>
              <a:gd name="T4" fmla="*/ 3 w 34"/>
              <a:gd name="T5" fmla="*/ 11 h 34"/>
              <a:gd name="T6" fmla="*/ 24 w 34"/>
              <a:gd name="T7" fmla="*/ 5 h 34"/>
              <a:gd name="T8" fmla="*/ 29 w 34"/>
              <a:gd name="T9" fmla="*/ 25 h 34"/>
            </a:gdLst>
            <a:ahLst/>
            <a:cxnLst>
              <a:cxn ang="0">
                <a:pos x="T0" y="T1"/>
              </a:cxn>
              <a:cxn ang="0">
                <a:pos x="T2" y="T3"/>
              </a:cxn>
              <a:cxn ang="0">
                <a:pos x="T4" y="T5"/>
              </a:cxn>
              <a:cxn ang="0">
                <a:pos x="T6" y="T7"/>
              </a:cxn>
              <a:cxn ang="0">
                <a:pos x="T8" y="T9"/>
              </a:cxn>
            </a:cxnLst>
            <a:rect l="0" t="0" r="r" b="b"/>
            <a:pathLst>
              <a:path w="34" h="34">
                <a:moveTo>
                  <a:pt x="29" y="25"/>
                </a:moveTo>
                <a:cubicBezTo>
                  <a:pt x="25" y="32"/>
                  <a:pt x="16" y="34"/>
                  <a:pt x="9" y="31"/>
                </a:cubicBezTo>
                <a:cubicBezTo>
                  <a:pt x="3" y="27"/>
                  <a:pt x="0" y="18"/>
                  <a:pt x="3" y="11"/>
                </a:cubicBezTo>
                <a:cubicBezTo>
                  <a:pt x="7" y="3"/>
                  <a:pt x="16" y="0"/>
                  <a:pt x="24" y="5"/>
                </a:cubicBezTo>
                <a:cubicBezTo>
                  <a:pt x="31" y="9"/>
                  <a:pt x="34" y="18"/>
                  <a:pt x="29" y="25"/>
                </a:cubicBezTo>
                <a:close/>
              </a:path>
            </a:pathLst>
          </a:custGeom>
          <a:solidFill>
            <a:srgbClr val="ACC0E4"/>
          </a:solidFill>
          <a:ln>
            <a:noFill/>
          </a:ln>
          <a:extLst/>
        </p:spPr>
        <p:txBody>
          <a:bodyPr anchor="ctr"/>
          <a:lstStyle/>
          <a:p>
            <a:pPr algn="ctr"/>
            <a:endParaRPr/>
          </a:p>
        </p:txBody>
      </p:sp>
      <p:sp>
        <p:nvSpPr>
          <p:cNvPr id="31" name="Freeform: Shape 18"/>
          <p:cNvSpPr>
            <a:spLocks/>
          </p:cNvSpPr>
          <p:nvPr/>
        </p:nvSpPr>
        <p:spPr bwMode="auto">
          <a:xfrm>
            <a:off x="3835820" y="2135802"/>
            <a:ext cx="290178" cy="293946"/>
          </a:xfrm>
          <a:custGeom>
            <a:avLst/>
            <a:gdLst>
              <a:gd name="T0" fmla="*/ 28 w 34"/>
              <a:gd name="T1" fmla="*/ 27 h 34"/>
              <a:gd name="T2" fmla="*/ 7 w 34"/>
              <a:gd name="T3" fmla="*/ 29 h 34"/>
              <a:gd name="T4" fmla="*/ 5 w 34"/>
              <a:gd name="T5" fmla="*/ 8 h 34"/>
              <a:gd name="T6" fmla="*/ 26 w 34"/>
              <a:gd name="T7" fmla="*/ 5 h 34"/>
              <a:gd name="T8" fmla="*/ 28 w 34"/>
              <a:gd name="T9" fmla="*/ 27 h 34"/>
            </a:gdLst>
            <a:ahLst/>
            <a:cxnLst>
              <a:cxn ang="0">
                <a:pos x="T0" y="T1"/>
              </a:cxn>
              <a:cxn ang="0">
                <a:pos x="T2" y="T3"/>
              </a:cxn>
              <a:cxn ang="0">
                <a:pos x="T4" y="T5"/>
              </a:cxn>
              <a:cxn ang="0">
                <a:pos x="T6" y="T7"/>
              </a:cxn>
              <a:cxn ang="0">
                <a:pos x="T8" y="T9"/>
              </a:cxn>
            </a:cxnLst>
            <a:rect l="0" t="0" r="r" b="b"/>
            <a:pathLst>
              <a:path w="34" h="34">
                <a:moveTo>
                  <a:pt x="28" y="27"/>
                </a:moveTo>
                <a:cubicBezTo>
                  <a:pt x="23" y="33"/>
                  <a:pt x="14" y="34"/>
                  <a:pt x="7" y="29"/>
                </a:cubicBezTo>
                <a:cubicBezTo>
                  <a:pt x="1" y="24"/>
                  <a:pt x="0" y="15"/>
                  <a:pt x="5" y="8"/>
                </a:cubicBezTo>
                <a:cubicBezTo>
                  <a:pt x="9" y="2"/>
                  <a:pt x="19" y="0"/>
                  <a:pt x="26" y="5"/>
                </a:cubicBezTo>
                <a:cubicBezTo>
                  <a:pt x="33" y="11"/>
                  <a:pt x="34" y="20"/>
                  <a:pt x="28" y="27"/>
                </a:cubicBezTo>
                <a:close/>
              </a:path>
            </a:pathLst>
          </a:custGeom>
          <a:solidFill>
            <a:srgbClr val="ACC0E4"/>
          </a:solidFill>
          <a:ln>
            <a:noFill/>
          </a:ln>
          <a:extLst/>
        </p:spPr>
        <p:txBody>
          <a:bodyPr anchor="ctr"/>
          <a:lstStyle/>
          <a:p>
            <a:pPr algn="ctr"/>
            <a:endParaRPr/>
          </a:p>
        </p:txBody>
      </p:sp>
      <p:sp>
        <p:nvSpPr>
          <p:cNvPr id="32" name="Freeform: Shape 19"/>
          <p:cNvSpPr>
            <a:spLocks/>
          </p:cNvSpPr>
          <p:nvPr/>
        </p:nvSpPr>
        <p:spPr bwMode="auto">
          <a:xfrm>
            <a:off x="4125998" y="2395831"/>
            <a:ext cx="282641" cy="284526"/>
          </a:xfrm>
          <a:custGeom>
            <a:avLst/>
            <a:gdLst>
              <a:gd name="T0" fmla="*/ 26 w 33"/>
              <a:gd name="T1" fmla="*/ 27 h 33"/>
              <a:gd name="T2" fmla="*/ 5 w 33"/>
              <a:gd name="T3" fmla="*/ 27 h 33"/>
              <a:gd name="T4" fmla="*/ 5 w 33"/>
              <a:gd name="T5" fmla="*/ 6 h 33"/>
              <a:gd name="T6" fmla="*/ 27 w 33"/>
              <a:gd name="T7" fmla="*/ 6 h 33"/>
              <a:gd name="T8" fmla="*/ 26 w 33"/>
              <a:gd name="T9" fmla="*/ 27 h 33"/>
            </a:gdLst>
            <a:ahLst/>
            <a:cxnLst>
              <a:cxn ang="0">
                <a:pos x="T0" y="T1"/>
              </a:cxn>
              <a:cxn ang="0">
                <a:pos x="T2" y="T3"/>
              </a:cxn>
              <a:cxn ang="0">
                <a:pos x="T4" y="T5"/>
              </a:cxn>
              <a:cxn ang="0">
                <a:pos x="T6" y="T7"/>
              </a:cxn>
              <a:cxn ang="0">
                <a:pos x="T8" y="T9"/>
              </a:cxn>
            </a:cxnLst>
            <a:rect l="0" t="0" r="r" b="b"/>
            <a:pathLst>
              <a:path w="33" h="33">
                <a:moveTo>
                  <a:pt x="26" y="27"/>
                </a:moveTo>
                <a:cubicBezTo>
                  <a:pt x="20" y="33"/>
                  <a:pt x="11" y="33"/>
                  <a:pt x="5" y="27"/>
                </a:cubicBezTo>
                <a:cubicBezTo>
                  <a:pt x="0" y="22"/>
                  <a:pt x="0" y="13"/>
                  <a:pt x="5" y="6"/>
                </a:cubicBezTo>
                <a:cubicBezTo>
                  <a:pt x="11" y="0"/>
                  <a:pt x="21" y="0"/>
                  <a:pt x="27" y="6"/>
                </a:cubicBezTo>
                <a:cubicBezTo>
                  <a:pt x="33" y="12"/>
                  <a:pt x="32" y="22"/>
                  <a:pt x="26" y="27"/>
                </a:cubicBezTo>
                <a:close/>
              </a:path>
            </a:pathLst>
          </a:custGeom>
          <a:solidFill>
            <a:srgbClr val="ACC0E4"/>
          </a:solidFill>
          <a:ln>
            <a:noFill/>
          </a:ln>
          <a:extLst/>
        </p:spPr>
        <p:txBody>
          <a:bodyPr anchor="ctr"/>
          <a:lstStyle/>
          <a:p>
            <a:pPr algn="ctr"/>
            <a:endParaRPr/>
          </a:p>
        </p:txBody>
      </p:sp>
      <p:sp>
        <p:nvSpPr>
          <p:cNvPr id="33" name="Freeform: Shape 20"/>
          <p:cNvSpPr>
            <a:spLocks/>
          </p:cNvSpPr>
          <p:nvPr/>
        </p:nvSpPr>
        <p:spPr bwMode="auto">
          <a:xfrm>
            <a:off x="1222337" y="2653977"/>
            <a:ext cx="282641" cy="286409"/>
          </a:xfrm>
          <a:custGeom>
            <a:avLst/>
            <a:gdLst>
              <a:gd name="T0" fmla="*/ 27 w 33"/>
              <a:gd name="T1" fmla="*/ 28 h 33"/>
              <a:gd name="T2" fmla="*/ 6 w 33"/>
              <a:gd name="T3" fmla="*/ 28 h 33"/>
              <a:gd name="T4" fmla="*/ 6 w 33"/>
              <a:gd name="T5" fmla="*/ 7 h 33"/>
              <a:gd name="T6" fmla="*/ 27 w 33"/>
              <a:gd name="T7" fmla="*/ 7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1" y="33"/>
                  <a:pt x="12" y="33"/>
                  <a:pt x="6" y="28"/>
                </a:cubicBezTo>
                <a:cubicBezTo>
                  <a:pt x="1" y="22"/>
                  <a:pt x="0" y="13"/>
                  <a:pt x="6" y="7"/>
                </a:cubicBezTo>
                <a:cubicBezTo>
                  <a:pt x="12" y="1"/>
                  <a:pt x="21" y="0"/>
                  <a:pt x="27" y="7"/>
                </a:cubicBezTo>
                <a:cubicBezTo>
                  <a:pt x="33" y="13"/>
                  <a:pt x="33" y="22"/>
                  <a:pt x="27" y="28"/>
                </a:cubicBezTo>
                <a:close/>
              </a:path>
            </a:pathLst>
          </a:custGeom>
          <a:solidFill>
            <a:srgbClr val="ACC0E4"/>
          </a:solidFill>
          <a:ln>
            <a:noFill/>
          </a:ln>
          <a:extLst/>
        </p:spPr>
        <p:txBody>
          <a:bodyPr anchor="ctr"/>
          <a:lstStyle/>
          <a:p>
            <a:pPr algn="ctr"/>
            <a:endParaRPr/>
          </a:p>
        </p:txBody>
      </p:sp>
      <p:sp>
        <p:nvSpPr>
          <p:cNvPr id="34" name="Straight Connector 21"/>
          <p:cNvSpPr>
            <a:spLocks/>
          </p:cNvSpPr>
          <p:nvPr/>
        </p:nvSpPr>
        <p:spPr bwMode="auto">
          <a:xfrm flipV="1">
            <a:off x="1599191" y="2793413"/>
            <a:ext cx="0" cy="327863"/>
          </a:xfrm>
          <a:prstGeom prst="line">
            <a:avLst/>
          </a:prstGeom>
          <a:noFill/>
          <a:ln w="58738" cap="flat">
            <a:solidFill>
              <a:srgbClr val="B1B5E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5" name="Straight Connector 22"/>
          <p:cNvSpPr>
            <a:spLocks/>
          </p:cNvSpPr>
          <p:nvPr/>
        </p:nvSpPr>
        <p:spPr bwMode="auto">
          <a:xfrm flipV="1">
            <a:off x="1599191" y="2456128"/>
            <a:ext cx="0" cy="337285"/>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6" name="Straight Connector 23"/>
          <p:cNvSpPr>
            <a:spLocks/>
          </p:cNvSpPr>
          <p:nvPr/>
        </p:nvSpPr>
        <p:spPr bwMode="auto">
          <a:xfrm flipV="1">
            <a:off x="1891253" y="2793413"/>
            <a:ext cx="0" cy="467299"/>
          </a:xfrm>
          <a:prstGeom prst="line">
            <a:avLst/>
          </a:prstGeom>
          <a:noFill/>
          <a:ln w="58738" cap="flat">
            <a:solidFill>
              <a:srgbClr val="B1B5E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7" name="Straight Connector 24"/>
          <p:cNvSpPr>
            <a:spLocks/>
          </p:cNvSpPr>
          <p:nvPr/>
        </p:nvSpPr>
        <p:spPr bwMode="auto">
          <a:xfrm flipV="1">
            <a:off x="1891253" y="2239437"/>
            <a:ext cx="0" cy="553976"/>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8" name="Straight Connector 25"/>
          <p:cNvSpPr>
            <a:spLocks/>
          </p:cNvSpPr>
          <p:nvPr/>
        </p:nvSpPr>
        <p:spPr bwMode="auto">
          <a:xfrm flipV="1">
            <a:off x="2207811" y="2793413"/>
            <a:ext cx="0" cy="657611"/>
          </a:xfrm>
          <a:prstGeom prst="line">
            <a:avLst/>
          </a:prstGeom>
          <a:noFill/>
          <a:ln w="58738" cap="flat">
            <a:solidFill>
              <a:srgbClr val="B1B5E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9" name="Straight Connector 26"/>
          <p:cNvSpPr>
            <a:spLocks/>
          </p:cNvSpPr>
          <p:nvPr/>
        </p:nvSpPr>
        <p:spPr bwMode="auto">
          <a:xfrm flipV="1">
            <a:off x="2207811" y="2049125"/>
            <a:ext cx="0" cy="744288"/>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0" name="Straight Connector 27"/>
          <p:cNvSpPr>
            <a:spLocks/>
          </p:cNvSpPr>
          <p:nvPr/>
        </p:nvSpPr>
        <p:spPr bwMode="auto">
          <a:xfrm flipV="1">
            <a:off x="2558285" y="2793413"/>
            <a:ext cx="0" cy="787626"/>
          </a:xfrm>
          <a:prstGeom prst="line">
            <a:avLst/>
          </a:prstGeom>
          <a:noFill/>
          <a:ln w="58738" cap="flat">
            <a:solidFill>
              <a:srgbClr val="B1B5E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1" name="Straight Connector 28"/>
          <p:cNvSpPr>
            <a:spLocks/>
          </p:cNvSpPr>
          <p:nvPr/>
        </p:nvSpPr>
        <p:spPr bwMode="auto">
          <a:xfrm flipV="1">
            <a:off x="2558285" y="1919111"/>
            <a:ext cx="0" cy="874302"/>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2" name="Straight Connector 29"/>
          <p:cNvSpPr>
            <a:spLocks/>
          </p:cNvSpPr>
          <p:nvPr/>
        </p:nvSpPr>
        <p:spPr bwMode="auto">
          <a:xfrm flipV="1">
            <a:off x="2935139" y="2793413"/>
            <a:ext cx="0" cy="864881"/>
          </a:xfrm>
          <a:prstGeom prst="line">
            <a:avLst/>
          </a:prstGeom>
          <a:noFill/>
          <a:ln w="58738" cap="flat">
            <a:solidFill>
              <a:srgbClr val="B1B5E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3" name="Straight Connector 30"/>
          <p:cNvSpPr>
            <a:spLocks/>
          </p:cNvSpPr>
          <p:nvPr/>
        </p:nvSpPr>
        <p:spPr bwMode="auto">
          <a:xfrm flipV="1">
            <a:off x="2935139" y="1841855"/>
            <a:ext cx="0" cy="951558"/>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4" name="Straight Connector 31"/>
          <p:cNvSpPr>
            <a:spLocks/>
          </p:cNvSpPr>
          <p:nvPr/>
        </p:nvSpPr>
        <p:spPr bwMode="auto">
          <a:xfrm flipV="1">
            <a:off x="3311993" y="2793413"/>
            <a:ext cx="0" cy="847922"/>
          </a:xfrm>
          <a:prstGeom prst="line">
            <a:avLst/>
          </a:prstGeom>
          <a:noFill/>
          <a:ln w="58738" cap="flat">
            <a:solidFill>
              <a:srgbClr val="B1B5E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5" name="Straight Connector 32"/>
          <p:cNvSpPr>
            <a:spLocks/>
          </p:cNvSpPr>
          <p:nvPr/>
        </p:nvSpPr>
        <p:spPr bwMode="auto">
          <a:xfrm flipV="1">
            <a:off x="3311993" y="1868235"/>
            <a:ext cx="0" cy="925178"/>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6" name="Straight Connector 33"/>
          <p:cNvSpPr>
            <a:spLocks/>
          </p:cNvSpPr>
          <p:nvPr/>
        </p:nvSpPr>
        <p:spPr bwMode="auto">
          <a:xfrm flipV="1">
            <a:off x="3664351" y="2793413"/>
            <a:ext cx="0" cy="717908"/>
          </a:xfrm>
          <a:prstGeom prst="line">
            <a:avLst/>
          </a:prstGeom>
          <a:noFill/>
          <a:ln w="58738" cap="flat">
            <a:solidFill>
              <a:srgbClr val="B1B5E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7" name="Straight Connector 34"/>
          <p:cNvSpPr>
            <a:spLocks/>
          </p:cNvSpPr>
          <p:nvPr/>
        </p:nvSpPr>
        <p:spPr bwMode="auto">
          <a:xfrm flipV="1">
            <a:off x="3664351" y="2109422"/>
            <a:ext cx="0" cy="683991"/>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8" name="Straight Connector 35"/>
          <p:cNvSpPr>
            <a:spLocks/>
          </p:cNvSpPr>
          <p:nvPr/>
        </p:nvSpPr>
        <p:spPr bwMode="auto">
          <a:xfrm flipV="1">
            <a:off x="3980908" y="2783991"/>
            <a:ext cx="0" cy="623695"/>
          </a:xfrm>
          <a:prstGeom prst="line">
            <a:avLst/>
          </a:prstGeom>
          <a:noFill/>
          <a:ln w="58738" cap="flat">
            <a:solidFill>
              <a:srgbClr val="B1B5E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9" name="Straight Connector 36"/>
          <p:cNvSpPr>
            <a:spLocks/>
          </p:cNvSpPr>
          <p:nvPr/>
        </p:nvSpPr>
        <p:spPr bwMode="auto">
          <a:xfrm flipV="1">
            <a:off x="3980908" y="2205520"/>
            <a:ext cx="0" cy="578472"/>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50" name="Straight Connector 37"/>
          <p:cNvSpPr>
            <a:spLocks/>
          </p:cNvSpPr>
          <p:nvPr/>
        </p:nvSpPr>
        <p:spPr bwMode="auto">
          <a:xfrm flipV="1">
            <a:off x="4263549" y="2793413"/>
            <a:ext cx="0" cy="363665"/>
          </a:xfrm>
          <a:prstGeom prst="line">
            <a:avLst/>
          </a:prstGeom>
          <a:noFill/>
          <a:ln w="58738" cap="flat">
            <a:solidFill>
              <a:srgbClr val="B1B5E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51" name="Straight Connector 38"/>
          <p:cNvSpPr>
            <a:spLocks/>
          </p:cNvSpPr>
          <p:nvPr/>
        </p:nvSpPr>
        <p:spPr bwMode="auto">
          <a:xfrm flipV="1">
            <a:off x="4263549" y="2490045"/>
            <a:ext cx="0" cy="303368"/>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52" name="Freeform: Shape 39"/>
          <p:cNvSpPr>
            <a:spLocks/>
          </p:cNvSpPr>
          <p:nvPr/>
        </p:nvSpPr>
        <p:spPr bwMode="auto">
          <a:xfrm>
            <a:off x="7278381" y="2378873"/>
            <a:ext cx="282641" cy="284526"/>
          </a:xfrm>
          <a:custGeom>
            <a:avLst/>
            <a:gdLst>
              <a:gd name="T0" fmla="*/ 5 w 33"/>
              <a:gd name="T1" fmla="*/ 7 h 33"/>
              <a:gd name="T2" fmla="*/ 6 w 33"/>
              <a:gd name="T3" fmla="*/ 27 h 33"/>
              <a:gd name="T4" fmla="*/ 27 w 33"/>
              <a:gd name="T5" fmla="*/ 28 h 33"/>
              <a:gd name="T6" fmla="*/ 27 w 33"/>
              <a:gd name="T7" fmla="*/ 6 h 33"/>
              <a:gd name="T8" fmla="*/ 5 w 33"/>
              <a:gd name="T9" fmla="*/ 7 h 33"/>
            </a:gdLst>
            <a:ahLst/>
            <a:cxnLst>
              <a:cxn ang="0">
                <a:pos x="T0" y="T1"/>
              </a:cxn>
              <a:cxn ang="0">
                <a:pos x="T2" y="T3"/>
              </a:cxn>
              <a:cxn ang="0">
                <a:pos x="T4" y="T5"/>
              </a:cxn>
              <a:cxn ang="0">
                <a:pos x="T6" y="T7"/>
              </a:cxn>
              <a:cxn ang="0">
                <a:pos x="T8" y="T9"/>
              </a:cxn>
            </a:cxnLst>
            <a:rect l="0" t="0" r="r" b="b"/>
            <a:pathLst>
              <a:path w="33" h="33">
                <a:moveTo>
                  <a:pt x="5" y="7"/>
                </a:moveTo>
                <a:cubicBezTo>
                  <a:pt x="0" y="13"/>
                  <a:pt x="0" y="22"/>
                  <a:pt x="6" y="27"/>
                </a:cubicBezTo>
                <a:cubicBezTo>
                  <a:pt x="11" y="33"/>
                  <a:pt x="20" y="33"/>
                  <a:pt x="27" y="28"/>
                </a:cubicBezTo>
                <a:cubicBezTo>
                  <a:pt x="33" y="22"/>
                  <a:pt x="33" y="12"/>
                  <a:pt x="27" y="6"/>
                </a:cubicBezTo>
                <a:cubicBezTo>
                  <a:pt x="21" y="0"/>
                  <a:pt x="11" y="1"/>
                  <a:pt x="5" y="7"/>
                </a:cubicBezTo>
                <a:close/>
              </a:path>
            </a:pathLst>
          </a:custGeom>
          <a:solidFill>
            <a:srgbClr val="C8ACE8"/>
          </a:solidFill>
          <a:ln>
            <a:noFill/>
          </a:ln>
          <a:extLst/>
        </p:spPr>
        <p:txBody>
          <a:bodyPr anchor="ctr"/>
          <a:lstStyle/>
          <a:p>
            <a:pPr algn="ctr"/>
            <a:endParaRPr/>
          </a:p>
        </p:txBody>
      </p:sp>
      <p:sp>
        <p:nvSpPr>
          <p:cNvPr id="53" name="Freeform: Shape 40"/>
          <p:cNvSpPr>
            <a:spLocks/>
          </p:cNvSpPr>
          <p:nvPr/>
        </p:nvSpPr>
        <p:spPr bwMode="auto">
          <a:xfrm>
            <a:off x="6986320" y="2118844"/>
            <a:ext cx="292062" cy="293946"/>
          </a:xfrm>
          <a:custGeom>
            <a:avLst/>
            <a:gdLst>
              <a:gd name="T0" fmla="*/ 5 w 34"/>
              <a:gd name="T1" fmla="*/ 9 h 34"/>
              <a:gd name="T2" fmla="*/ 8 w 34"/>
              <a:gd name="T3" fmla="*/ 29 h 34"/>
              <a:gd name="T4" fmla="*/ 28 w 34"/>
              <a:gd name="T5" fmla="*/ 27 h 34"/>
              <a:gd name="T6" fmla="*/ 26 w 34"/>
              <a:gd name="T7" fmla="*/ 6 h 34"/>
              <a:gd name="T8" fmla="*/ 5 w 34"/>
              <a:gd name="T9" fmla="*/ 9 h 34"/>
            </a:gdLst>
            <a:ahLst/>
            <a:cxnLst>
              <a:cxn ang="0">
                <a:pos x="T0" y="T1"/>
              </a:cxn>
              <a:cxn ang="0">
                <a:pos x="T2" y="T3"/>
              </a:cxn>
              <a:cxn ang="0">
                <a:pos x="T4" y="T5"/>
              </a:cxn>
              <a:cxn ang="0">
                <a:pos x="T6" y="T7"/>
              </a:cxn>
              <a:cxn ang="0">
                <a:pos x="T8" y="T9"/>
              </a:cxn>
            </a:cxnLst>
            <a:rect l="0" t="0" r="r" b="b"/>
            <a:pathLst>
              <a:path w="34" h="34">
                <a:moveTo>
                  <a:pt x="5" y="9"/>
                </a:moveTo>
                <a:cubicBezTo>
                  <a:pt x="0" y="16"/>
                  <a:pt x="2" y="24"/>
                  <a:pt x="8" y="29"/>
                </a:cubicBezTo>
                <a:cubicBezTo>
                  <a:pt x="14" y="34"/>
                  <a:pt x="23" y="33"/>
                  <a:pt x="28" y="27"/>
                </a:cubicBezTo>
                <a:cubicBezTo>
                  <a:pt x="34" y="20"/>
                  <a:pt x="33" y="11"/>
                  <a:pt x="26" y="6"/>
                </a:cubicBezTo>
                <a:cubicBezTo>
                  <a:pt x="19" y="0"/>
                  <a:pt x="9" y="2"/>
                  <a:pt x="5" y="9"/>
                </a:cubicBezTo>
                <a:close/>
              </a:path>
            </a:pathLst>
          </a:custGeom>
          <a:solidFill>
            <a:srgbClr val="C8ACE8"/>
          </a:solidFill>
          <a:ln>
            <a:noFill/>
          </a:ln>
          <a:extLst/>
        </p:spPr>
        <p:txBody>
          <a:bodyPr anchor="ctr"/>
          <a:lstStyle/>
          <a:p>
            <a:pPr algn="ctr"/>
            <a:endParaRPr/>
          </a:p>
        </p:txBody>
      </p:sp>
      <p:sp>
        <p:nvSpPr>
          <p:cNvPr id="54" name="Freeform: Shape 41"/>
          <p:cNvSpPr>
            <a:spLocks/>
          </p:cNvSpPr>
          <p:nvPr/>
        </p:nvSpPr>
        <p:spPr bwMode="auto">
          <a:xfrm>
            <a:off x="6669763" y="1911574"/>
            <a:ext cx="292062" cy="293946"/>
          </a:xfrm>
          <a:custGeom>
            <a:avLst/>
            <a:gdLst>
              <a:gd name="T0" fmla="*/ 3 w 34"/>
              <a:gd name="T1" fmla="*/ 10 h 34"/>
              <a:gd name="T2" fmla="*/ 9 w 34"/>
              <a:gd name="T3" fmla="*/ 30 h 34"/>
              <a:gd name="T4" fmla="*/ 29 w 34"/>
              <a:gd name="T5" fmla="*/ 24 h 34"/>
              <a:gd name="T6" fmla="*/ 24 w 34"/>
              <a:gd name="T7" fmla="*/ 4 h 34"/>
              <a:gd name="T8" fmla="*/ 3 w 34"/>
              <a:gd name="T9" fmla="*/ 10 h 34"/>
            </a:gdLst>
            <a:ahLst/>
            <a:cxnLst>
              <a:cxn ang="0">
                <a:pos x="T0" y="T1"/>
              </a:cxn>
              <a:cxn ang="0">
                <a:pos x="T2" y="T3"/>
              </a:cxn>
              <a:cxn ang="0">
                <a:pos x="T4" y="T5"/>
              </a:cxn>
              <a:cxn ang="0">
                <a:pos x="T6" y="T7"/>
              </a:cxn>
              <a:cxn ang="0">
                <a:pos x="T8" y="T9"/>
              </a:cxn>
            </a:cxnLst>
            <a:rect l="0" t="0" r="r" b="b"/>
            <a:pathLst>
              <a:path w="34" h="34">
                <a:moveTo>
                  <a:pt x="3" y="10"/>
                </a:moveTo>
                <a:cubicBezTo>
                  <a:pt x="0" y="18"/>
                  <a:pt x="3" y="27"/>
                  <a:pt x="9" y="30"/>
                </a:cubicBezTo>
                <a:cubicBezTo>
                  <a:pt x="16" y="34"/>
                  <a:pt x="25" y="32"/>
                  <a:pt x="29" y="24"/>
                </a:cubicBezTo>
                <a:cubicBezTo>
                  <a:pt x="34" y="18"/>
                  <a:pt x="32" y="8"/>
                  <a:pt x="24" y="4"/>
                </a:cubicBezTo>
                <a:cubicBezTo>
                  <a:pt x="16" y="0"/>
                  <a:pt x="7" y="3"/>
                  <a:pt x="3" y="10"/>
                </a:cubicBezTo>
                <a:close/>
              </a:path>
            </a:pathLst>
          </a:custGeom>
          <a:solidFill>
            <a:srgbClr val="C8ACE8"/>
          </a:solidFill>
          <a:ln>
            <a:noFill/>
          </a:ln>
          <a:extLst/>
        </p:spPr>
        <p:txBody>
          <a:bodyPr anchor="ctr"/>
          <a:lstStyle/>
          <a:p>
            <a:pPr algn="ctr"/>
            <a:endParaRPr/>
          </a:p>
        </p:txBody>
      </p:sp>
      <p:sp>
        <p:nvSpPr>
          <p:cNvPr id="55" name="Freeform: Shape 42"/>
          <p:cNvSpPr>
            <a:spLocks/>
          </p:cNvSpPr>
          <p:nvPr/>
        </p:nvSpPr>
        <p:spPr bwMode="auto">
          <a:xfrm>
            <a:off x="6326825" y="1755179"/>
            <a:ext cx="265683" cy="284526"/>
          </a:xfrm>
          <a:custGeom>
            <a:avLst/>
            <a:gdLst>
              <a:gd name="T0" fmla="*/ 1 w 31"/>
              <a:gd name="T1" fmla="*/ 14 h 33"/>
              <a:gd name="T2" fmla="*/ 11 w 31"/>
              <a:gd name="T3" fmla="*/ 32 h 33"/>
              <a:gd name="T4" fmla="*/ 22 w 31"/>
              <a:gd name="T5" fmla="*/ 31 h 33"/>
              <a:gd name="T6" fmla="*/ 30 w 31"/>
              <a:gd name="T7" fmla="*/ 22 h 33"/>
              <a:gd name="T8" fmla="*/ 29 w 31"/>
              <a:gd name="T9" fmla="*/ 11 h 33"/>
              <a:gd name="T10" fmla="*/ 20 w 31"/>
              <a:gd name="T11" fmla="*/ 3 h 33"/>
              <a:gd name="T12" fmla="*/ 1 w 31"/>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1" y="14"/>
                </a:moveTo>
                <a:cubicBezTo>
                  <a:pt x="0" y="23"/>
                  <a:pt x="4" y="30"/>
                  <a:pt x="11" y="32"/>
                </a:cubicBezTo>
                <a:cubicBezTo>
                  <a:pt x="15" y="33"/>
                  <a:pt x="19" y="33"/>
                  <a:pt x="22" y="31"/>
                </a:cubicBezTo>
                <a:cubicBezTo>
                  <a:pt x="25" y="29"/>
                  <a:pt x="28" y="26"/>
                  <a:pt x="30" y="22"/>
                </a:cubicBezTo>
                <a:cubicBezTo>
                  <a:pt x="31" y="19"/>
                  <a:pt x="31" y="14"/>
                  <a:pt x="29" y="11"/>
                </a:cubicBezTo>
                <a:cubicBezTo>
                  <a:pt x="28" y="7"/>
                  <a:pt x="24" y="5"/>
                  <a:pt x="20" y="3"/>
                </a:cubicBezTo>
                <a:cubicBezTo>
                  <a:pt x="11" y="0"/>
                  <a:pt x="3" y="6"/>
                  <a:pt x="1" y="14"/>
                </a:cubicBezTo>
                <a:close/>
              </a:path>
            </a:pathLst>
          </a:custGeom>
          <a:solidFill>
            <a:srgbClr val="C8ACE8"/>
          </a:solidFill>
          <a:ln>
            <a:noFill/>
          </a:ln>
          <a:extLst/>
        </p:spPr>
        <p:txBody>
          <a:bodyPr anchor="ctr"/>
          <a:lstStyle/>
          <a:p>
            <a:pPr algn="ctr"/>
            <a:endParaRPr/>
          </a:p>
        </p:txBody>
      </p:sp>
      <p:sp>
        <p:nvSpPr>
          <p:cNvPr id="56" name="Freeform: Shape 43"/>
          <p:cNvSpPr>
            <a:spLocks/>
          </p:cNvSpPr>
          <p:nvPr/>
        </p:nvSpPr>
        <p:spPr bwMode="auto">
          <a:xfrm>
            <a:off x="5949971" y="1721262"/>
            <a:ext cx="275103" cy="267567"/>
          </a:xfrm>
          <a:custGeom>
            <a:avLst/>
            <a:gdLst>
              <a:gd name="T0" fmla="*/ 1 w 32"/>
              <a:gd name="T1" fmla="*/ 16 h 31"/>
              <a:gd name="T2" fmla="*/ 16 w 32"/>
              <a:gd name="T3" fmla="*/ 30 h 31"/>
              <a:gd name="T4" fmla="*/ 31 w 32"/>
              <a:gd name="T5" fmla="*/ 16 h 31"/>
              <a:gd name="T6" fmla="*/ 16 w 32"/>
              <a:gd name="T7" fmla="*/ 0 h 31"/>
              <a:gd name="T8" fmla="*/ 1 w 32"/>
              <a:gd name="T9" fmla="*/ 16 h 31"/>
            </a:gdLst>
            <a:ahLst/>
            <a:cxnLst>
              <a:cxn ang="0">
                <a:pos x="T0" y="T1"/>
              </a:cxn>
              <a:cxn ang="0">
                <a:pos x="T2" y="T3"/>
              </a:cxn>
              <a:cxn ang="0">
                <a:pos x="T4" y="T5"/>
              </a:cxn>
              <a:cxn ang="0">
                <a:pos x="T6" y="T7"/>
              </a:cxn>
              <a:cxn ang="0">
                <a:pos x="T8" y="T9"/>
              </a:cxn>
            </a:cxnLst>
            <a:rect l="0" t="0" r="r" b="b"/>
            <a:pathLst>
              <a:path w="32" h="31">
                <a:moveTo>
                  <a:pt x="1" y="16"/>
                </a:moveTo>
                <a:cubicBezTo>
                  <a:pt x="2" y="24"/>
                  <a:pt x="9" y="31"/>
                  <a:pt x="16" y="30"/>
                </a:cubicBezTo>
                <a:cubicBezTo>
                  <a:pt x="23" y="31"/>
                  <a:pt x="30" y="24"/>
                  <a:pt x="31" y="16"/>
                </a:cubicBezTo>
                <a:cubicBezTo>
                  <a:pt x="32" y="8"/>
                  <a:pt x="25" y="1"/>
                  <a:pt x="16" y="0"/>
                </a:cubicBezTo>
                <a:cubicBezTo>
                  <a:pt x="7" y="1"/>
                  <a:pt x="0" y="8"/>
                  <a:pt x="1" y="16"/>
                </a:cubicBezTo>
                <a:close/>
              </a:path>
            </a:pathLst>
          </a:custGeom>
          <a:solidFill>
            <a:srgbClr val="C8ACE8"/>
          </a:solidFill>
          <a:ln>
            <a:noFill/>
          </a:ln>
          <a:extLst/>
        </p:spPr>
        <p:txBody>
          <a:bodyPr anchor="ctr"/>
          <a:lstStyle/>
          <a:p>
            <a:pPr algn="ctr"/>
            <a:endParaRPr/>
          </a:p>
        </p:txBody>
      </p:sp>
      <p:sp>
        <p:nvSpPr>
          <p:cNvPr id="57" name="Freeform: Shape 44"/>
          <p:cNvSpPr>
            <a:spLocks/>
          </p:cNvSpPr>
          <p:nvPr/>
        </p:nvSpPr>
        <p:spPr bwMode="auto">
          <a:xfrm>
            <a:off x="5573117" y="1755179"/>
            <a:ext cx="275103" cy="284526"/>
          </a:xfrm>
          <a:custGeom>
            <a:avLst/>
            <a:gdLst>
              <a:gd name="T0" fmla="*/ 2 w 32"/>
              <a:gd name="T1" fmla="*/ 22 h 33"/>
              <a:gd name="T2" fmla="*/ 10 w 32"/>
              <a:gd name="T3" fmla="*/ 31 h 33"/>
              <a:gd name="T4" fmla="*/ 20 w 32"/>
              <a:gd name="T5" fmla="*/ 32 h 33"/>
              <a:gd name="T6" fmla="*/ 30 w 32"/>
              <a:gd name="T7" fmla="*/ 14 h 33"/>
              <a:gd name="T8" fmla="*/ 12 w 32"/>
              <a:gd name="T9" fmla="*/ 3 h 33"/>
              <a:gd name="T10" fmla="*/ 2 w 32"/>
              <a:gd name="T11" fmla="*/ 11 h 33"/>
              <a:gd name="T12" fmla="*/ 2 w 32"/>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2" y="22"/>
                </a:moveTo>
                <a:cubicBezTo>
                  <a:pt x="3" y="26"/>
                  <a:pt x="6" y="29"/>
                  <a:pt x="10" y="31"/>
                </a:cubicBezTo>
                <a:cubicBezTo>
                  <a:pt x="13" y="33"/>
                  <a:pt x="17" y="33"/>
                  <a:pt x="20" y="32"/>
                </a:cubicBezTo>
                <a:cubicBezTo>
                  <a:pt x="27" y="30"/>
                  <a:pt x="32" y="23"/>
                  <a:pt x="30" y="14"/>
                </a:cubicBezTo>
                <a:cubicBezTo>
                  <a:pt x="29" y="6"/>
                  <a:pt x="20" y="0"/>
                  <a:pt x="12" y="3"/>
                </a:cubicBezTo>
                <a:cubicBezTo>
                  <a:pt x="8" y="5"/>
                  <a:pt x="4" y="7"/>
                  <a:pt x="2" y="11"/>
                </a:cubicBezTo>
                <a:cubicBezTo>
                  <a:pt x="1" y="14"/>
                  <a:pt x="0" y="19"/>
                  <a:pt x="2" y="22"/>
                </a:cubicBezTo>
                <a:close/>
              </a:path>
            </a:pathLst>
          </a:custGeom>
          <a:solidFill>
            <a:srgbClr val="C8ACE8"/>
          </a:solidFill>
          <a:ln>
            <a:noFill/>
          </a:ln>
          <a:extLst/>
        </p:spPr>
        <p:txBody>
          <a:bodyPr anchor="ctr"/>
          <a:lstStyle/>
          <a:p>
            <a:pPr algn="ctr"/>
            <a:endParaRPr/>
          </a:p>
        </p:txBody>
      </p:sp>
      <p:sp>
        <p:nvSpPr>
          <p:cNvPr id="58" name="Freeform: Shape 45"/>
          <p:cNvSpPr>
            <a:spLocks/>
          </p:cNvSpPr>
          <p:nvPr/>
        </p:nvSpPr>
        <p:spPr bwMode="auto">
          <a:xfrm>
            <a:off x="5213221" y="1911574"/>
            <a:ext cx="292062" cy="293946"/>
          </a:xfrm>
          <a:custGeom>
            <a:avLst/>
            <a:gdLst>
              <a:gd name="T0" fmla="*/ 4 w 34"/>
              <a:gd name="T1" fmla="*/ 24 h 34"/>
              <a:gd name="T2" fmla="*/ 24 w 34"/>
              <a:gd name="T3" fmla="*/ 30 h 34"/>
              <a:gd name="T4" fmla="*/ 30 w 34"/>
              <a:gd name="T5" fmla="*/ 10 h 34"/>
              <a:gd name="T6" fmla="*/ 10 w 34"/>
              <a:gd name="T7" fmla="*/ 4 h 34"/>
              <a:gd name="T8" fmla="*/ 4 w 34"/>
              <a:gd name="T9" fmla="*/ 24 h 34"/>
            </a:gdLst>
            <a:ahLst/>
            <a:cxnLst>
              <a:cxn ang="0">
                <a:pos x="T0" y="T1"/>
              </a:cxn>
              <a:cxn ang="0">
                <a:pos x="T2" y="T3"/>
              </a:cxn>
              <a:cxn ang="0">
                <a:pos x="T4" y="T5"/>
              </a:cxn>
              <a:cxn ang="0">
                <a:pos x="T6" y="T7"/>
              </a:cxn>
              <a:cxn ang="0">
                <a:pos x="T8" y="T9"/>
              </a:cxn>
            </a:cxnLst>
            <a:rect l="0" t="0" r="r" b="b"/>
            <a:pathLst>
              <a:path w="34" h="34">
                <a:moveTo>
                  <a:pt x="4" y="24"/>
                </a:moveTo>
                <a:cubicBezTo>
                  <a:pt x="9" y="32"/>
                  <a:pt x="18" y="34"/>
                  <a:pt x="24" y="30"/>
                </a:cubicBezTo>
                <a:cubicBezTo>
                  <a:pt x="31" y="27"/>
                  <a:pt x="34" y="18"/>
                  <a:pt x="30" y="10"/>
                </a:cubicBezTo>
                <a:cubicBezTo>
                  <a:pt x="27" y="3"/>
                  <a:pt x="18" y="0"/>
                  <a:pt x="10" y="4"/>
                </a:cubicBezTo>
                <a:cubicBezTo>
                  <a:pt x="2" y="8"/>
                  <a:pt x="0" y="18"/>
                  <a:pt x="4" y="24"/>
                </a:cubicBezTo>
                <a:close/>
              </a:path>
            </a:pathLst>
          </a:custGeom>
          <a:solidFill>
            <a:srgbClr val="C8ACE8"/>
          </a:solidFill>
          <a:ln>
            <a:noFill/>
          </a:ln>
          <a:extLst/>
        </p:spPr>
        <p:txBody>
          <a:bodyPr anchor="ctr"/>
          <a:lstStyle/>
          <a:p>
            <a:pPr algn="ctr"/>
            <a:endParaRPr/>
          </a:p>
        </p:txBody>
      </p:sp>
      <p:sp>
        <p:nvSpPr>
          <p:cNvPr id="59" name="Freeform: Shape 46"/>
          <p:cNvSpPr>
            <a:spLocks/>
          </p:cNvSpPr>
          <p:nvPr/>
        </p:nvSpPr>
        <p:spPr bwMode="auto">
          <a:xfrm>
            <a:off x="4896664" y="2118844"/>
            <a:ext cx="292062" cy="293946"/>
          </a:xfrm>
          <a:custGeom>
            <a:avLst/>
            <a:gdLst>
              <a:gd name="T0" fmla="*/ 5 w 34"/>
              <a:gd name="T1" fmla="*/ 27 h 34"/>
              <a:gd name="T2" fmla="*/ 26 w 34"/>
              <a:gd name="T3" fmla="*/ 29 h 34"/>
              <a:gd name="T4" fmla="*/ 29 w 34"/>
              <a:gd name="T5" fmla="*/ 9 h 34"/>
              <a:gd name="T6" fmla="*/ 8 w 34"/>
              <a:gd name="T7" fmla="*/ 6 h 34"/>
              <a:gd name="T8" fmla="*/ 5 w 34"/>
              <a:gd name="T9" fmla="*/ 27 h 34"/>
            </a:gdLst>
            <a:ahLst/>
            <a:cxnLst>
              <a:cxn ang="0">
                <a:pos x="T0" y="T1"/>
              </a:cxn>
              <a:cxn ang="0">
                <a:pos x="T2" y="T3"/>
              </a:cxn>
              <a:cxn ang="0">
                <a:pos x="T4" y="T5"/>
              </a:cxn>
              <a:cxn ang="0">
                <a:pos x="T6" y="T7"/>
              </a:cxn>
              <a:cxn ang="0">
                <a:pos x="T8" y="T9"/>
              </a:cxn>
            </a:cxnLst>
            <a:rect l="0" t="0" r="r" b="b"/>
            <a:pathLst>
              <a:path w="34" h="34">
                <a:moveTo>
                  <a:pt x="5" y="27"/>
                </a:moveTo>
                <a:cubicBezTo>
                  <a:pt x="11" y="33"/>
                  <a:pt x="20" y="34"/>
                  <a:pt x="26" y="29"/>
                </a:cubicBezTo>
                <a:cubicBezTo>
                  <a:pt x="32" y="24"/>
                  <a:pt x="34" y="16"/>
                  <a:pt x="29" y="9"/>
                </a:cubicBezTo>
                <a:cubicBezTo>
                  <a:pt x="24" y="2"/>
                  <a:pt x="14" y="0"/>
                  <a:pt x="8" y="6"/>
                </a:cubicBezTo>
                <a:cubicBezTo>
                  <a:pt x="1" y="11"/>
                  <a:pt x="0" y="20"/>
                  <a:pt x="5" y="27"/>
                </a:cubicBezTo>
                <a:close/>
              </a:path>
            </a:pathLst>
          </a:custGeom>
          <a:solidFill>
            <a:srgbClr val="C8ACE8"/>
          </a:solidFill>
          <a:ln>
            <a:noFill/>
          </a:ln>
          <a:extLst/>
        </p:spPr>
        <p:txBody>
          <a:bodyPr anchor="ctr"/>
          <a:lstStyle/>
          <a:p>
            <a:pPr algn="ctr"/>
            <a:endParaRPr/>
          </a:p>
        </p:txBody>
      </p:sp>
      <p:sp>
        <p:nvSpPr>
          <p:cNvPr id="60" name="Freeform: Shape 47"/>
          <p:cNvSpPr>
            <a:spLocks/>
          </p:cNvSpPr>
          <p:nvPr/>
        </p:nvSpPr>
        <p:spPr bwMode="auto">
          <a:xfrm>
            <a:off x="4614023" y="2378873"/>
            <a:ext cx="282641" cy="284526"/>
          </a:xfrm>
          <a:custGeom>
            <a:avLst/>
            <a:gdLst>
              <a:gd name="T0" fmla="*/ 6 w 33"/>
              <a:gd name="T1" fmla="*/ 28 h 33"/>
              <a:gd name="T2" fmla="*/ 27 w 33"/>
              <a:gd name="T3" fmla="*/ 27 h 33"/>
              <a:gd name="T4" fmla="*/ 27 w 33"/>
              <a:gd name="T5" fmla="*/ 7 h 33"/>
              <a:gd name="T6" fmla="*/ 6 w 33"/>
              <a:gd name="T7" fmla="*/ 6 h 33"/>
              <a:gd name="T8" fmla="*/ 6 w 33"/>
              <a:gd name="T9" fmla="*/ 28 h 33"/>
            </a:gdLst>
            <a:ahLst/>
            <a:cxnLst>
              <a:cxn ang="0">
                <a:pos x="T0" y="T1"/>
              </a:cxn>
              <a:cxn ang="0">
                <a:pos x="T2" y="T3"/>
              </a:cxn>
              <a:cxn ang="0">
                <a:pos x="T4" y="T5"/>
              </a:cxn>
              <a:cxn ang="0">
                <a:pos x="T6" y="T7"/>
              </a:cxn>
              <a:cxn ang="0">
                <a:pos x="T8" y="T9"/>
              </a:cxn>
            </a:cxnLst>
            <a:rect l="0" t="0" r="r" b="b"/>
            <a:pathLst>
              <a:path w="33" h="33">
                <a:moveTo>
                  <a:pt x="6" y="28"/>
                </a:moveTo>
                <a:cubicBezTo>
                  <a:pt x="12" y="33"/>
                  <a:pt x="22" y="33"/>
                  <a:pt x="27" y="27"/>
                </a:cubicBezTo>
                <a:cubicBezTo>
                  <a:pt x="33" y="22"/>
                  <a:pt x="33" y="13"/>
                  <a:pt x="27" y="7"/>
                </a:cubicBezTo>
                <a:cubicBezTo>
                  <a:pt x="22" y="1"/>
                  <a:pt x="12" y="0"/>
                  <a:pt x="6" y="6"/>
                </a:cubicBezTo>
                <a:cubicBezTo>
                  <a:pt x="0" y="12"/>
                  <a:pt x="0" y="22"/>
                  <a:pt x="6" y="28"/>
                </a:cubicBezTo>
                <a:close/>
              </a:path>
            </a:pathLst>
          </a:custGeom>
          <a:solidFill>
            <a:srgbClr val="C8ACE8"/>
          </a:solidFill>
          <a:ln>
            <a:noFill/>
          </a:ln>
          <a:extLst/>
        </p:spPr>
        <p:txBody>
          <a:bodyPr anchor="ctr"/>
          <a:lstStyle/>
          <a:p>
            <a:pPr algn="ctr"/>
            <a:endParaRPr/>
          </a:p>
        </p:txBody>
      </p:sp>
      <p:sp>
        <p:nvSpPr>
          <p:cNvPr id="61" name="Freeform: Shape 48"/>
          <p:cNvSpPr>
            <a:spLocks/>
          </p:cNvSpPr>
          <p:nvPr/>
        </p:nvSpPr>
        <p:spPr bwMode="auto">
          <a:xfrm>
            <a:off x="4614023" y="2914006"/>
            <a:ext cx="282641" cy="286409"/>
          </a:xfrm>
          <a:custGeom>
            <a:avLst/>
            <a:gdLst>
              <a:gd name="T0" fmla="*/ 27 w 33"/>
              <a:gd name="T1" fmla="*/ 26 h 33"/>
              <a:gd name="T2" fmla="*/ 27 w 33"/>
              <a:gd name="T3" fmla="*/ 5 h 33"/>
              <a:gd name="T4" fmla="*/ 6 w 33"/>
              <a:gd name="T5" fmla="*/ 5 h 33"/>
              <a:gd name="T6" fmla="*/ 6 w 33"/>
              <a:gd name="T7" fmla="*/ 26 h 33"/>
              <a:gd name="T8" fmla="*/ 27 w 33"/>
              <a:gd name="T9" fmla="*/ 26 h 33"/>
            </a:gdLst>
            <a:ahLst/>
            <a:cxnLst>
              <a:cxn ang="0">
                <a:pos x="T0" y="T1"/>
              </a:cxn>
              <a:cxn ang="0">
                <a:pos x="T2" y="T3"/>
              </a:cxn>
              <a:cxn ang="0">
                <a:pos x="T4" y="T5"/>
              </a:cxn>
              <a:cxn ang="0">
                <a:pos x="T6" y="T7"/>
              </a:cxn>
              <a:cxn ang="0">
                <a:pos x="T8" y="T9"/>
              </a:cxn>
            </a:cxnLst>
            <a:rect l="0" t="0" r="r" b="b"/>
            <a:pathLst>
              <a:path w="33" h="33">
                <a:moveTo>
                  <a:pt x="27" y="26"/>
                </a:moveTo>
                <a:cubicBezTo>
                  <a:pt x="33" y="20"/>
                  <a:pt x="33" y="11"/>
                  <a:pt x="27" y="5"/>
                </a:cubicBezTo>
                <a:cubicBezTo>
                  <a:pt x="22" y="0"/>
                  <a:pt x="12" y="0"/>
                  <a:pt x="6" y="5"/>
                </a:cubicBezTo>
                <a:cubicBezTo>
                  <a:pt x="0" y="11"/>
                  <a:pt x="0" y="20"/>
                  <a:pt x="6" y="26"/>
                </a:cubicBezTo>
                <a:cubicBezTo>
                  <a:pt x="12" y="33"/>
                  <a:pt x="22" y="32"/>
                  <a:pt x="27" y="26"/>
                </a:cubicBezTo>
                <a:close/>
              </a:path>
            </a:pathLst>
          </a:custGeom>
          <a:solidFill>
            <a:srgbClr val="BFC3E7"/>
          </a:solidFill>
          <a:ln>
            <a:noFill/>
          </a:ln>
          <a:extLst/>
        </p:spPr>
        <p:txBody>
          <a:bodyPr anchor="ctr"/>
          <a:lstStyle/>
          <a:p>
            <a:pPr algn="ctr"/>
            <a:endParaRPr/>
          </a:p>
        </p:txBody>
      </p:sp>
      <p:sp>
        <p:nvSpPr>
          <p:cNvPr id="62" name="Freeform: Shape 49"/>
          <p:cNvSpPr>
            <a:spLocks/>
          </p:cNvSpPr>
          <p:nvPr/>
        </p:nvSpPr>
        <p:spPr bwMode="auto">
          <a:xfrm>
            <a:off x="4896664" y="3164614"/>
            <a:ext cx="292062" cy="286409"/>
          </a:xfrm>
          <a:custGeom>
            <a:avLst/>
            <a:gdLst>
              <a:gd name="T0" fmla="*/ 29 w 34"/>
              <a:gd name="T1" fmla="*/ 25 h 33"/>
              <a:gd name="T2" fmla="*/ 26 w 34"/>
              <a:gd name="T3" fmla="*/ 4 h 33"/>
              <a:gd name="T4" fmla="*/ 5 w 34"/>
              <a:gd name="T5" fmla="*/ 7 h 33"/>
              <a:gd name="T6" fmla="*/ 8 w 34"/>
              <a:gd name="T7" fmla="*/ 28 h 33"/>
              <a:gd name="T8" fmla="*/ 29 w 34"/>
              <a:gd name="T9" fmla="*/ 25 h 33"/>
            </a:gdLst>
            <a:ahLst/>
            <a:cxnLst>
              <a:cxn ang="0">
                <a:pos x="T0" y="T1"/>
              </a:cxn>
              <a:cxn ang="0">
                <a:pos x="T2" y="T3"/>
              </a:cxn>
              <a:cxn ang="0">
                <a:pos x="T4" y="T5"/>
              </a:cxn>
              <a:cxn ang="0">
                <a:pos x="T6" y="T7"/>
              </a:cxn>
              <a:cxn ang="0">
                <a:pos x="T8" y="T9"/>
              </a:cxn>
            </a:cxnLst>
            <a:rect l="0" t="0" r="r" b="b"/>
            <a:pathLst>
              <a:path w="34" h="33">
                <a:moveTo>
                  <a:pt x="29" y="25"/>
                </a:moveTo>
                <a:cubicBezTo>
                  <a:pt x="34" y="18"/>
                  <a:pt x="32" y="9"/>
                  <a:pt x="26" y="4"/>
                </a:cubicBezTo>
                <a:cubicBezTo>
                  <a:pt x="20" y="0"/>
                  <a:pt x="11" y="1"/>
                  <a:pt x="5" y="7"/>
                </a:cubicBezTo>
                <a:cubicBezTo>
                  <a:pt x="0" y="13"/>
                  <a:pt x="1" y="23"/>
                  <a:pt x="8" y="28"/>
                </a:cubicBezTo>
                <a:cubicBezTo>
                  <a:pt x="14" y="33"/>
                  <a:pt x="24" y="32"/>
                  <a:pt x="29" y="25"/>
                </a:cubicBezTo>
                <a:close/>
              </a:path>
            </a:pathLst>
          </a:custGeom>
          <a:solidFill>
            <a:srgbClr val="BFC3E7"/>
          </a:solidFill>
          <a:ln>
            <a:noFill/>
          </a:ln>
          <a:extLst/>
        </p:spPr>
        <p:txBody>
          <a:bodyPr anchor="ctr"/>
          <a:lstStyle/>
          <a:p>
            <a:pPr algn="ctr"/>
            <a:endParaRPr/>
          </a:p>
        </p:txBody>
      </p:sp>
      <p:sp>
        <p:nvSpPr>
          <p:cNvPr id="63" name="Freeform: Shape 50"/>
          <p:cNvSpPr>
            <a:spLocks/>
          </p:cNvSpPr>
          <p:nvPr/>
        </p:nvSpPr>
        <p:spPr bwMode="auto">
          <a:xfrm>
            <a:off x="5213221" y="3373769"/>
            <a:ext cx="292062" cy="293946"/>
          </a:xfrm>
          <a:custGeom>
            <a:avLst/>
            <a:gdLst>
              <a:gd name="T0" fmla="*/ 30 w 34"/>
              <a:gd name="T1" fmla="*/ 24 h 34"/>
              <a:gd name="T2" fmla="*/ 24 w 34"/>
              <a:gd name="T3" fmla="*/ 4 h 34"/>
              <a:gd name="T4" fmla="*/ 4 w 34"/>
              <a:gd name="T5" fmla="*/ 9 h 34"/>
              <a:gd name="T6" fmla="*/ 10 w 34"/>
              <a:gd name="T7" fmla="*/ 30 h 34"/>
              <a:gd name="T8" fmla="*/ 30 w 34"/>
              <a:gd name="T9" fmla="*/ 24 h 34"/>
            </a:gdLst>
            <a:ahLst/>
            <a:cxnLst>
              <a:cxn ang="0">
                <a:pos x="T0" y="T1"/>
              </a:cxn>
              <a:cxn ang="0">
                <a:pos x="T2" y="T3"/>
              </a:cxn>
              <a:cxn ang="0">
                <a:pos x="T4" y="T5"/>
              </a:cxn>
              <a:cxn ang="0">
                <a:pos x="T6" y="T7"/>
              </a:cxn>
              <a:cxn ang="0">
                <a:pos x="T8" y="T9"/>
              </a:cxn>
            </a:cxnLst>
            <a:rect l="0" t="0" r="r" b="b"/>
            <a:pathLst>
              <a:path w="34" h="34">
                <a:moveTo>
                  <a:pt x="30" y="24"/>
                </a:moveTo>
                <a:cubicBezTo>
                  <a:pt x="34" y="16"/>
                  <a:pt x="31" y="7"/>
                  <a:pt x="24" y="4"/>
                </a:cubicBezTo>
                <a:cubicBezTo>
                  <a:pt x="18" y="0"/>
                  <a:pt x="9" y="2"/>
                  <a:pt x="4" y="9"/>
                </a:cubicBezTo>
                <a:cubicBezTo>
                  <a:pt x="0" y="16"/>
                  <a:pt x="2" y="26"/>
                  <a:pt x="10" y="30"/>
                </a:cubicBezTo>
                <a:cubicBezTo>
                  <a:pt x="18" y="34"/>
                  <a:pt x="27" y="31"/>
                  <a:pt x="30" y="24"/>
                </a:cubicBezTo>
                <a:close/>
              </a:path>
            </a:pathLst>
          </a:custGeom>
          <a:solidFill>
            <a:srgbClr val="BFC3E7"/>
          </a:solidFill>
          <a:ln>
            <a:noFill/>
          </a:ln>
          <a:extLst/>
        </p:spPr>
        <p:txBody>
          <a:bodyPr anchor="ctr"/>
          <a:lstStyle/>
          <a:p>
            <a:pPr algn="ctr"/>
            <a:endParaRPr/>
          </a:p>
        </p:txBody>
      </p:sp>
      <p:sp>
        <p:nvSpPr>
          <p:cNvPr id="64" name="Freeform: Shape 51"/>
          <p:cNvSpPr>
            <a:spLocks/>
          </p:cNvSpPr>
          <p:nvPr/>
        </p:nvSpPr>
        <p:spPr bwMode="auto">
          <a:xfrm>
            <a:off x="5573117" y="3528279"/>
            <a:ext cx="275103" cy="286409"/>
          </a:xfrm>
          <a:custGeom>
            <a:avLst/>
            <a:gdLst>
              <a:gd name="T0" fmla="*/ 30 w 32"/>
              <a:gd name="T1" fmla="*/ 19 h 33"/>
              <a:gd name="T2" fmla="*/ 20 w 32"/>
              <a:gd name="T3" fmla="*/ 1 h 33"/>
              <a:gd name="T4" fmla="*/ 10 w 32"/>
              <a:gd name="T5" fmla="*/ 3 h 33"/>
              <a:gd name="T6" fmla="*/ 2 w 32"/>
              <a:gd name="T7" fmla="*/ 11 h 33"/>
              <a:gd name="T8" fmla="*/ 2 w 32"/>
              <a:gd name="T9" fmla="*/ 23 h 33"/>
              <a:gd name="T10" fmla="*/ 12 w 32"/>
              <a:gd name="T11" fmla="*/ 30 h 33"/>
              <a:gd name="T12" fmla="*/ 30 w 3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0" y="19"/>
                </a:moveTo>
                <a:cubicBezTo>
                  <a:pt x="32" y="11"/>
                  <a:pt x="27" y="4"/>
                  <a:pt x="20" y="1"/>
                </a:cubicBezTo>
                <a:cubicBezTo>
                  <a:pt x="17" y="0"/>
                  <a:pt x="13" y="1"/>
                  <a:pt x="10" y="3"/>
                </a:cubicBezTo>
                <a:cubicBezTo>
                  <a:pt x="6" y="5"/>
                  <a:pt x="3" y="7"/>
                  <a:pt x="2" y="11"/>
                </a:cubicBezTo>
                <a:cubicBezTo>
                  <a:pt x="0" y="15"/>
                  <a:pt x="1" y="19"/>
                  <a:pt x="2" y="23"/>
                </a:cubicBezTo>
                <a:cubicBezTo>
                  <a:pt x="4" y="26"/>
                  <a:pt x="8" y="29"/>
                  <a:pt x="12" y="30"/>
                </a:cubicBezTo>
                <a:cubicBezTo>
                  <a:pt x="20" y="33"/>
                  <a:pt x="29" y="27"/>
                  <a:pt x="30" y="19"/>
                </a:cubicBezTo>
                <a:close/>
              </a:path>
            </a:pathLst>
          </a:custGeom>
          <a:solidFill>
            <a:srgbClr val="BFC3E7"/>
          </a:solidFill>
          <a:ln>
            <a:noFill/>
          </a:ln>
          <a:extLst/>
        </p:spPr>
        <p:txBody>
          <a:bodyPr anchor="ctr"/>
          <a:lstStyle/>
          <a:p>
            <a:pPr algn="ctr"/>
            <a:endParaRPr/>
          </a:p>
        </p:txBody>
      </p:sp>
      <p:sp>
        <p:nvSpPr>
          <p:cNvPr id="65" name="Freeform: Shape 52"/>
          <p:cNvSpPr>
            <a:spLocks/>
          </p:cNvSpPr>
          <p:nvPr/>
        </p:nvSpPr>
        <p:spPr bwMode="auto">
          <a:xfrm>
            <a:off x="5949971" y="3588576"/>
            <a:ext cx="275103" cy="269451"/>
          </a:xfrm>
          <a:custGeom>
            <a:avLst/>
            <a:gdLst>
              <a:gd name="T0" fmla="*/ 31 w 32"/>
              <a:gd name="T1" fmla="*/ 15 h 31"/>
              <a:gd name="T2" fmla="*/ 16 w 32"/>
              <a:gd name="T3" fmla="*/ 1 h 31"/>
              <a:gd name="T4" fmla="*/ 1 w 32"/>
              <a:gd name="T5" fmla="*/ 15 h 31"/>
              <a:gd name="T6" fmla="*/ 16 w 32"/>
              <a:gd name="T7" fmla="*/ 31 h 31"/>
              <a:gd name="T8" fmla="*/ 31 w 32"/>
              <a:gd name="T9" fmla="*/ 15 h 31"/>
            </a:gdLst>
            <a:ahLst/>
            <a:cxnLst>
              <a:cxn ang="0">
                <a:pos x="T0" y="T1"/>
              </a:cxn>
              <a:cxn ang="0">
                <a:pos x="T2" y="T3"/>
              </a:cxn>
              <a:cxn ang="0">
                <a:pos x="T4" y="T5"/>
              </a:cxn>
              <a:cxn ang="0">
                <a:pos x="T6" y="T7"/>
              </a:cxn>
              <a:cxn ang="0">
                <a:pos x="T8" y="T9"/>
              </a:cxn>
            </a:cxnLst>
            <a:rect l="0" t="0" r="r" b="b"/>
            <a:pathLst>
              <a:path w="32" h="31">
                <a:moveTo>
                  <a:pt x="31" y="15"/>
                </a:moveTo>
                <a:cubicBezTo>
                  <a:pt x="30" y="6"/>
                  <a:pt x="23" y="0"/>
                  <a:pt x="16" y="1"/>
                </a:cubicBezTo>
                <a:cubicBezTo>
                  <a:pt x="9" y="0"/>
                  <a:pt x="2" y="6"/>
                  <a:pt x="1" y="15"/>
                </a:cubicBezTo>
                <a:cubicBezTo>
                  <a:pt x="0" y="23"/>
                  <a:pt x="7" y="30"/>
                  <a:pt x="16" y="31"/>
                </a:cubicBezTo>
                <a:cubicBezTo>
                  <a:pt x="25" y="30"/>
                  <a:pt x="32" y="23"/>
                  <a:pt x="31" y="15"/>
                </a:cubicBezTo>
                <a:close/>
              </a:path>
            </a:pathLst>
          </a:custGeom>
          <a:solidFill>
            <a:srgbClr val="BFC3E7"/>
          </a:solidFill>
          <a:ln>
            <a:noFill/>
          </a:ln>
          <a:extLst/>
        </p:spPr>
        <p:txBody>
          <a:bodyPr anchor="ctr"/>
          <a:lstStyle/>
          <a:p>
            <a:pPr algn="ctr"/>
            <a:endParaRPr/>
          </a:p>
        </p:txBody>
      </p:sp>
      <p:sp>
        <p:nvSpPr>
          <p:cNvPr id="66" name="Freeform: Shape 53"/>
          <p:cNvSpPr>
            <a:spLocks/>
          </p:cNvSpPr>
          <p:nvPr/>
        </p:nvSpPr>
        <p:spPr bwMode="auto">
          <a:xfrm>
            <a:off x="6326825" y="3528279"/>
            <a:ext cx="265683" cy="286409"/>
          </a:xfrm>
          <a:custGeom>
            <a:avLst/>
            <a:gdLst>
              <a:gd name="T0" fmla="*/ 30 w 31"/>
              <a:gd name="T1" fmla="*/ 11 h 33"/>
              <a:gd name="T2" fmla="*/ 22 w 31"/>
              <a:gd name="T3" fmla="*/ 3 h 33"/>
              <a:gd name="T4" fmla="*/ 11 w 31"/>
              <a:gd name="T5" fmla="*/ 1 h 33"/>
              <a:gd name="T6" fmla="*/ 1 w 31"/>
              <a:gd name="T7" fmla="*/ 19 h 33"/>
              <a:gd name="T8" fmla="*/ 20 w 31"/>
              <a:gd name="T9" fmla="*/ 30 h 33"/>
              <a:gd name="T10" fmla="*/ 29 w 31"/>
              <a:gd name="T11" fmla="*/ 23 h 33"/>
              <a:gd name="T12" fmla="*/ 30 w 31"/>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11"/>
                </a:moveTo>
                <a:cubicBezTo>
                  <a:pt x="28" y="7"/>
                  <a:pt x="25" y="5"/>
                  <a:pt x="22" y="3"/>
                </a:cubicBezTo>
                <a:cubicBezTo>
                  <a:pt x="19" y="1"/>
                  <a:pt x="15" y="0"/>
                  <a:pt x="11" y="1"/>
                </a:cubicBezTo>
                <a:cubicBezTo>
                  <a:pt x="4" y="4"/>
                  <a:pt x="0" y="11"/>
                  <a:pt x="1" y="19"/>
                </a:cubicBezTo>
                <a:cubicBezTo>
                  <a:pt x="3" y="27"/>
                  <a:pt x="11" y="33"/>
                  <a:pt x="20" y="30"/>
                </a:cubicBezTo>
                <a:cubicBezTo>
                  <a:pt x="24" y="29"/>
                  <a:pt x="28" y="26"/>
                  <a:pt x="29" y="23"/>
                </a:cubicBezTo>
                <a:cubicBezTo>
                  <a:pt x="31" y="19"/>
                  <a:pt x="31" y="15"/>
                  <a:pt x="30" y="11"/>
                </a:cubicBezTo>
                <a:close/>
              </a:path>
            </a:pathLst>
          </a:custGeom>
          <a:solidFill>
            <a:srgbClr val="BFC3E7"/>
          </a:solidFill>
          <a:ln>
            <a:noFill/>
          </a:ln>
          <a:extLst/>
        </p:spPr>
        <p:txBody>
          <a:bodyPr anchor="ctr"/>
          <a:lstStyle/>
          <a:p>
            <a:pPr algn="ctr"/>
            <a:endParaRPr/>
          </a:p>
        </p:txBody>
      </p:sp>
      <p:sp>
        <p:nvSpPr>
          <p:cNvPr id="67" name="Freeform: Shape 54"/>
          <p:cNvSpPr>
            <a:spLocks/>
          </p:cNvSpPr>
          <p:nvPr/>
        </p:nvSpPr>
        <p:spPr bwMode="auto">
          <a:xfrm>
            <a:off x="6669763" y="3373769"/>
            <a:ext cx="292062" cy="293946"/>
          </a:xfrm>
          <a:custGeom>
            <a:avLst/>
            <a:gdLst>
              <a:gd name="T0" fmla="*/ 29 w 34"/>
              <a:gd name="T1" fmla="*/ 9 h 34"/>
              <a:gd name="T2" fmla="*/ 9 w 34"/>
              <a:gd name="T3" fmla="*/ 4 h 34"/>
              <a:gd name="T4" fmla="*/ 3 w 34"/>
              <a:gd name="T5" fmla="*/ 24 h 34"/>
              <a:gd name="T6" fmla="*/ 24 w 34"/>
              <a:gd name="T7" fmla="*/ 30 h 34"/>
              <a:gd name="T8" fmla="*/ 29 w 34"/>
              <a:gd name="T9" fmla="*/ 9 h 34"/>
            </a:gdLst>
            <a:ahLst/>
            <a:cxnLst>
              <a:cxn ang="0">
                <a:pos x="T0" y="T1"/>
              </a:cxn>
              <a:cxn ang="0">
                <a:pos x="T2" y="T3"/>
              </a:cxn>
              <a:cxn ang="0">
                <a:pos x="T4" y="T5"/>
              </a:cxn>
              <a:cxn ang="0">
                <a:pos x="T6" y="T7"/>
              </a:cxn>
              <a:cxn ang="0">
                <a:pos x="T8" y="T9"/>
              </a:cxn>
            </a:cxnLst>
            <a:rect l="0" t="0" r="r" b="b"/>
            <a:pathLst>
              <a:path w="34" h="34">
                <a:moveTo>
                  <a:pt x="29" y="9"/>
                </a:moveTo>
                <a:cubicBezTo>
                  <a:pt x="25" y="2"/>
                  <a:pt x="16" y="0"/>
                  <a:pt x="9" y="4"/>
                </a:cubicBezTo>
                <a:cubicBezTo>
                  <a:pt x="3" y="7"/>
                  <a:pt x="0" y="16"/>
                  <a:pt x="3" y="24"/>
                </a:cubicBezTo>
                <a:cubicBezTo>
                  <a:pt x="7" y="31"/>
                  <a:pt x="16" y="34"/>
                  <a:pt x="24" y="30"/>
                </a:cubicBezTo>
                <a:cubicBezTo>
                  <a:pt x="32" y="26"/>
                  <a:pt x="34" y="16"/>
                  <a:pt x="29" y="9"/>
                </a:cubicBezTo>
                <a:close/>
              </a:path>
            </a:pathLst>
          </a:custGeom>
          <a:solidFill>
            <a:srgbClr val="BFC3E7"/>
          </a:solidFill>
          <a:ln>
            <a:noFill/>
          </a:ln>
          <a:extLst/>
        </p:spPr>
        <p:txBody>
          <a:bodyPr anchor="ctr"/>
          <a:lstStyle/>
          <a:p>
            <a:pPr algn="ctr"/>
            <a:endParaRPr/>
          </a:p>
        </p:txBody>
      </p:sp>
      <p:sp>
        <p:nvSpPr>
          <p:cNvPr id="68" name="Freeform: Shape 55"/>
          <p:cNvSpPr>
            <a:spLocks/>
          </p:cNvSpPr>
          <p:nvPr/>
        </p:nvSpPr>
        <p:spPr bwMode="auto">
          <a:xfrm>
            <a:off x="6986320" y="3164614"/>
            <a:ext cx="292062" cy="286409"/>
          </a:xfrm>
          <a:custGeom>
            <a:avLst/>
            <a:gdLst>
              <a:gd name="T0" fmla="*/ 28 w 34"/>
              <a:gd name="T1" fmla="*/ 7 h 33"/>
              <a:gd name="T2" fmla="*/ 8 w 34"/>
              <a:gd name="T3" fmla="*/ 4 h 33"/>
              <a:gd name="T4" fmla="*/ 5 w 34"/>
              <a:gd name="T5" fmla="*/ 25 h 33"/>
              <a:gd name="T6" fmla="*/ 26 w 34"/>
              <a:gd name="T7" fmla="*/ 28 h 33"/>
              <a:gd name="T8" fmla="*/ 28 w 34"/>
              <a:gd name="T9" fmla="*/ 7 h 33"/>
            </a:gdLst>
            <a:ahLst/>
            <a:cxnLst>
              <a:cxn ang="0">
                <a:pos x="T0" y="T1"/>
              </a:cxn>
              <a:cxn ang="0">
                <a:pos x="T2" y="T3"/>
              </a:cxn>
              <a:cxn ang="0">
                <a:pos x="T4" y="T5"/>
              </a:cxn>
              <a:cxn ang="0">
                <a:pos x="T6" y="T7"/>
              </a:cxn>
              <a:cxn ang="0">
                <a:pos x="T8" y="T9"/>
              </a:cxn>
            </a:cxnLst>
            <a:rect l="0" t="0" r="r" b="b"/>
            <a:pathLst>
              <a:path w="34" h="33">
                <a:moveTo>
                  <a:pt x="28" y="7"/>
                </a:moveTo>
                <a:cubicBezTo>
                  <a:pt x="23" y="1"/>
                  <a:pt x="14" y="0"/>
                  <a:pt x="8" y="4"/>
                </a:cubicBezTo>
                <a:cubicBezTo>
                  <a:pt x="2" y="9"/>
                  <a:pt x="0" y="18"/>
                  <a:pt x="5" y="25"/>
                </a:cubicBezTo>
                <a:cubicBezTo>
                  <a:pt x="9" y="32"/>
                  <a:pt x="19" y="33"/>
                  <a:pt x="26" y="28"/>
                </a:cubicBezTo>
                <a:cubicBezTo>
                  <a:pt x="33" y="23"/>
                  <a:pt x="34" y="13"/>
                  <a:pt x="28" y="7"/>
                </a:cubicBezTo>
                <a:close/>
              </a:path>
            </a:pathLst>
          </a:custGeom>
          <a:solidFill>
            <a:srgbClr val="BFC3E7"/>
          </a:solidFill>
          <a:ln>
            <a:noFill/>
          </a:ln>
          <a:extLst/>
        </p:spPr>
        <p:txBody>
          <a:bodyPr anchor="ctr"/>
          <a:lstStyle/>
          <a:p>
            <a:pPr algn="ctr"/>
            <a:endParaRPr/>
          </a:p>
        </p:txBody>
      </p:sp>
      <p:sp>
        <p:nvSpPr>
          <p:cNvPr id="69" name="Freeform: Shape 56"/>
          <p:cNvSpPr>
            <a:spLocks/>
          </p:cNvSpPr>
          <p:nvPr/>
        </p:nvSpPr>
        <p:spPr bwMode="auto">
          <a:xfrm>
            <a:off x="7278381" y="2914006"/>
            <a:ext cx="282641" cy="286409"/>
          </a:xfrm>
          <a:custGeom>
            <a:avLst/>
            <a:gdLst>
              <a:gd name="T0" fmla="*/ 27 w 33"/>
              <a:gd name="T1" fmla="*/ 5 h 33"/>
              <a:gd name="T2" fmla="*/ 6 w 33"/>
              <a:gd name="T3" fmla="*/ 5 h 33"/>
              <a:gd name="T4" fmla="*/ 5 w 33"/>
              <a:gd name="T5" fmla="*/ 26 h 33"/>
              <a:gd name="T6" fmla="*/ 27 w 33"/>
              <a:gd name="T7" fmla="*/ 26 h 33"/>
              <a:gd name="T8" fmla="*/ 27 w 33"/>
              <a:gd name="T9" fmla="*/ 5 h 33"/>
            </a:gdLst>
            <a:ahLst/>
            <a:cxnLst>
              <a:cxn ang="0">
                <a:pos x="T0" y="T1"/>
              </a:cxn>
              <a:cxn ang="0">
                <a:pos x="T2" y="T3"/>
              </a:cxn>
              <a:cxn ang="0">
                <a:pos x="T4" y="T5"/>
              </a:cxn>
              <a:cxn ang="0">
                <a:pos x="T6" y="T7"/>
              </a:cxn>
              <a:cxn ang="0">
                <a:pos x="T8" y="T9"/>
              </a:cxn>
            </a:cxnLst>
            <a:rect l="0" t="0" r="r" b="b"/>
            <a:pathLst>
              <a:path w="33" h="33">
                <a:moveTo>
                  <a:pt x="27" y="5"/>
                </a:moveTo>
                <a:cubicBezTo>
                  <a:pt x="20" y="0"/>
                  <a:pt x="11" y="0"/>
                  <a:pt x="6" y="5"/>
                </a:cubicBezTo>
                <a:cubicBezTo>
                  <a:pt x="0" y="11"/>
                  <a:pt x="0" y="20"/>
                  <a:pt x="5" y="26"/>
                </a:cubicBezTo>
                <a:cubicBezTo>
                  <a:pt x="11" y="32"/>
                  <a:pt x="21" y="33"/>
                  <a:pt x="27" y="26"/>
                </a:cubicBezTo>
                <a:cubicBezTo>
                  <a:pt x="33" y="20"/>
                  <a:pt x="33" y="11"/>
                  <a:pt x="27" y="5"/>
                </a:cubicBezTo>
                <a:close/>
              </a:path>
            </a:pathLst>
          </a:custGeom>
          <a:solidFill>
            <a:srgbClr val="BFC3E7"/>
          </a:solidFill>
          <a:ln>
            <a:noFill/>
          </a:ln>
          <a:extLst/>
        </p:spPr>
        <p:txBody>
          <a:bodyPr anchor="ctr"/>
          <a:lstStyle/>
          <a:p>
            <a:pPr algn="ctr"/>
            <a:endParaRPr/>
          </a:p>
        </p:txBody>
      </p:sp>
      <p:sp>
        <p:nvSpPr>
          <p:cNvPr id="70" name="Freeform: Shape 57"/>
          <p:cNvSpPr>
            <a:spLocks/>
          </p:cNvSpPr>
          <p:nvPr/>
        </p:nvSpPr>
        <p:spPr bwMode="auto">
          <a:xfrm>
            <a:off x="4384142" y="2646440"/>
            <a:ext cx="282641" cy="284526"/>
          </a:xfrm>
          <a:custGeom>
            <a:avLst/>
            <a:gdLst>
              <a:gd name="T0" fmla="*/ 26 w 33"/>
              <a:gd name="T1" fmla="*/ 6 h 33"/>
              <a:gd name="T2" fmla="*/ 5 w 33"/>
              <a:gd name="T3" fmla="*/ 6 h 33"/>
              <a:gd name="T4" fmla="*/ 5 w 33"/>
              <a:gd name="T5" fmla="*/ 26 h 33"/>
              <a:gd name="T6" fmla="*/ 27 w 33"/>
              <a:gd name="T7" fmla="*/ 27 h 33"/>
              <a:gd name="T8" fmla="*/ 26 w 33"/>
              <a:gd name="T9" fmla="*/ 6 h 33"/>
            </a:gdLst>
            <a:ahLst/>
            <a:cxnLst>
              <a:cxn ang="0">
                <a:pos x="T0" y="T1"/>
              </a:cxn>
              <a:cxn ang="0">
                <a:pos x="T2" y="T3"/>
              </a:cxn>
              <a:cxn ang="0">
                <a:pos x="T4" y="T5"/>
              </a:cxn>
              <a:cxn ang="0">
                <a:pos x="T6" y="T7"/>
              </a:cxn>
              <a:cxn ang="0">
                <a:pos x="T8" y="T9"/>
              </a:cxn>
            </a:cxnLst>
            <a:rect l="0" t="0" r="r" b="b"/>
            <a:pathLst>
              <a:path w="33" h="33">
                <a:moveTo>
                  <a:pt x="26" y="6"/>
                </a:moveTo>
                <a:cubicBezTo>
                  <a:pt x="20" y="0"/>
                  <a:pt x="11" y="0"/>
                  <a:pt x="5" y="6"/>
                </a:cubicBezTo>
                <a:cubicBezTo>
                  <a:pt x="0" y="11"/>
                  <a:pt x="0" y="20"/>
                  <a:pt x="5" y="26"/>
                </a:cubicBezTo>
                <a:cubicBezTo>
                  <a:pt x="11" y="33"/>
                  <a:pt x="20" y="33"/>
                  <a:pt x="27" y="27"/>
                </a:cubicBezTo>
                <a:cubicBezTo>
                  <a:pt x="33" y="21"/>
                  <a:pt x="32" y="11"/>
                  <a:pt x="26" y="6"/>
                </a:cubicBezTo>
                <a:close/>
              </a:path>
            </a:pathLst>
          </a:custGeom>
          <a:solidFill>
            <a:srgbClr val="B1B5E1"/>
          </a:solidFill>
          <a:ln>
            <a:noFill/>
          </a:ln>
          <a:extLst/>
        </p:spPr>
        <p:txBody>
          <a:bodyPr anchor="ctr"/>
          <a:lstStyle/>
          <a:p>
            <a:pPr algn="ctr"/>
            <a:endParaRPr/>
          </a:p>
        </p:txBody>
      </p:sp>
      <p:sp>
        <p:nvSpPr>
          <p:cNvPr id="71" name="Straight Connector 58"/>
          <p:cNvSpPr>
            <a:spLocks/>
          </p:cNvSpPr>
          <p:nvPr/>
        </p:nvSpPr>
        <p:spPr bwMode="auto">
          <a:xfrm>
            <a:off x="4751576" y="2473087"/>
            <a:ext cx="0" cy="320326"/>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2" name="Straight Connector 59"/>
          <p:cNvSpPr>
            <a:spLocks/>
          </p:cNvSpPr>
          <p:nvPr/>
        </p:nvSpPr>
        <p:spPr bwMode="auto">
          <a:xfrm>
            <a:off x="4751576" y="2793413"/>
            <a:ext cx="0" cy="346706"/>
          </a:xfrm>
          <a:prstGeom prst="line">
            <a:avLst/>
          </a:prstGeom>
          <a:noFill/>
          <a:ln w="58738" cap="flat">
            <a:solidFill>
              <a:srgbClr val="BFC3E7"/>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3" name="Straight Connector 60"/>
          <p:cNvSpPr>
            <a:spLocks/>
          </p:cNvSpPr>
          <p:nvPr/>
        </p:nvSpPr>
        <p:spPr bwMode="auto">
          <a:xfrm>
            <a:off x="5043637" y="2326114"/>
            <a:ext cx="0" cy="467299"/>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4" name="Straight Connector 61"/>
          <p:cNvSpPr>
            <a:spLocks/>
          </p:cNvSpPr>
          <p:nvPr/>
        </p:nvSpPr>
        <p:spPr bwMode="auto">
          <a:xfrm>
            <a:off x="5043637" y="2793413"/>
            <a:ext cx="0" cy="553976"/>
          </a:xfrm>
          <a:prstGeom prst="line">
            <a:avLst/>
          </a:prstGeom>
          <a:noFill/>
          <a:ln w="58738" cap="flat">
            <a:solidFill>
              <a:srgbClr val="BFC3E7"/>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5" name="Straight Connector 62"/>
          <p:cNvSpPr>
            <a:spLocks/>
          </p:cNvSpPr>
          <p:nvPr/>
        </p:nvSpPr>
        <p:spPr bwMode="auto">
          <a:xfrm>
            <a:off x="5360194" y="2135802"/>
            <a:ext cx="0" cy="657611"/>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6" name="Straight Connector 63"/>
          <p:cNvSpPr>
            <a:spLocks/>
          </p:cNvSpPr>
          <p:nvPr/>
        </p:nvSpPr>
        <p:spPr bwMode="auto">
          <a:xfrm>
            <a:off x="5360194" y="2793413"/>
            <a:ext cx="0" cy="744288"/>
          </a:xfrm>
          <a:prstGeom prst="line">
            <a:avLst/>
          </a:prstGeom>
          <a:noFill/>
          <a:ln w="58738" cap="flat">
            <a:solidFill>
              <a:srgbClr val="BFC3E7"/>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7" name="Straight Connector 64"/>
          <p:cNvSpPr>
            <a:spLocks/>
          </p:cNvSpPr>
          <p:nvPr/>
        </p:nvSpPr>
        <p:spPr bwMode="auto">
          <a:xfrm>
            <a:off x="5710668" y="2005787"/>
            <a:ext cx="0" cy="787626"/>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8" name="Straight Connector 65"/>
          <p:cNvSpPr>
            <a:spLocks/>
          </p:cNvSpPr>
          <p:nvPr/>
        </p:nvSpPr>
        <p:spPr bwMode="auto">
          <a:xfrm>
            <a:off x="5710668" y="2793413"/>
            <a:ext cx="0" cy="874302"/>
          </a:xfrm>
          <a:prstGeom prst="line">
            <a:avLst/>
          </a:prstGeom>
          <a:noFill/>
          <a:ln w="58738" cap="flat">
            <a:solidFill>
              <a:srgbClr val="BFC3E7"/>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9" name="Straight Connector 66"/>
          <p:cNvSpPr>
            <a:spLocks/>
          </p:cNvSpPr>
          <p:nvPr/>
        </p:nvSpPr>
        <p:spPr bwMode="auto">
          <a:xfrm>
            <a:off x="6087522" y="1928532"/>
            <a:ext cx="0" cy="864881"/>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0" name="Straight Connector 67"/>
          <p:cNvSpPr>
            <a:spLocks/>
          </p:cNvSpPr>
          <p:nvPr/>
        </p:nvSpPr>
        <p:spPr bwMode="auto">
          <a:xfrm>
            <a:off x="6087522" y="2793413"/>
            <a:ext cx="0" cy="951558"/>
          </a:xfrm>
          <a:prstGeom prst="line">
            <a:avLst/>
          </a:prstGeom>
          <a:noFill/>
          <a:ln w="58738" cap="flat">
            <a:solidFill>
              <a:srgbClr val="BFC3E7"/>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1" name="Straight Connector 68"/>
          <p:cNvSpPr>
            <a:spLocks/>
          </p:cNvSpPr>
          <p:nvPr/>
        </p:nvSpPr>
        <p:spPr bwMode="auto">
          <a:xfrm>
            <a:off x="6464377" y="1954911"/>
            <a:ext cx="0" cy="838502"/>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2" name="Straight Connector 69"/>
          <p:cNvSpPr>
            <a:spLocks/>
          </p:cNvSpPr>
          <p:nvPr/>
        </p:nvSpPr>
        <p:spPr bwMode="auto">
          <a:xfrm>
            <a:off x="6464377" y="2793413"/>
            <a:ext cx="0" cy="934599"/>
          </a:xfrm>
          <a:prstGeom prst="line">
            <a:avLst/>
          </a:prstGeom>
          <a:noFill/>
          <a:ln w="58738" cap="flat">
            <a:solidFill>
              <a:srgbClr val="BFC3E7"/>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3" name="Straight Connector 70"/>
          <p:cNvSpPr>
            <a:spLocks/>
          </p:cNvSpPr>
          <p:nvPr/>
        </p:nvSpPr>
        <p:spPr bwMode="auto">
          <a:xfrm>
            <a:off x="6814851" y="2075505"/>
            <a:ext cx="0" cy="717908"/>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4" name="Straight Connector 71"/>
          <p:cNvSpPr>
            <a:spLocks/>
          </p:cNvSpPr>
          <p:nvPr/>
        </p:nvSpPr>
        <p:spPr bwMode="auto">
          <a:xfrm>
            <a:off x="6814851" y="2793413"/>
            <a:ext cx="0" cy="683991"/>
          </a:xfrm>
          <a:prstGeom prst="line">
            <a:avLst/>
          </a:prstGeom>
          <a:noFill/>
          <a:ln w="58738" cap="flat">
            <a:solidFill>
              <a:srgbClr val="BFC3E7"/>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5" name="Straight Connector 72"/>
          <p:cNvSpPr>
            <a:spLocks/>
          </p:cNvSpPr>
          <p:nvPr/>
        </p:nvSpPr>
        <p:spPr bwMode="auto">
          <a:xfrm>
            <a:off x="7133293" y="2188561"/>
            <a:ext cx="0" cy="612389"/>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6" name="Straight Connector 73"/>
          <p:cNvSpPr>
            <a:spLocks/>
          </p:cNvSpPr>
          <p:nvPr/>
        </p:nvSpPr>
        <p:spPr bwMode="auto">
          <a:xfrm>
            <a:off x="7133293" y="2800950"/>
            <a:ext cx="0" cy="589778"/>
          </a:xfrm>
          <a:prstGeom prst="line">
            <a:avLst/>
          </a:prstGeom>
          <a:noFill/>
          <a:ln w="58738" cap="flat">
            <a:solidFill>
              <a:srgbClr val="BFC3E7"/>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7" name="Straight Connector 74"/>
          <p:cNvSpPr>
            <a:spLocks/>
          </p:cNvSpPr>
          <p:nvPr/>
        </p:nvSpPr>
        <p:spPr bwMode="auto">
          <a:xfrm>
            <a:off x="7415934" y="2439170"/>
            <a:ext cx="0" cy="354243"/>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8" name="Straight Connector 75"/>
          <p:cNvSpPr>
            <a:spLocks/>
          </p:cNvSpPr>
          <p:nvPr/>
        </p:nvSpPr>
        <p:spPr bwMode="auto">
          <a:xfrm>
            <a:off x="7415934" y="2793413"/>
            <a:ext cx="0" cy="303368"/>
          </a:xfrm>
          <a:prstGeom prst="line">
            <a:avLst/>
          </a:prstGeom>
          <a:noFill/>
          <a:ln w="58738" cap="flat">
            <a:solidFill>
              <a:srgbClr val="BFC3E7"/>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9" name="Freeform: Shape 76"/>
          <p:cNvSpPr>
            <a:spLocks/>
          </p:cNvSpPr>
          <p:nvPr/>
        </p:nvSpPr>
        <p:spPr bwMode="auto">
          <a:xfrm>
            <a:off x="7517684" y="2653977"/>
            <a:ext cx="282641" cy="286409"/>
          </a:xfrm>
          <a:custGeom>
            <a:avLst/>
            <a:gdLst>
              <a:gd name="T0" fmla="*/ 26 w 33"/>
              <a:gd name="T1" fmla="*/ 6 h 33"/>
              <a:gd name="T2" fmla="*/ 5 w 33"/>
              <a:gd name="T3" fmla="*/ 6 h 33"/>
              <a:gd name="T4" fmla="*/ 5 w 33"/>
              <a:gd name="T5" fmla="*/ 26 h 33"/>
              <a:gd name="T6" fmla="*/ 27 w 33"/>
              <a:gd name="T7" fmla="*/ 27 h 33"/>
              <a:gd name="T8" fmla="*/ 26 w 33"/>
              <a:gd name="T9" fmla="*/ 6 h 33"/>
            </a:gdLst>
            <a:ahLst/>
            <a:cxnLst>
              <a:cxn ang="0">
                <a:pos x="T0" y="T1"/>
              </a:cxn>
              <a:cxn ang="0">
                <a:pos x="T2" y="T3"/>
              </a:cxn>
              <a:cxn ang="0">
                <a:pos x="T4" y="T5"/>
              </a:cxn>
              <a:cxn ang="0">
                <a:pos x="T6" y="T7"/>
              </a:cxn>
              <a:cxn ang="0">
                <a:pos x="T8" y="T9"/>
              </a:cxn>
            </a:cxnLst>
            <a:rect l="0" t="0" r="r" b="b"/>
            <a:pathLst>
              <a:path w="33" h="33">
                <a:moveTo>
                  <a:pt x="26" y="6"/>
                </a:moveTo>
                <a:cubicBezTo>
                  <a:pt x="20" y="0"/>
                  <a:pt x="11" y="0"/>
                  <a:pt x="5" y="6"/>
                </a:cubicBezTo>
                <a:cubicBezTo>
                  <a:pt x="0" y="11"/>
                  <a:pt x="0" y="20"/>
                  <a:pt x="5" y="26"/>
                </a:cubicBezTo>
                <a:cubicBezTo>
                  <a:pt x="11" y="33"/>
                  <a:pt x="21" y="33"/>
                  <a:pt x="27" y="27"/>
                </a:cubicBezTo>
                <a:cubicBezTo>
                  <a:pt x="33" y="21"/>
                  <a:pt x="32" y="11"/>
                  <a:pt x="26" y="6"/>
                </a:cubicBezTo>
                <a:close/>
              </a:path>
            </a:pathLst>
          </a:custGeom>
          <a:solidFill>
            <a:srgbClr val="C8ACE8"/>
          </a:solidFill>
          <a:ln>
            <a:noFill/>
          </a:ln>
          <a:extLst/>
        </p:spPr>
        <p:txBody>
          <a:bodyPr anchor="ctr"/>
          <a:lstStyle/>
          <a:p>
            <a:pPr algn="ctr"/>
            <a:endParaRPr/>
          </a:p>
        </p:txBody>
      </p:sp>
      <p:sp>
        <p:nvSpPr>
          <p:cNvPr id="90" name="Freeform: Shape 77"/>
          <p:cNvSpPr>
            <a:spLocks/>
          </p:cNvSpPr>
          <p:nvPr/>
        </p:nvSpPr>
        <p:spPr bwMode="auto">
          <a:xfrm>
            <a:off x="10430766" y="2897047"/>
            <a:ext cx="282641" cy="286409"/>
          </a:xfrm>
          <a:custGeom>
            <a:avLst/>
            <a:gdLst>
              <a:gd name="T0" fmla="*/ 6 w 33"/>
              <a:gd name="T1" fmla="*/ 26 h 33"/>
              <a:gd name="T2" fmla="*/ 6 w 33"/>
              <a:gd name="T3" fmla="*/ 5 h 33"/>
              <a:gd name="T4" fmla="*/ 27 w 33"/>
              <a:gd name="T5" fmla="*/ 5 h 33"/>
              <a:gd name="T6" fmla="*/ 27 w 33"/>
              <a:gd name="T7" fmla="*/ 27 h 33"/>
              <a:gd name="T8" fmla="*/ 6 w 33"/>
              <a:gd name="T9" fmla="*/ 26 h 33"/>
            </a:gdLst>
            <a:ahLst/>
            <a:cxnLst>
              <a:cxn ang="0">
                <a:pos x="T0" y="T1"/>
              </a:cxn>
              <a:cxn ang="0">
                <a:pos x="T2" y="T3"/>
              </a:cxn>
              <a:cxn ang="0">
                <a:pos x="T4" y="T5"/>
              </a:cxn>
              <a:cxn ang="0">
                <a:pos x="T6" y="T7"/>
              </a:cxn>
              <a:cxn ang="0">
                <a:pos x="T8" y="T9"/>
              </a:cxn>
            </a:cxnLst>
            <a:rect l="0" t="0" r="r" b="b"/>
            <a:pathLst>
              <a:path w="33" h="33">
                <a:moveTo>
                  <a:pt x="6" y="26"/>
                </a:moveTo>
                <a:cubicBezTo>
                  <a:pt x="0" y="20"/>
                  <a:pt x="0" y="11"/>
                  <a:pt x="6" y="5"/>
                </a:cubicBezTo>
                <a:cubicBezTo>
                  <a:pt x="11" y="0"/>
                  <a:pt x="21" y="0"/>
                  <a:pt x="27" y="5"/>
                </a:cubicBezTo>
                <a:cubicBezTo>
                  <a:pt x="33" y="11"/>
                  <a:pt x="33" y="21"/>
                  <a:pt x="27" y="27"/>
                </a:cubicBezTo>
                <a:cubicBezTo>
                  <a:pt x="21" y="33"/>
                  <a:pt x="11" y="32"/>
                  <a:pt x="6" y="26"/>
                </a:cubicBezTo>
                <a:close/>
              </a:path>
            </a:pathLst>
          </a:custGeom>
          <a:solidFill>
            <a:srgbClr val="C8ACE8"/>
          </a:solidFill>
          <a:ln>
            <a:noFill/>
          </a:ln>
          <a:extLst/>
        </p:spPr>
        <p:txBody>
          <a:bodyPr anchor="ctr"/>
          <a:lstStyle/>
          <a:p>
            <a:pPr algn="ctr"/>
            <a:endParaRPr/>
          </a:p>
        </p:txBody>
      </p:sp>
      <p:sp>
        <p:nvSpPr>
          <p:cNvPr id="91" name="Freeform: Shape 78"/>
          <p:cNvSpPr>
            <a:spLocks/>
          </p:cNvSpPr>
          <p:nvPr/>
        </p:nvSpPr>
        <p:spPr bwMode="auto">
          <a:xfrm>
            <a:off x="10138703" y="3147656"/>
            <a:ext cx="292062" cy="293946"/>
          </a:xfrm>
          <a:custGeom>
            <a:avLst/>
            <a:gdLst>
              <a:gd name="T0" fmla="*/ 5 w 34"/>
              <a:gd name="T1" fmla="*/ 25 h 34"/>
              <a:gd name="T2" fmla="*/ 8 w 34"/>
              <a:gd name="T3" fmla="*/ 5 h 34"/>
              <a:gd name="T4" fmla="*/ 28 w 34"/>
              <a:gd name="T5" fmla="*/ 7 h 34"/>
              <a:gd name="T6" fmla="*/ 26 w 34"/>
              <a:gd name="T7" fmla="*/ 28 h 34"/>
              <a:gd name="T8" fmla="*/ 5 w 34"/>
              <a:gd name="T9" fmla="*/ 25 h 34"/>
            </a:gdLst>
            <a:ahLst/>
            <a:cxnLst>
              <a:cxn ang="0">
                <a:pos x="T0" y="T1"/>
              </a:cxn>
              <a:cxn ang="0">
                <a:pos x="T2" y="T3"/>
              </a:cxn>
              <a:cxn ang="0">
                <a:pos x="T4" y="T5"/>
              </a:cxn>
              <a:cxn ang="0">
                <a:pos x="T6" y="T7"/>
              </a:cxn>
              <a:cxn ang="0">
                <a:pos x="T8" y="T9"/>
              </a:cxn>
            </a:cxnLst>
            <a:rect l="0" t="0" r="r" b="b"/>
            <a:pathLst>
              <a:path w="34" h="34">
                <a:moveTo>
                  <a:pt x="5" y="25"/>
                </a:moveTo>
                <a:cubicBezTo>
                  <a:pt x="0" y="18"/>
                  <a:pt x="2" y="9"/>
                  <a:pt x="8" y="5"/>
                </a:cubicBezTo>
                <a:cubicBezTo>
                  <a:pt x="14" y="0"/>
                  <a:pt x="23" y="1"/>
                  <a:pt x="28" y="7"/>
                </a:cubicBezTo>
                <a:cubicBezTo>
                  <a:pt x="34" y="13"/>
                  <a:pt x="33" y="23"/>
                  <a:pt x="26" y="28"/>
                </a:cubicBezTo>
                <a:cubicBezTo>
                  <a:pt x="19" y="34"/>
                  <a:pt x="10" y="32"/>
                  <a:pt x="5" y="25"/>
                </a:cubicBezTo>
                <a:close/>
              </a:path>
            </a:pathLst>
          </a:custGeom>
          <a:solidFill>
            <a:srgbClr val="C8ACE8"/>
          </a:solidFill>
          <a:ln>
            <a:noFill/>
          </a:ln>
          <a:extLst/>
        </p:spPr>
        <p:txBody>
          <a:bodyPr anchor="ctr"/>
          <a:lstStyle/>
          <a:p>
            <a:pPr algn="ctr"/>
            <a:endParaRPr/>
          </a:p>
        </p:txBody>
      </p:sp>
      <p:sp>
        <p:nvSpPr>
          <p:cNvPr id="92" name="Freeform: Shape 79"/>
          <p:cNvSpPr>
            <a:spLocks/>
          </p:cNvSpPr>
          <p:nvPr/>
        </p:nvSpPr>
        <p:spPr bwMode="auto">
          <a:xfrm>
            <a:off x="9822146" y="3354926"/>
            <a:ext cx="290178" cy="293946"/>
          </a:xfrm>
          <a:custGeom>
            <a:avLst/>
            <a:gdLst>
              <a:gd name="T0" fmla="*/ 4 w 34"/>
              <a:gd name="T1" fmla="*/ 24 h 34"/>
              <a:gd name="T2" fmla="*/ 10 w 34"/>
              <a:gd name="T3" fmla="*/ 4 h 34"/>
              <a:gd name="T4" fmla="*/ 30 w 34"/>
              <a:gd name="T5" fmla="*/ 9 h 34"/>
              <a:gd name="T6" fmla="*/ 24 w 34"/>
              <a:gd name="T7" fmla="*/ 30 h 34"/>
              <a:gd name="T8" fmla="*/ 4 w 34"/>
              <a:gd name="T9" fmla="*/ 24 h 34"/>
            </a:gdLst>
            <a:ahLst/>
            <a:cxnLst>
              <a:cxn ang="0">
                <a:pos x="T0" y="T1"/>
              </a:cxn>
              <a:cxn ang="0">
                <a:pos x="T2" y="T3"/>
              </a:cxn>
              <a:cxn ang="0">
                <a:pos x="T4" y="T5"/>
              </a:cxn>
              <a:cxn ang="0">
                <a:pos x="T6" y="T7"/>
              </a:cxn>
              <a:cxn ang="0">
                <a:pos x="T8" y="T9"/>
              </a:cxn>
            </a:cxnLst>
            <a:rect l="0" t="0" r="r" b="b"/>
            <a:pathLst>
              <a:path w="34" h="34">
                <a:moveTo>
                  <a:pt x="4" y="24"/>
                </a:moveTo>
                <a:cubicBezTo>
                  <a:pt x="0" y="16"/>
                  <a:pt x="3" y="7"/>
                  <a:pt x="10" y="4"/>
                </a:cubicBezTo>
                <a:cubicBezTo>
                  <a:pt x="16" y="0"/>
                  <a:pt x="25" y="2"/>
                  <a:pt x="30" y="9"/>
                </a:cubicBezTo>
                <a:cubicBezTo>
                  <a:pt x="34" y="16"/>
                  <a:pt x="32" y="26"/>
                  <a:pt x="24" y="30"/>
                </a:cubicBezTo>
                <a:cubicBezTo>
                  <a:pt x="16" y="34"/>
                  <a:pt x="7" y="31"/>
                  <a:pt x="4" y="24"/>
                </a:cubicBezTo>
                <a:close/>
              </a:path>
            </a:pathLst>
          </a:custGeom>
          <a:solidFill>
            <a:srgbClr val="C8ACE8"/>
          </a:solidFill>
          <a:ln>
            <a:noFill/>
          </a:ln>
          <a:extLst/>
        </p:spPr>
        <p:txBody>
          <a:bodyPr anchor="ctr"/>
          <a:lstStyle/>
          <a:p>
            <a:pPr algn="ctr"/>
            <a:endParaRPr/>
          </a:p>
        </p:txBody>
      </p:sp>
      <p:sp>
        <p:nvSpPr>
          <p:cNvPr id="93" name="Freeform: Shape 80"/>
          <p:cNvSpPr>
            <a:spLocks/>
          </p:cNvSpPr>
          <p:nvPr/>
        </p:nvSpPr>
        <p:spPr bwMode="auto">
          <a:xfrm>
            <a:off x="9479209" y="3520742"/>
            <a:ext cx="265683" cy="275104"/>
          </a:xfrm>
          <a:custGeom>
            <a:avLst/>
            <a:gdLst>
              <a:gd name="T0" fmla="*/ 1 w 31"/>
              <a:gd name="T1" fmla="*/ 19 h 32"/>
              <a:gd name="T2" fmla="*/ 12 w 31"/>
              <a:gd name="T3" fmla="*/ 1 h 32"/>
              <a:gd name="T4" fmla="*/ 22 w 31"/>
              <a:gd name="T5" fmla="*/ 2 h 32"/>
              <a:gd name="T6" fmla="*/ 30 w 31"/>
              <a:gd name="T7" fmla="*/ 10 h 32"/>
              <a:gd name="T8" fmla="*/ 29 w 31"/>
              <a:gd name="T9" fmla="*/ 22 h 32"/>
              <a:gd name="T10" fmla="*/ 20 w 31"/>
              <a:gd name="T11" fmla="*/ 30 h 32"/>
              <a:gd name="T12" fmla="*/ 1 w 31"/>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 y="19"/>
                </a:moveTo>
                <a:cubicBezTo>
                  <a:pt x="0" y="10"/>
                  <a:pt x="5" y="3"/>
                  <a:pt x="12" y="1"/>
                </a:cubicBezTo>
                <a:cubicBezTo>
                  <a:pt x="15" y="0"/>
                  <a:pt x="19" y="0"/>
                  <a:pt x="22" y="2"/>
                </a:cubicBezTo>
                <a:cubicBezTo>
                  <a:pt x="26" y="4"/>
                  <a:pt x="28" y="7"/>
                  <a:pt x="30" y="10"/>
                </a:cubicBezTo>
                <a:cubicBezTo>
                  <a:pt x="31" y="14"/>
                  <a:pt x="31" y="19"/>
                  <a:pt x="29" y="22"/>
                </a:cubicBezTo>
                <a:cubicBezTo>
                  <a:pt x="28" y="25"/>
                  <a:pt x="24" y="28"/>
                  <a:pt x="20" y="30"/>
                </a:cubicBezTo>
                <a:cubicBezTo>
                  <a:pt x="12" y="32"/>
                  <a:pt x="3" y="27"/>
                  <a:pt x="1" y="19"/>
                </a:cubicBezTo>
                <a:close/>
              </a:path>
            </a:pathLst>
          </a:custGeom>
          <a:solidFill>
            <a:srgbClr val="C8ACE8"/>
          </a:solidFill>
          <a:ln>
            <a:noFill/>
          </a:ln>
          <a:extLst/>
        </p:spPr>
        <p:txBody>
          <a:bodyPr anchor="ctr"/>
          <a:lstStyle/>
          <a:p>
            <a:pPr algn="ctr"/>
            <a:endParaRPr/>
          </a:p>
        </p:txBody>
      </p:sp>
      <p:sp>
        <p:nvSpPr>
          <p:cNvPr id="94" name="Freeform: Shape 81"/>
          <p:cNvSpPr>
            <a:spLocks/>
          </p:cNvSpPr>
          <p:nvPr/>
        </p:nvSpPr>
        <p:spPr bwMode="auto">
          <a:xfrm>
            <a:off x="9102355" y="3571617"/>
            <a:ext cx="273220" cy="267567"/>
          </a:xfrm>
          <a:custGeom>
            <a:avLst/>
            <a:gdLst>
              <a:gd name="T0" fmla="*/ 1 w 32"/>
              <a:gd name="T1" fmla="*/ 15 h 31"/>
              <a:gd name="T2" fmla="*/ 16 w 32"/>
              <a:gd name="T3" fmla="*/ 1 h 31"/>
              <a:gd name="T4" fmla="*/ 31 w 32"/>
              <a:gd name="T5" fmla="*/ 15 h 31"/>
              <a:gd name="T6" fmla="*/ 16 w 32"/>
              <a:gd name="T7" fmla="*/ 31 h 31"/>
              <a:gd name="T8" fmla="*/ 1 w 32"/>
              <a:gd name="T9" fmla="*/ 15 h 31"/>
            </a:gdLst>
            <a:ahLst/>
            <a:cxnLst>
              <a:cxn ang="0">
                <a:pos x="T0" y="T1"/>
              </a:cxn>
              <a:cxn ang="0">
                <a:pos x="T2" y="T3"/>
              </a:cxn>
              <a:cxn ang="0">
                <a:pos x="T4" y="T5"/>
              </a:cxn>
              <a:cxn ang="0">
                <a:pos x="T6" y="T7"/>
              </a:cxn>
              <a:cxn ang="0">
                <a:pos x="T8" y="T9"/>
              </a:cxn>
            </a:cxnLst>
            <a:rect l="0" t="0" r="r" b="b"/>
            <a:pathLst>
              <a:path w="32" h="31">
                <a:moveTo>
                  <a:pt x="1" y="15"/>
                </a:moveTo>
                <a:cubicBezTo>
                  <a:pt x="2" y="7"/>
                  <a:pt x="9" y="0"/>
                  <a:pt x="16" y="1"/>
                </a:cubicBezTo>
                <a:cubicBezTo>
                  <a:pt x="23" y="0"/>
                  <a:pt x="30" y="7"/>
                  <a:pt x="31" y="15"/>
                </a:cubicBezTo>
                <a:cubicBezTo>
                  <a:pt x="32" y="23"/>
                  <a:pt x="25" y="30"/>
                  <a:pt x="16" y="31"/>
                </a:cubicBezTo>
                <a:cubicBezTo>
                  <a:pt x="7" y="30"/>
                  <a:pt x="0" y="23"/>
                  <a:pt x="1" y="15"/>
                </a:cubicBezTo>
                <a:close/>
              </a:path>
            </a:pathLst>
          </a:custGeom>
          <a:solidFill>
            <a:srgbClr val="C8ACE8"/>
          </a:solidFill>
          <a:ln>
            <a:noFill/>
          </a:ln>
          <a:extLst/>
        </p:spPr>
        <p:txBody>
          <a:bodyPr anchor="ctr"/>
          <a:lstStyle/>
          <a:p>
            <a:pPr algn="ctr"/>
            <a:endParaRPr/>
          </a:p>
        </p:txBody>
      </p:sp>
      <p:sp>
        <p:nvSpPr>
          <p:cNvPr id="95" name="Freeform: Shape 82"/>
          <p:cNvSpPr>
            <a:spLocks/>
          </p:cNvSpPr>
          <p:nvPr/>
        </p:nvSpPr>
        <p:spPr bwMode="auto">
          <a:xfrm>
            <a:off x="8734923" y="3520742"/>
            <a:ext cx="263798" cy="275104"/>
          </a:xfrm>
          <a:custGeom>
            <a:avLst/>
            <a:gdLst>
              <a:gd name="T0" fmla="*/ 1 w 31"/>
              <a:gd name="T1" fmla="*/ 10 h 32"/>
              <a:gd name="T2" fmla="*/ 9 w 31"/>
              <a:gd name="T3" fmla="*/ 2 h 32"/>
              <a:gd name="T4" fmla="*/ 19 w 31"/>
              <a:gd name="T5" fmla="*/ 1 h 32"/>
              <a:gd name="T6" fmla="*/ 30 w 31"/>
              <a:gd name="T7" fmla="*/ 19 h 32"/>
              <a:gd name="T8" fmla="*/ 11 w 31"/>
              <a:gd name="T9" fmla="*/ 30 h 32"/>
              <a:gd name="T10" fmla="*/ 2 w 31"/>
              <a:gd name="T11" fmla="*/ 22 h 32"/>
              <a:gd name="T12" fmla="*/ 1 w 31"/>
              <a:gd name="T13" fmla="*/ 10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 y="10"/>
                </a:moveTo>
                <a:cubicBezTo>
                  <a:pt x="3" y="7"/>
                  <a:pt x="5" y="4"/>
                  <a:pt x="9" y="2"/>
                </a:cubicBezTo>
                <a:cubicBezTo>
                  <a:pt x="12" y="0"/>
                  <a:pt x="16" y="0"/>
                  <a:pt x="19" y="1"/>
                </a:cubicBezTo>
                <a:cubicBezTo>
                  <a:pt x="26" y="3"/>
                  <a:pt x="31" y="10"/>
                  <a:pt x="30" y="19"/>
                </a:cubicBezTo>
                <a:cubicBezTo>
                  <a:pt x="28" y="27"/>
                  <a:pt x="19" y="32"/>
                  <a:pt x="11" y="30"/>
                </a:cubicBezTo>
                <a:cubicBezTo>
                  <a:pt x="7" y="28"/>
                  <a:pt x="3" y="25"/>
                  <a:pt x="2" y="22"/>
                </a:cubicBezTo>
                <a:cubicBezTo>
                  <a:pt x="0" y="19"/>
                  <a:pt x="0" y="14"/>
                  <a:pt x="1" y="10"/>
                </a:cubicBezTo>
                <a:close/>
              </a:path>
            </a:pathLst>
          </a:custGeom>
          <a:solidFill>
            <a:srgbClr val="C8ACE8"/>
          </a:solidFill>
          <a:ln>
            <a:noFill/>
          </a:ln>
          <a:extLst/>
        </p:spPr>
        <p:txBody>
          <a:bodyPr anchor="ctr"/>
          <a:lstStyle/>
          <a:p>
            <a:pPr algn="ctr"/>
            <a:endParaRPr/>
          </a:p>
        </p:txBody>
      </p:sp>
      <p:sp>
        <p:nvSpPr>
          <p:cNvPr id="96" name="Freeform: Shape 83"/>
          <p:cNvSpPr>
            <a:spLocks/>
          </p:cNvSpPr>
          <p:nvPr/>
        </p:nvSpPr>
        <p:spPr bwMode="auto">
          <a:xfrm>
            <a:off x="8365606" y="3354926"/>
            <a:ext cx="292062" cy="293946"/>
          </a:xfrm>
          <a:custGeom>
            <a:avLst/>
            <a:gdLst>
              <a:gd name="T0" fmla="*/ 4 w 34"/>
              <a:gd name="T1" fmla="*/ 9 h 34"/>
              <a:gd name="T2" fmla="*/ 24 w 34"/>
              <a:gd name="T3" fmla="*/ 4 h 34"/>
              <a:gd name="T4" fmla="*/ 30 w 34"/>
              <a:gd name="T5" fmla="*/ 24 h 34"/>
              <a:gd name="T6" fmla="*/ 10 w 34"/>
              <a:gd name="T7" fmla="*/ 30 h 34"/>
              <a:gd name="T8" fmla="*/ 4 w 34"/>
              <a:gd name="T9" fmla="*/ 9 h 34"/>
            </a:gdLst>
            <a:ahLst/>
            <a:cxnLst>
              <a:cxn ang="0">
                <a:pos x="T0" y="T1"/>
              </a:cxn>
              <a:cxn ang="0">
                <a:pos x="T2" y="T3"/>
              </a:cxn>
              <a:cxn ang="0">
                <a:pos x="T4" y="T5"/>
              </a:cxn>
              <a:cxn ang="0">
                <a:pos x="T6" y="T7"/>
              </a:cxn>
              <a:cxn ang="0">
                <a:pos x="T8" y="T9"/>
              </a:cxn>
            </a:cxnLst>
            <a:rect l="0" t="0" r="r" b="b"/>
            <a:pathLst>
              <a:path w="34" h="34">
                <a:moveTo>
                  <a:pt x="4" y="9"/>
                </a:moveTo>
                <a:cubicBezTo>
                  <a:pt x="9" y="2"/>
                  <a:pt x="18" y="0"/>
                  <a:pt x="24" y="4"/>
                </a:cubicBezTo>
                <a:cubicBezTo>
                  <a:pt x="31" y="7"/>
                  <a:pt x="34" y="16"/>
                  <a:pt x="30" y="24"/>
                </a:cubicBezTo>
                <a:cubicBezTo>
                  <a:pt x="27" y="31"/>
                  <a:pt x="18" y="34"/>
                  <a:pt x="10" y="30"/>
                </a:cubicBezTo>
                <a:cubicBezTo>
                  <a:pt x="2" y="26"/>
                  <a:pt x="0" y="16"/>
                  <a:pt x="4" y="9"/>
                </a:cubicBezTo>
                <a:close/>
              </a:path>
            </a:pathLst>
          </a:custGeom>
          <a:solidFill>
            <a:srgbClr val="C8ACE8"/>
          </a:solidFill>
          <a:ln>
            <a:noFill/>
          </a:ln>
          <a:extLst/>
        </p:spPr>
        <p:txBody>
          <a:bodyPr anchor="ctr"/>
          <a:lstStyle/>
          <a:p>
            <a:pPr algn="ctr"/>
            <a:endParaRPr/>
          </a:p>
        </p:txBody>
      </p:sp>
      <p:sp>
        <p:nvSpPr>
          <p:cNvPr id="97" name="Freeform: Shape 84"/>
          <p:cNvSpPr>
            <a:spLocks/>
          </p:cNvSpPr>
          <p:nvPr/>
        </p:nvSpPr>
        <p:spPr bwMode="auto">
          <a:xfrm>
            <a:off x="8049048" y="3147656"/>
            <a:ext cx="290178" cy="293946"/>
          </a:xfrm>
          <a:custGeom>
            <a:avLst/>
            <a:gdLst>
              <a:gd name="T0" fmla="*/ 6 w 34"/>
              <a:gd name="T1" fmla="*/ 7 h 34"/>
              <a:gd name="T2" fmla="*/ 26 w 34"/>
              <a:gd name="T3" fmla="*/ 5 h 34"/>
              <a:gd name="T4" fmla="*/ 29 w 34"/>
              <a:gd name="T5" fmla="*/ 25 h 34"/>
              <a:gd name="T6" fmla="*/ 8 w 34"/>
              <a:gd name="T7" fmla="*/ 28 h 34"/>
              <a:gd name="T8" fmla="*/ 6 w 34"/>
              <a:gd name="T9" fmla="*/ 7 h 34"/>
            </a:gdLst>
            <a:ahLst/>
            <a:cxnLst>
              <a:cxn ang="0">
                <a:pos x="T0" y="T1"/>
              </a:cxn>
              <a:cxn ang="0">
                <a:pos x="T2" y="T3"/>
              </a:cxn>
              <a:cxn ang="0">
                <a:pos x="T4" y="T5"/>
              </a:cxn>
              <a:cxn ang="0">
                <a:pos x="T6" y="T7"/>
              </a:cxn>
              <a:cxn ang="0">
                <a:pos x="T8" y="T9"/>
              </a:cxn>
            </a:cxnLst>
            <a:rect l="0" t="0" r="r" b="b"/>
            <a:pathLst>
              <a:path w="34" h="34">
                <a:moveTo>
                  <a:pt x="6" y="7"/>
                </a:moveTo>
                <a:cubicBezTo>
                  <a:pt x="11" y="1"/>
                  <a:pt x="20" y="0"/>
                  <a:pt x="26" y="5"/>
                </a:cubicBezTo>
                <a:cubicBezTo>
                  <a:pt x="32" y="9"/>
                  <a:pt x="34" y="18"/>
                  <a:pt x="29" y="25"/>
                </a:cubicBezTo>
                <a:cubicBezTo>
                  <a:pt x="24" y="32"/>
                  <a:pt x="15" y="34"/>
                  <a:pt x="8" y="28"/>
                </a:cubicBezTo>
                <a:cubicBezTo>
                  <a:pt x="1" y="23"/>
                  <a:pt x="0" y="13"/>
                  <a:pt x="6" y="7"/>
                </a:cubicBezTo>
                <a:close/>
              </a:path>
            </a:pathLst>
          </a:custGeom>
          <a:solidFill>
            <a:srgbClr val="C8ACE8"/>
          </a:solidFill>
          <a:ln>
            <a:noFill/>
          </a:ln>
          <a:extLst/>
        </p:spPr>
        <p:txBody>
          <a:bodyPr anchor="ctr"/>
          <a:lstStyle/>
          <a:p>
            <a:pPr algn="ctr"/>
            <a:endParaRPr/>
          </a:p>
        </p:txBody>
      </p:sp>
      <p:sp>
        <p:nvSpPr>
          <p:cNvPr id="98" name="Freeform: Shape 85"/>
          <p:cNvSpPr>
            <a:spLocks/>
          </p:cNvSpPr>
          <p:nvPr/>
        </p:nvSpPr>
        <p:spPr bwMode="auto">
          <a:xfrm>
            <a:off x="7766408" y="2897047"/>
            <a:ext cx="282641" cy="286409"/>
          </a:xfrm>
          <a:custGeom>
            <a:avLst/>
            <a:gdLst>
              <a:gd name="T0" fmla="*/ 6 w 33"/>
              <a:gd name="T1" fmla="*/ 5 h 33"/>
              <a:gd name="T2" fmla="*/ 27 w 33"/>
              <a:gd name="T3" fmla="*/ 5 h 33"/>
              <a:gd name="T4" fmla="*/ 27 w 33"/>
              <a:gd name="T5" fmla="*/ 26 h 33"/>
              <a:gd name="T6" fmla="*/ 6 w 33"/>
              <a:gd name="T7" fmla="*/ 27 h 33"/>
              <a:gd name="T8" fmla="*/ 6 w 33"/>
              <a:gd name="T9" fmla="*/ 5 h 33"/>
            </a:gdLst>
            <a:ahLst/>
            <a:cxnLst>
              <a:cxn ang="0">
                <a:pos x="T0" y="T1"/>
              </a:cxn>
              <a:cxn ang="0">
                <a:pos x="T2" y="T3"/>
              </a:cxn>
              <a:cxn ang="0">
                <a:pos x="T4" y="T5"/>
              </a:cxn>
              <a:cxn ang="0">
                <a:pos x="T6" y="T7"/>
              </a:cxn>
              <a:cxn ang="0">
                <a:pos x="T8" y="T9"/>
              </a:cxn>
            </a:cxnLst>
            <a:rect l="0" t="0" r="r" b="b"/>
            <a:pathLst>
              <a:path w="33" h="33">
                <a:moveTo>
                  <a:pt x="6" y="5"/>
                </a:moveTo>
                <a:cubicBezTo>
                  <a:pt x="12" y="0"/>
                  <a:pt x="22" y="0"/>
                  <a:pt x="27" y="5"/>
                </a:cubicBezTo>
                <a:cubicBezTo>
                  <a:pt x="33" y="11"/>
                  <a:pt x="33" y="20"/>
                  <a:pt x="27" y="26"/>
                </a:cubicBezTo>
                <a:cubicBezTo>
                  <a:pt x="22" y="32"/>
                  <a:pt x="12" y="33"/>
                  <a:pt x="6" y="27"/>
                </a:cubicBezTo>
                <a:cubicBezTo>
                  <a:pt x="0" y="21"/>
                  <a:pt x="0" y="11"/>
                  <a:pt x="6" y="5"/>
                </a:cubicBezTo>
                <a:close/>
              </a:path>
            </a:pathLst>
          </a:custGeom>
          <a:solidFill>
            <a:srgbClr val="C8ACE8"/>
          </a:solidFill>
          <a:ln>
            <a:noFill/>
          </a:ln>
          <a:extLst/>
        </p:spPr>
        <p:txBody>
          <a:bodyPr anchor="ctr"/>
          <a:lstStyle/>
          <a:p>
            <a:pPr algn="ctr"/>
            <a:endParaRPr/>
          </a:p>
        </p:txBody>
      </p:sp>
      <p:sp>
        <p:nvSpPr>
          <p:cNvPr id="99" name="Freeform: Shape 86"/>
          <p:cNvSpPr>
            <a:spLocks/>
          </p:cNvSpPr>
          <p:nvPr/>
        </p:nvSpPr>
        <p:spPr bwMode="auto">
          <a:xfrm>
            <a:off x="7766408" y="2360030"/>
            <a:ext cx="282641" cy="286409"/>
          </a:xfrm>
          <a:custGeom>
            <a:avLst/>
            <a:gdLst>
              <a:gd name="T0" fmla="*/ 27 w 33"/>
              <a:gd name="T1" fmla="*/ 7 h 33"/>
              <a:gd name="T2" fmla="*/ 27 w 33"/>
              <a:gd name="T3" fmla="*/ 28 h 33"/>
              <a:gd name="T4" fmla="*/ 6 w 33"/>
              <a:gd name="T5" fmla="*/ 28 h 33"/>
              <a:gd name="T6" fmla="*/ 6 w 33"/>
              <a:gd name="T7" fmla="*/ 6 h 33"/>
              <a:gd name="T8" fmla="*/ 27 w 33"/>
              <a:gd name="T9" fmla="*/ 7 h 33"/>
            </a:gdLst>
            <a:ahLst/>
            <a:cxnLst>
              <a:cxn ang="0">
                <a:pos x="T0" y="T1"/>
              </a:cxn>
              <a:cxn ang="0">
                <a:pos x="T2" y="T3"/>
              </a:cxn>
              <a:cxn ang="0">
                <a:pos x="T4" y="T5"/>
              </a:cxn>
              <a:cxn ang="0">
                <a:pos x="T6" y="T7"/>
              </a:cxn>
              <a:cxn ang="0">
                <a:pos x="T8" y="T9"/>
              </a:cxn>
            </a:cxnLst>
            <a:rect l="0" t="0" r="r" b="b"/>
            <a:pathLst>
              <a:path w="33" h="33">
                <a:moveTo>
                  <a:pt x="27" y="7"/>
                </a:moveTo>
                <a:cubicBezTo>
                  <a:pt x="33" y="13"/>
                  <a:pt x="33" y="22"/>
                  <a:pt x="27" y="28"/>
                </a:cubicBezTo>
                <a:cubicBezTo>
                  <a:pt x="22" y="33"/>
                  <a:pt x="12" y="33"/>
                  <a:pt x="6" y="28"/>
                </a:cubicBezTo>
                <a:cubicBezTo>
                  <a:pt x="0" y="22"/>
                  <a:pt x="0" y="12"/>
                  <a:pt x="6" y="6"/>
                </a:cubicBezTo>
                <a:cubicBezTo>
                  <a:pt x="12" y="0"/>
                  <a:pt x="22" y="1"/>
                  <a:pt x="27" y="7"/>
                </a:cubicBezTo>
                <a:close/>
              </a:path>
            </a:pathLst>
          </a:custGeom>
          <a:solidFill>
            <a:srgbClr val="ACC0E4"/>
          </a:solidFill>
          <a:ln>
            <a:noFill/>
          </a:ln>
          <a:extLst/>
        </p:spPr>
        <p:txBody>
          <a:bodyPr anchor="ctr"/>
          <a:lstStyle/>
          <a:p>
            <a:pPr algn="ctr"/>
            <a:endParaRPr/>
          </a:p>
        </p:txBody>
      </p:sp>
      <p:sp>
        <p:nvSpPr>
          <p:cNvPr id="100" name="Freeform: Shape 87"/>
          <p:cNvSpPr>
            <a:spLocks/>
          </p:cNvSpPr>
          <p:nvPr/>
        </p:nvSpPr>
        <p:spPr bwMode="auto">
          <a:xfrm>
            <a:off x="8049048" y="2101885"/>
            <a:ext cx="290178" cy="293946"/>
          </a:xfrm>
          <a:custGeom>
            <a:avLst/>
            <a:gdLst>
              <a:gd name="T0" fmla="*/ 29 w 34"/>
              <a:gd name="T1" fmla="*/ 9 h 34"/>
              <a:gd name="T2" fmla="*/ 26 w 34"/>
              <a:gd name="T3" fmla="*/ 30 h 34"/>
              <a:gd name="T4" fmla="*/ 6 w 34"/>
              <a:gd name="T5" fmla="*/ 27 h 34"/>
              <a:gd name="T6" fmla="*/ 8 w 34"/>
              <a:gd name="T7" fmla="*/ 6 h 34"/>
              <a:gd name="T8" fmla="*/ 29 w 34"/>
              <a:gd name="T9" fmla="*/ 9 h 34"/>
            </a:gdLst>
            <a:ahLst/>
            <a:cxnLst>
              <a:cxn ang="0">
                <a:pos x="T0" y="T1"/>
              </a:cxn>
              <a:cxn ang="0">
                <a:pos x="T2" y="T3"/>
              </a:cxn>
              <a:cxn ang="0">
                <a:pos x="T4" y="T5"/>
              </a:cxn>
              <a:cxn ang="0">
                <a:pos x="T6" y="T7"/>
              </a:cxn>
              <a:cxn ang="0">
                <a:pos x="T8" y="T9"/>
              </a:cxn>
            </a:cxnLst>
            <a:rect l="0" t="0" r="r" b="b"/>
            <a:pathLst>
              <a:path w="34" h="34">
                <a:moveTo>
                  <a:pt x="29" y="9"/>
                </a:moveTo>
                <a:cubicBezTo>
                  <a:pt x="34" y="16"/>
                  <a:pt x="32" y="25"/>
                  <a:pt x="26" y="30"/>
                </a:cubicBezTo>
                <a:cubicBezTo>
                  <a:pt x="20" y="34"/>
                  <a:pt x="11" y="33"/>
                  <a:pt x="6" y="27"/>
                </a:cubicBezTo>
                <a:cubicBezTo>
                  <a:pt x="0" y="21"/>
                  <a:pt x="1" y="11"/>
                  <a:pt x="8" y="6"/>
                </a:cubicBezTo>
                <a:cubicBezTo>
                  <a:pt x="15" y="0"/>
                  <a:pt x="24" y="2"/>
                  <a:pt x="29" y="9"/>
                </a:cubicBezTo>
                <a:close/>
              </a:path>
            </a:pathLst>
          </a:custGeom>
          <a:solidFill>
            <a:srgbClr val="ACC0E4"/>
          </a:solidFill>
          <a:ln>
            <a:noFill/>
          </a:ln>
          <a:extLst/>
        </p:spPr>
        <p:txBody>
          <a:bodyPr anchor="ctr"/>
          <a:lstStyle/>
          <a:p>
            <a:pPr algn="ctr"/>
            <a:endParaRPr/>
          </a:p>
        </p:txBody>
      </p:sp>
      <p:sp>
        <p:nvSpPr>
          <p:cNvPr id="101" name="Freeform: Shape 88"/>
          <p:cNvSpPr>
            <a:spLocks/>
          </p:cNvSpPr>
          <p:nvPr/>
        </p:nvSpPr>
        <p:spPr bwMode="auto">
          <a:xfrm>
            <a:off x="8365606" y="1892731"/>
            <a:ext cx="292062" cy="295831"/>
          </a:xfrm>
          <a:custGeom>
            <a:avLst/>
            <a:gdLst>
              <a:gd name="T0" fmla="*/ 30 w 34"/>
              <a:gd name="T1" fmla="*/ 10 h 34"/>
              <a:gd name="T2" fmla="*/ 24 w 34"/>
              <a:gd name="T3" fmla="*/ 30 h 34"/>
              <a:gd name="T4" fmla="*/ 4 w 34"/>
              <a:gd name="T5" fmla="*/ 25 h 34"/>
              <a:gd name="T6" fmla="*/ 10 w 34"/>
              <a:gd name="T7" fmla="*/ 4 h 34"/>
              <a:gd name="T8" fmla="*/ 30 w 34"/>
              <a:gd name="T9" fmla="*/ 10 h 34"/>
            </a:gdLst>
            <a:ahLst/>
            <a:cxnLst>
              <a:cxn ang="0">
                <a:pos x="T0" y="T1"/>
              </a:cxn>
              <a:cxn ang="0">
                <a:pos x="T2" y="T3"/>
              </a:cxn>
              <a:cxn ang="0">
                <a:pos x="T4" y="T5"/>
              </a:cxn>
              <a:cxn ang="0">
                <a:pos x="T6" y="T7"/>
              </a:cxn>
              <a:cxn ang="0">
                <a:pos x="T8" y="T9"/>
              </a:cxn>
            </a:cxnLst>
            <a:rect l="0" t="0" r="r" b="b"/>
            <a:pathLst>
              <a:path w="34" h="34">
                <a:moveTo>
                  <a:pt x="30" y="10"/>
                </a:moveTo>
                <a:cubicBezTo>
                  <a:pt x="34" y="18"/>
                  <a:pt x="31" y="27"/>
                  <a:pt x="24" y="30"/>
                </a:cubicBezTo>
                <a:cubicBezTo>
                  <a:pt x="18" y="34"/>
                  <a:pt x="9" y="32"/>
                  <a:pt x="4" y="25"/>
                </a:cubicBezTo>
                <a:cubicBezTo>
                  <a:pt x="0" y="18"/>
                  <a:pt x="2" y="8"/>
                  <a:pt x="10" y="4"/>
                </a:cubicBezTo>
                <a:cubicBezTo>
                  <a:pt x="18" y="0"/>
                  <a:pt x="27" y="3"/>
                  <a:pt x="30" y="10"/>
                </a:cubicBezTo>
                <a:close/>
              </a:path>
            </a:pathLst>
          </a:custGeom>
          <a:solidFill>
            <a:srgbClr val="ACC0E4"/>
          </a:solidFill>
          <a:ln>
            <a:noFill/>
          </a:ln>
          <a:extLst/>
        </p:spPr>
        <p:txBody>
          <a:bodyPr anchor="ctr"/>
          <a:lstStyle/>
          <a:p>
            <a:pPr algn="ctr"/>
            <a:endParaRPr/>
          </a:p>
        </p:txBody>
      </p:sp>
      <p:sp>
        <p:nvSpPr>
          <p:cNvPr id="102" name="Freeform: Shape 89"/>
          <p:cNvSpPr>
            <a:spLocks/>
          </p:cNvSpPr>
          <p:nvPr/>
        </p:nvSpPr>
        <p:spPr bwMode="auto">
          <a:xfrm>
            <a:off x="8734923" y="1745758"/>
            <a:ext cx="263798" cy="286409"/>
          </a:xfrm>
          <a:custGeom>
            <a:avLst/>
            <a:gdLst>
              <a:gd name="T0" fmla="*/ 30 w 31"/>
              <a:gd name="T1" fmla="*/ 14 h 33"/>
              <a:gd name="T2" fmla="*/ 19 w 31"/>
              <a:gd name="T3" fmla="*/ 31 h 33"/>
              <a:gd name="T4" fmla="*/ 9 w 31"/>
              <a:gd name="T5" fmla="*/ 30 h 33"/>
              <a:gd name="T6" fmla="*/ 1 w 31"/>
              <a:gd name="T7" fmla="*/ 22 h 33"/>
              <a:gd name="T8" fmla="*/ 2 w 31"/>
              <a:gd name="T9" fmla="*/ 10 h 33"/>
              <a:gd name="T10" fmla="*/ 11 w 31"/>
              <a:gd name="T11" fmla="*/ 3 h 33"/>
              <a:gd name="T12" fmla="*/ 30 w 31"/>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14"/>
                </a:moveTo>
                <a:cubicBezTo>
                  <a:pt x="31" y="22"/>
                  <a:pt x="26" y="29"/>
                  <a:pt x="19" y="31"/>
                </a:cubicBezTo>
                <a:cubicBezTo>
                  <a:pt x="16" y="33"/>
                  <a:pt x="12" y="32"/>
                  <a:pt x="9" y="30"/>
                </a:cubicBezTo>
                <a:cubicBezTo>
                  <a:pt x="5" y="28"/>
                  <a:pt x="3" y="26"/>
                  <a:pt x="1" y="22"/>
                </a:cubicBezTo>
                <a:cubicBezTo>
                  <a:pt x="0" y="18"/>
                  <a:pt x="0" y="14"/>
                  <a:pt x="2" y="10"/>
                </a:cubicBezTo>
                <a:cubicBezTo>
                  <a:pt x="3" y="7"/>
                  <a:pt x="7" y="4"/>
                  <a:pt x="11" y="3"/>
                </a:cubicBezTo>
                <a:cubicBezTo>
                  <a:pt x="19" y="0"/>
                  <a:pt x="28" y="5"/>
                  <a:pt x="30" y="14"/>
                </a:cubicBezTo>
                <a:close/>
              </a:path>
            </a:pathLst>
          </a:custGeom>
          <a:solidFill>
            <a:srgbClr val="ACC0E4"/>
          </a:solidFill>
          <a:ln>
            <a:noFill/>
          </a:ln>
          <a:extLst/>
        </p:spPr>
        <p:txBody>
          <a:bodyPr anchor="ctr"/>
          <a:lstStyle/>
          <a:p>
            <a:pPr algn="ctr"/>
            <a:endParaRPr/>
          </a:p>
        </p:txBody>
      </p:sp>
      <p:sp>
        <p:nvSpPr>
          <p:cNvPr id="103" name="Freeform: Shape 90"/>
          <p:cNvSpPr>
            <a:spLocks/>
          </p:cNvSpPr>
          <p:nvPr/>
        </p:nvSpPr>
        <p:spPr bwMode="auto">
          <a:xfrm>
            <a:off x="9102355" y="1702419"/>
            <a:ext cx="273220" cy="269451"/>
          </a:xfrm>
          <a:custGeom>
            <a:avLst/>
            <a:gdLst>
              <a:gd name="T0" fmla="*/ 31 w 32"/>
              <a:gd name="T1" fmla="*/ 16 h 31"/>
              <a:gd name="T2" fmla="*/ 16 w 32"/>
              <a:gd name="T3" fmla="*/ 30 h 31"/>
              <a:gd name="T4" fmla="*/ 1 w 32"/>
              <a:gd name="T5" fmla="*/ 16 h 31"/>
              <a:gd name="T6" fmla="*/ 16 w 32"/>
              <a:gd name="T7" fmla="*/ 0 h 31"/>
              <a:gd name="T8" fmla="*/ 31 w 32"/>
              <a:gd name="T9" fmla="*/ 16 h 31"/>
            </a:gdLst>
            <a:ahLst/>
            <a:cxnLst>
              <a:cxn ang="0">
                <a:pos x="T0" y="T1"/>
              </a:cxn>
              <a:cxn ang="0">
                <a:pos x="T2" y="T3"/>
              </a:cxn>
              <a:cxn ang="0">
                <a:pos x="T4" y="T5"/>
              </a:cxn>
              <a:cxn ang="0">
                <a:pos x="T6" y="T7"/>
              </a:cxn>
              <a:cxn ang="0">
                <a:pos x="T8" y="T9"/>
              </a:cxn>
            </a:cxnLst>
            <a:rect l="0" t="0" r="r" b="b"/>
            <a:pathLst>
              <a:path w="32" h="31">
                <a:moveTo>
                  <a:pt x="31" y="16"/>
                </a:moveTo>
                <a:cubicBezTo>
                  <a:pt x="30" y="24"/>
                  <a:pt x="23" y="31"/>
                  <a:pt x="16" y="30"/>
                </a:cubicBezTo>
                <a:cubicBezTo>
                  <a:pt x="9" y="31"/>
                  <a:pt x="2" y="24"/>
                  <a:pt x="1" y="16"/>
                </a:cubicBezTo>
                <a:cubicBezTo>
                  <a:pt x="0" y="8"/>
                  <a:pt x="7" y="1"/>
                  <a:pt x="16" y="0"/>
                </a:cubicBezTo>
                <a:cubicBezTo>
                  <a:pt x="25" y="1"/>
                  <a:pt x="32" y="8"/>
                  <a:pt x="31" y="16"/>
                </a:cubicBezTo>
                <a:close/>
              </a:path>
            </a:pathLst>
          </a:custGeom>
          <a:solidFill>
            <a:srgbClr val="ACC0E4"/>
          </a:solidFill>
          <a:ln>
            <a:noFill/>
          </a:ln>
          <a:extLst/>
        </p:spPr>
        <p:txBody>
          <a:bodyPr anchor="ctr"/>
          <a:lstStyle/>
          <a:p>
            <a:pPr algn="ctr"/>
            <a:endParaRPr/>
          </a:p>
        </p:txBody>
      </p:sp>
      <p:sp>
        <p:nvSpPr>
          <p:cNvPr id="104" name="Freeform: Shape 91"/>
          <p:cNvSpPr>
            <a:spLocks/>
          </p:cNvSpPr>
          <p:nvPr/>
        </p:nvSpPr>
        <p:spPr bwMode="auto">
          <a:xfrm>
            <a:off x="9479209" y="1745758"/>
            <a:ext cx="265683" cy="286409"/>
          </a:xfrm>
          <a:custGeom>
            <a:avLst/>
            <a:gdLst>
              <a:gd name="T0" fmla="*/ 30 w 31"/>
              <a:gd name="T1" fmla="*/ 22 h 33"/>
              <a:gd name="T2" fmla="*/ 22 w 31"/>
              <a:gd name="T3" fmla="*/ 30 h 33"/>
              <a:gd name="T4" fmla="*/ 12 w 31"/>
              <a:gd name="T5" fmla="*/ 31 h 33"/>
              <a:gd name="T6" fmla="*/ 1 w 31"/>
              <a:gd name="T7" fmla="*/ 14 h 33"/>
              <a:gd name="T8" fmla="*/ 20 w 31"/>
              <a:gd name="T9" fmla="*/ 3 h 33"/>
              <a:gd name="T10" fmla="*/ 29 w 31"/>
              <a:gd name="T11" fmla="*/ 10 h 33"/>
              <a:gd name="T12" fmla="*/ 30 w 31"/>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22"/>
                </a:moveTo>
                <a:cubicBezTo>
                  <a:pt x="28" y="26"/>
                  <a:pt x="26" y="28"/>
                  <a:pt x="22" y="30"/>
                </a:cubicBezTo>
                <a:cubicBezTo>
                  <a:pt x="19" y="32"/>
                  <a:pt x="15" y="33"/>
                  <a:pt x="12" y="31"/>
                </a:cubicBezTo>
                <a:cubicBezTo>
                  <a:pt x="5" y="29"/>
                  <a:pt x="0" y="22"/>
                  <a:pt x="1" y="14"/>
                </a:cubicBezTo>
                <a:cubicBezTo>
                  <a:pt x="3" y="5"/>
                  <a:pt x="12" y="0"/>
                  <a:pt x="20" y="3"/>
                </a:cubicBezTo>
                <a:cubicBezTo>
                  <a:pt x="24" y="4"/>
                  <a:pt x="28" y="7"/>
                  <a:pt x="29" y="10"/>
                </a:cubicBezTo>
                <a:cubicBezTo>
                  <a:pt x="31" y="14"/>
                  <a:pt x="31" y="18"/>
                  <a:pt x="30" y="22"/>
                </a:cubicBezTo>
                <a:close/>
              </a:path>
            </a:pathLst>
          </a:custGeom>
          <a:solidFill>
            <a:srgbClr val="ACC0E4"/>
          </a:solidFill>
          <a:ln>
            <a:noFill/>
          </a:ln>
          <a:extLst/>
        </p:spPr>
        <p:txBody>
          <a:bodyPr anchor="ctr"/>
          <a:lstStyle/>
          <a:p>
            <a:pPr algn="ctr"/>
            <a:endParaRPr/>
          </a:p>
        </p:txBody>
      </p:sp>
      <p:sp>
        <p:nvSpPr>
          <p:cNvPr id="105" name="Freeform: Shape 92"/>
          <p:cNvSpPr>
            <a:spLocks/>
          </p:cNvSpPr>
          <p:nvPr/>
        </p:nvSpPr>
        <p:spPr bwMode="auto">
          <a:xfrm>
            <a:off x="9822146" y="1892731"/>
            <a:ext cx="290178" cy="295831"/>
          </a:xfrm>
          <a:custGeom>
            <a:avLst/>
            <a:gdLst>
              <a:gd name="T0" fmla="*/ 30 w 34"/>
              <a:gd name="T1" fmla="*/ 25 h 34"/>
              <a:gd name="T2" fmla="*/ 10 w 34"/>
              <a:gd name="T3" fmla="*/ 30 h 34"/>
              <a:gd name="T4" fmla="*/ 4 w 34"/>
              <a:gd name="T5" fmla="*/ 10 h 34"/>
              <a:gd name="T6" fmla="*/ 24 w 34"/>
              <a:gd name="T7" fmla="*/ 4 h 34"/>
              <a:gd name="T8" fmla="*/ 30 w 34"/>
              <a:gd name="T9" fmla="*/ 25 h 34"/>
            </a:gdLst>
            <a:ahLst/>
            <a:cxnLst>
              <a:cxn ang="0">
                <a:pos x="T0" y="T1"/>
              </a:cxn>
              <a:cxn ang="0">
                <a:pos x="T2" y="T3"/>
              </a:cxn>
              <a:cxn ang="0">
                <a:pos x="T4" y="T5"/>
              </a:cxn>
              <a:cxn ang="0">
                <a:pos x="T6" y="T7"/>
              </a:cxn>
              <a:cxn ang="0">
                <a:pos x="T8" y="T9"/>
              </a:cxn>
            </a:cxnLst>
            <a:rect l="0" t="0" r="r" b="b"/>
            <a:pathLst>
              <a:path w="34" h="34">
                <a:moveTo>
                  <a:pt x="30" y="25"/>
                </a:moveTo>
                <a:cubicBezTo>
                  <a:pt x="25" y="32"/>
                  <a:pt x="16" y="34"/>
                  <a:pt x="10" y="30"/>
                </a:cubicBezTo>
                <a:cubicBezTo>
                  <a:pt x="3" y="27"/>
                  <a:pt x="0" y="18"/>
                  <a:pt x="4" y="10"/>
                </a:cubicBezTo>
                <a:cubicBezTo>
                  <a:pt x="7" y="3"/>
                  <a:pt x="16" y="0"/>
                  <a:pt x="24" y="4"/>
                </a:cubicBezTo>
                <a:cubicBezTo>
                  <a:pt x="32" y="8"/>
                  <a:pt x="34" y="18"/>
                  <a:pt x="30" y="25"/>
                </a:cubicBezTo>
                <a:close/>
              </a:path>
            </a:pathLst>
          </a:custGeom>
          <a:solidFill>
            <a:srgbClr val="ACC0E4"/>
          </a:solidFill>
          <a:ln>
            <a:noFill/>
          </a:ln>
          <a:extLst/>
        </p:spPr>
        <p:txBody>
          <a:bodyPr anchor="ctr"/>
          <a:lstStyle/>
          <a:p>
            <a:pPr algn="ctr"/>
            <a:endParaRPr/>
          </a:p>
        </p:txBody>
      </p:sp>
      <p:sp>
        <p:nvSpPr>
          <p:cNvPr id="106" name="Freeform: Shape 93"/>
          <p:cNvSpPr>
            <a:spLocks/>
          </p:cNvSpPr>
          <p:nvPr/>
        </p:nvSpPr>
        <p:spPr bwMode="auto">
          <a:xfrm>
            <a:off x="10138703" y="2101885"/>
            <a:ext cx="292062" cy="293946"/>
          </a:xfrm>
          <a:custGeom>
            <a:avLst/>
            <a:gdLst>
              <a:gd name="T0" fmla="*/ 28 w 34"/>
              <a:gd name="T1" fmla="*/ 27 h 34"/>
              <a:gd name="T2" fmla="*/ 8 w 34"/>
              <a:gd name="T3" fmla="*/ 30 h 34"/>
              <a:gd name="T4" fmla="*/ 5 w 34"/>
              <a:gd name="T5" fmla="*/ 9 h 34"/>
              <a:gd name="T6" fmla="*/ 26 w 34"/>
              <a:gd name="T7" fmla="*/ 6 h 34"/>
              <a:gd name="T8" fmla="*/ 28 w 34"/>
              <a:gd name="T9" fmla="*/ 27 h 34"/>
            </a:gdLst>
            <a:ahLst/>
            <a:cxnLst>
              <a:cxn ang="0">
                <a:pos x="T0" y="T1"/>
              </a:cxn>
              <a:cxn ang="0">
                <a:pos x="T2" y="T3"/>
              </a:cxn>
              <a:cxn ang="0">
                <a:pos x="T4" y="T5"/>
              </a:cxn>
              <a:cxn ang="0">
                <a:pos x="T6" y="T7"/>
              </a:cxn>
              <a:cxn ang="0">
                <a:pos x="T8" y="T9"/>
              </a:cxn>
            </a:cxnLst>
            <a:rect l="0" t="0" r="r" b="b"/>
            <a:pathLst>
              <a:path w="34" h="34">
                <a:moveTo>
                  <a:pt x="28" y="27"/>
                </a:moveTo>
                <a:cubicBezTo>
                  <a:pt x="23" y="33"/>
                  <a:pt x="14" y="34"/>
                  <a:pt x="8" y="30"/>
                </a:cubicBezTo>
                <a:cubicBezTo>
                  <a:pt x="2" y="25"/>
                  <a:pt x="0" y="16"/>
                  <a:pt x="5" y="9"/>
                </a:cubicBezTo>
                <a:cubicBezTo>
                  <a:pt x="10" y="2"/>
                  <a:pt x="19" y="0"/>
                  <a:pt x="26" y="6"/>
                </a:cubicBezTo>
                <a:cubicBezTo>
                  <a:pt x="33" y="11"/>
                  <a:pt x="34" y="21"/>
                  <a:pt x="28" y="27"/>
                </a:cubicBezTo>
                <a:close/>
              </a:path>
            </a:pathLst>
          </a:custGeom>
          <a:solidFill>
            <a:srgbClr val="ACC0E4"/>
          </a:solidFill>
          <a:ln>
            <a:noFill/>
          </a:ln>
          <a:extLst/>
        </p:spPr>
        <p:txBody>
          <a:bodyPr anchor="ctr"/>
          <a:lstStyle/>
          <a:p>
            <a:pPr algn="ctr"/>
            <a:endParaRPr/>
          </a:p>
        </p:txBody>
      </p:sp>
      <p:sp>
        <p:nvSpPr>
          <p:cNvPr id="107" name="Freeform: Shape 94"/>
          <p:cNvSpPr>
            <a:spLocks/>
          </p:cNvSpPr>
          <p:nvPr/>
        </p:nvSpPr>
        <p:spPr bwMode="auto">
          <a:xfrm>
            <a:off x="10430766" y="2360030"/>
            <a:ext cx="282641" cy="286409"/>
          </a:xfrm>
          <a:custGeom>
            <a:avLst/>
            <a:gdLst>
              <a:gd name="T0" fmla="*/ 27 w 33"/>
              <a:gd name="T1" fmla="*/ 28 h 33"/>
              <a:gd name="T2" fmla="*/ 6 w 33"/>
              <a:gd name="T3" fmla="*/ 28 h 33"/>
              <a:gd name="T4" fmla="*/ 6 w 33"/>
              <a:gd name="T5" fmla="*/ 7 h 33"/>
              <a:gd name="T6" fmla="*/ 27 w 33"/>
              <a:gd name="T7" fmla="*/ 6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1" y="33"/>
                  <a:pt x="11" y="33"/>
                  <a:pt x="6" y="28"/>
                </a:cubicBezTo>
                <a:cubicBezTo>
                  <a:pt x="0" y="22"/>
                  <a:pt x="0" y="13"/>
                  <a:pt x="6" y="7"/>
                </a:cubicBezTo>
                <a:cubicBezTo>
                  <a:pt x="11" y="1"/>
                  <a:pt x="21" y="0"/>
                  <a:pt x="27" y="6"/>
                </a:cubicBezTo>
                <a:cubicBezTo>
                  <a:pt x="33" y="12"/>
                  <a:pt x="33" y="22"/>
                  <a:pt x="27" y="28"/>
                </a:cubicBezTo>
                <a:close/>
              </a:path>
            </a:pathLst>
          </a:custGeom>
          <a:solidFill>
            <a:srgbClr val="ACC0E4"/>
          </a:solidFill>
          <a:ln>
            <a:noFill/>
          </a:ln>
          <a:extLst/>
        </p:spPr>
        <p:txBody>
          <a:bodyPr anchor="ctr"/>
          <a:lstStyle/>
          <a:p>
            <a:pPr algn="ctr"/>
            <a:endParaRPr/>
          </a:p>
        </p:txBody>
      </p:sp>
      <p:sp>
        <p:nvSpPr>
          <p:cNvPr id="108" name="Straight Connector 95"/>
          <p:cNvSpPr>
            <a:spLocks/>
          </p:cNvSpPr>
          <p:nvPr/>
        </p:nvSpPr>
        <p:spPr bwMode="auto">
          <a:xfrm flipV="1">
            <a:off x="7911496" y="2767033"/>
            <a:ext cx="0" cy="320326"/>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9" name="Straight Connector 96"/>
          <p:cNvSpPr>
            <a:spLocks/>
          </p:cNvSpPr>
          <p:nvPr/>
        </p:nvSpPr>
        <p:spPr bwMode="auto">
          <a:xfrm flipV="1">
            <a:off x="7911496" y="2420327"/>
            <a:ext cx="0" cy="346706"/>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0" name="Straight Connector 97"/>
          <p:cNvSpPr>
            <a:spLocks/>
          </p:cNvSpPr>
          <p:nvPr/>
        </p:nvSpPr>
        <p:spPr bwMode="auto">
          <a:xfrm flipV="1">
            <a:off x="8194136" y="2767033"/>
            <a:ext cx="0" cy="467299"/>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1" name="Straight Connector 98"/>
          <p:cNvSpPr>
            <a:spLocks/>
          </p:cNvSpPr>
          <p:nvPr/>
        </p:nvSpPr>
        <p:spPr bwMode="auto">
          <a:xfrm flipV="1">
            <a:off x="8194136" y="2213057"/>
            <a:ext cx="0" cy="553976"/>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2" name="Straight Connector 99"/>
          <p:cNvSpPr>
            <a:spLocks/>
          </p:cNvSpPr>
          <p:nvPr/>
        </p:nvSpPr>
        <p:spPr bwMode="auto">
          <a:xfrm flipV="1">
            <a:off x="8510694" y="2767033"/>
            <a:ext cx="0" cy="657611"/>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3" name="Straight Connector 100"/>
          <p:cNvSpPr>
            <a:spLocks/>
          </p:cNvSpPr>
          <p:nvPr/>
        </p:nvSpPr>
        <p:spPr bwMode="auto">
          <a:xfrm flipV="1">
            <a:off x="8510694" y="2022745"/>
            <a:ext cx="0" cy="744288"/>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4" name="Straight Connector 101"/>
          <p:cNvSpPr>
            <a:spLocks/>
          </p:cNvSpPr>
          <p:nvPr/>
        </p:nvSpPr>
        <p:spPr bwMode="auto">
          <a:xfrm flipV="1">
            <a:off x="8863053" y="2767033"/>
            <a:ext cx="0" cy="787626"/>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5" name="Straight Connector 102"/>
          <p:cNvSpPr>
            <a:spLocks/>
          </p:cNvSpPr>
          <p:nvPr/>
        </p:nvSpPr>
        <p:spPr bwMode="auto">
          <a:xfrm flipV="1">
            <a:off x="8863053" y="1892731"/>
            <a:ext cx="0" cy="874302"/>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6" name="Straight Connector 103"/>
          <p:cNvSpPr>
            <a:spLocks/>
          </p:cNvSpPr>
          <p:nvPr/>
        </p:nvSpPr>
        <p:spPr bwMode="auto">
          <a:xfrm flipV="1">
            <a:off x="9239907" y="2767033"/>
            <a:ext cx="0" cy="864881"/>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7" name="Straight Connector 104"/>
          <p:cNvSpPr>
            <a:spLocks/>
          </p:cNvSpPr>
          <p:nvPr/>
        </p:nvSpPr>
        <p:spPr bwMode="auto">
          <a:xfrm flipV="1">
            <a:off x="9239907" y="1815475"/>
            <a:ext cx="0" cy="951558"/>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8" name="Straight Connector 105"/>
          <p:cNvSpPr>
            <a:spLocks/>
          </p:cNvSpPr>
          <p:nvPr/>
        </p:nvSpPr>
        <p:spPr bwMode="auto">
          <a:xfrm flipV="1">
            <a:off x="9616761" y="2767033"/>
            <a:ext cx="0" cy="838502"/>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9" name="Straight Connector 106"/>
          <p:cNvSpPr>
            <a:spLocks/>
          </p:cNvSpPr>
          <p:nvPr/>
        </p:nvSpPr>
        <p:spPr bwMode="auto">
          <a:xfrm flipV="1">
            <a:off x="9616761" y="1832434"/>
            <a:ext cx="0" cy="934599"/>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0" name="Straight Connector 107"/>
          <p:cNvSpPr>
            <a:spLocks/>
          </p:cNvSpPr>
          <p:nvPr/>
        </p:nvSpPr>
        <p:spPr bwMode="auto">
          <a:xfrm flipV="1">
            <a:off x="9967235" y="2767033"/>
            <a:ext cx="0" cy="717908"/>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1" name="Straight Connector 108"/>
          <p:cNvSpPr>
            <a:spLocks/>
          </p:cNvSpPr>
          <p:nvPr/>
        </p:nvSpPr>
        <p:spPr bwMode="auto">
          <a:xfrm flipV="1">
            <a:off x="9967235" y="2075505"/>
            <a:ext cx="0" cy="691528"/>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2" name="Straight Connector 109"/>
          <p:cNvSpPr>
            <a:spLocks/>
          </p:cNvSpPr>
          <p:nvPr/>
        </p:nvSpPr>
        <p:spPr bwMode="auto">
          <a:xfrm flipV="1">
            <a:off x="10283793" y="2759496"/>
            <a:ext cx="0" cy="614273"/>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3" name="Straight Connector 110"/>
          <p:cNvSpPr>
            <a:spLocks/>
          </p:cNvSpPr>
          <p:nvPr/>
        </p:nvSpPr>
        <p:spPr bwMode="auto">
          <a:xfrm flipV="1">
            <a:off x="10283793" y="2169718"/>
            <a:ext cx="0" cy="589778"/>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4" name="Straight Connector 111"/>
          <p:cNvSpPr>
            <a:spLocks/>
          </p:cNvSpPr>
          <p:nvPr/>
        </p:nvSpPr>
        <p:spPr bwMode="auto">
          <a:xfrm flipV="1">
            <a:off x="10566433" y="2767033"/>
            <a:ext cx="0" cy="354243"/>
          </a:xfrm>
          <a:prstGeom prst="line">
            <a:avLst/>
          </a:prstGeom>
          <a:noFill/>
          <a:ln w="58738" cap="flat">
            <a:solidFill>
              <a:srgbClr val="C8ACE8"/>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5" name="Straight Connector 112"/>
          <p:cNvSpPr>
            <a:spLocks/>
          </p:cNvSpPr>
          <p:nvPr/>
        </p:nvSpPr>
        <p:spPr bwMode="auto">
          <a:xfrm flipV="1">
            <a:off x="10566433" y="2463665"/>
            <a:ext cx="0" cy="303368"/>
          </a:xfrm>
          <a:prstGeom prst="line">
            <a:avLst/>
          </a:prstGeom>
          <a:noFill/>
          <a:ln w="58738" cap="flat">
            <a:solidFill>
              <a:srgbClr val="ACC0E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6" name="Freeform: Shape 113"/>
          <p:cNvSpPr>
            <a:spLocks/>
          </p:cNvSpPr>
          <p:nvPr/>
        </p:nvSpPr>
        <p:spPr bwMode="auto">
          <a:xfrm>
            <a:off x="10687026" y="2610638"/>
            <a:ext cx="282641" cy="286409"/>
          </a:xfrm>
          <a:custGeom>
            <a:avLst/>
            <a:gdLst>
              <a:gd name="T0" fmla="*/ 27 w 33"/>
              <a:gd name="T1" fmla="*/ 28 h 33"/>
              <a:gd name="T2" fmla="*/ 6 w 33"/>
              <a:gd name="T3" fmla="*/ 28 h 33"/>
              <a:gd name="T4" fmla="*/ 5 w 33"/>
              <a:gd name="T5" fmla="*/ 7 h 33"/>
              <a:gd name="T6" fmla="*/ 27 w 33"/>
              <a:gd name="T7" fmla="*/ 6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0" y="33"/>
                  <a:pt x="11" y="33"/>
                  <a:pt x="6" y="28"/>
                </a:cubicBezTo>
                <a:cubicBezTo>
                  <a:pt x="0" y="22"/>
                  <a:pt x="0" y="13"/>
                  <a:pt x="5" y="7"/>
                </a:cubicBezTo>
                <a:cubicBezTo>
                  <a:pt x="11" y="1"/>
                  <a:pt x="21" y="0"/>
                  <a:pt x="27" y="6"/>
                </a:cubicBezTo>
                <a:cubicBezTo>
                  <a:pt x="33" y="12"/>
                  <a:pt x="33" y="22"/>
                  <a:pt x="27" y="28"/>
                </a:cubicBezTo>
                <a:close/>
              </a:path>
            </a:pathLst>
          </a:custGeom>
          <a:solidFill>
            <a:srgbClr val="C8ACE8"/>
          </a:solidFill>
          <a:ln>
            <a:noFill/>
          </a:ln>
          <a:extLst/>
        </p:spPr>
        <p:txBody>
          <a:bodyPr anchor="ctr"/>
          <a:lstStyle/>
          <a:p>
            <a:pPr algn="ctr"/>
            <a:endParaRPr/>
          </a:p>
        </p:txBody>
      </p:sp>
      <p:grpSp>
        <p:nvGrpSpPr>
          <p:cNvPr id="127" name="组合 126"/>
          <p:cNvGrpSpPr/>
          <p:nvPr/>
        </p:nvGrpSpPr>
        <p:grpSpPr>
          <a:xfrm>
            <a:off x="336915" y="195825"/>
            <a:ext cx="11855085" cy="867700"/>
            <a:chOff x="336915" y="195825"/>
            <a:chExt cx="11855085" cy="867700"/>
          </a:xfrm>
        </p:grpSpPr>
        <p:pic>
          <p:nvPicPr>
            <p:cNvPr id="128" name="图片 127"/>
            <p:cNvPicPr>
              <a:picLocks noChangeAspect="1"/>
            </p:cNvPicPr>
            <p:nvPr/>
          </p:nvPicPr>
          <p:blipFill>
            <a:blip r:embed="rId3"/>
            <a:stretch>
              <a:fillRect/>
            </a:stretch>
          </p:blipFill>
          <p:spPr>
            <a:xfrm>
              <a:off x="336915" y="195825"/>
              <a:ext cx="954856" cy="867700"/>
            </a:xfrm>
            <a:prstGeom prst="rect">
              <a:avLst/>
            </a:prstGeom>
            <a:effectLst/>
          </p:spPr>
        </p:pic>
        <p:sp>
          <p:nvSpPr>
            <p:cNvPr id="129" name="文本框 128"/>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130" name="文本框 129"/>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131" name="直接连接符 130"/>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132" name="组合 131"/>
          <p:cNvGrpSpPr/>
          <p:nvPr/>
        </p:nvGrpSpPr>
        <p:grpSpPr>
          <a:xfrm>
            <a:off x="1814152" y="4410118"/>
            <a:ext cx="2241974" cy="1222667"/>
            <a:chOff x="6723970" y="2930779"/>
            <a:chExt cx="2241974" cy="1222667"/>
          </a:xfrm>
        </p:grpSpPr>
        <p:sp>
          <p:nvSpPr>
            <p:cNvPr id="133" name="矩形 132"/>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134" name="矩形 133"/>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35" name="组合 134"/>
          <p:cNvGrpSpPr/>
          <p:nvPr/>
        </p:nvGrpSpPr>
        <p:grpSpPr>
          <a:xfrm>
            <a:off x="4987808" y="4410118"/>
            <a:ext cx="2241974" cy="1222667"/>
            <a:chOff x="6723970" y="2930779"/>
            <a:chExt cx="2241974" cy="1222667"/>
          </a:xfrm>
        </p:grpSpPr>
        <p:sp>
          <p:nvSpPr>
            <p:cNvPr id="136" name="矩形 135"/>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137" name="矩形 136"/>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38" name="组合 137"/>
          <p:cNvGrpSpPr/>
          <p:nvPr/>
        </p:nvGrpSpPr>
        <p:grpSpPr>
          <a:xfrm>
            <a:off x="8188791" y="4410118"/>
            <a:ext cx="2241974" cy="1222667"/>
            <a:chOff x="6723970" y="2930779"/>
            <a:chExt cx="2241974" cy="1222667"/>
          </a:xfrm>
        </p:grpSpPr>
        <p:sp>
          <p:nvSpPr>
            <p:cNvPr id="139" name="矩形 138"/>
            <p:cNvSpPr/>
            <p:nvPr/>
          </p:nvSpPr>
          <p:spPr>
            <a:xfrm>
              <a:off x="6723970" y="3285516"/>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140" name="矩形 139"/>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158112292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128"/>
          <p:cNvSpPr>
            <a:spLocks/>
          </p:cNvSpPr>
          <p:nvPr/>
        </p:nvSpPr>
        <p:spPr bwMode="auto">
          <a:xfrm>
            <a:off x="3084637" y="4637090"/>
            <a:ext cx="1426591" cy="1102811"/>
          </a:xfrm>
          <a:custGeom>
            <a:avLst/>
            <a:gdLst>
              <a:gd name="T0" fmla="*/ 4130 w 5342"/>
              <a:gd name="T1" fmla="*/ 0 h 4133"/>
              <a:gd name="T2" fmla="*/ 4130 w 5342"/>
              <a:gd name="T3" fmla="*/ 0 h 4133"/>
              <a:gd name="T4" fmla="*/ 3142 w 5342"/>
              <a:gd name="T5" fmla="*/ 0 h 4133"/>
              <a:gd name="T6" fmla="*/ 2199 w 5342"/>
              <a:gd name="T7" fmla="*/ 0 h 4133"/>
              <a:gd name="T8" fmla="*/ 1211 w 5342"/>
              <a:gd name="T9" fmla="*/ 0 h 4133"/>
              <a:gd name="T10" fmla="*/ 0 w 5342"/>
              <a:gd name="T11" fmla="*/ 4132 h 4133"/>
              <a:gd name="T12" fmla="*/ 2199 w 5342"/>
              <a:gd name="T13" fmla="*/ 4132 h 4133"/>
              <a:gd name="T14" fmla="*/ 3142 w 5342"/>
              <a:gd name="T15" fmla="*/ 4132 h 4133"/>
              <a:gd name="T16" fmla="*/ 5341 w 5342"/>
              <a:gd name="T17" fmla="*/ 4132 h 4133"/>
              <a:gd name="T18" fmla="*/ 4130 w 5342"/>
              <a:gd name="T19" fmla="*/ 0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134" name="Freeform: Shape 129"/>
          <p:cNvSpPr>
            <a:spLocks/>
          </p:cNvSpPr>
          <p:nvPr/>
        </p:nvSpPr>
        <p:spPr bwMode="auto">
          <a:xfrm>
            <a:off x="1179372" y="1809369"/>
            <a:ext cx="5235942" cy="3436860"/>
          </a:xfrm>
          <a:custGeom>
            <a:avLst/>
            <a:gdLst>
              <a:gd name="T0" fmla="*/ 19054 w 19590"/>
              <a:gd name="T1" fmla="*/ 0 h 12867"/>
              <a:gd name="T2" fmla="*/ 19054 w 19590"/>
              <a:gd name="T3" fmla="*/ 0 h 12867"/>
              <a:gd name="T4" fmla="*/ 534 w 19590"/>
              <a:gd name="T5" fmla="*/ 0 h 12867"/>
              <a:gd name="T6" fmla="*/ 0 w 19590"/>
              <a:gd name="T7" fmla="*/ 534 h 12867"/>
              <a:gd name="T8" fmla="*/ 0 w 19590"/>
              <a:gd name="T9" fmla="*/ 11450 h 12867"/>
              <a:gd name="T10" fmla="*/ 0 w 19590"/>
              <a:gd name="T11" fmla="*/ 11557 h 12867"/>
              <a:gd name="T12" fmla="*/ 0 w 19590"/>
              <a:gd name="T13" fmla="*/ 12403 h 12867"/>
              <a:gd name="T14" fmla="*/ 463 w 19590"/>
              <a:gd name="T15" fmla="*/ 12866 h 12867"/>
              <a:gd name="T16" fmla="*/ 19126 w 19590"/>
              <a:gd name="T17" fmla="*/ 12866 h 12867"/>
              <a:gd name="T18" fmla="*/ 19589 w 19590"/>
              <a:gd name="T19" fmla="*/ 12403 h 12867"/>
              <a:gd name="T20" fmla="*/ 19589 w 19590"/>
              <a:gd name="T21" fmla="*/ 11557 h 12867"/>
              <a:gd name="T22" fmla="*/ 19589 w 19590"/>
              <a:gd name="T23" fmla="*/ 11450 h 12867"/>
              <a:gd name="T24" fmla="*/ 19589 w 19590"/>
              <a:gd name="T25" fmla="*/ 534 h 12867"/>
              <a:gd name="T26" fmla="*/ 19054 w 19590"/>
              <a:gd name="T27" fmla="*/ 0 h 1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tx2">
              <a:lumMod val="20000"/>
              <a:lumOff val="8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136" name="Freeform: Shape 131"/>
          <p:cNvSpPr>
            <a:spLocks/>
          </p:cNvSpPr>
          <p:nvPr/>
        </p:nvSpPr>
        <p:spPr bwMode="auto">
          <a:xfrm>
            <a:off x="1349148" y="4578179"/>
            <a:ext cx="4898748" cy="154346"/>
          </a:xfrm>
          <a:custGeom>
            <a:avLst/>
            <a:gdLst>
              <a:gd name="T0" fmla="*/ 18324 w 18325"/>
              <a:gd name="T1" fmla="*/ 579 h 580"/>
              <a:gd name="T2" fmla="*/ 0 w 18325"/>
              <a:gd name="T3" fmla="*/ 579 h 580"/>
              <a:gd name="T4" fmla="*/ 0 w 18325"/>
              <a:gd name="T5" fmla="*/ 0 h 580"/>
              <a:gd name="T6" fmla="*/ 18324 w 18325"/>
              <a:gd name="T7" fmla="*/ 0 h 580"/>
              <a:gd name="T8" fmla="*/ 18324 w 18325"/>
              <a:gd name="T9" fmla="*/ 579 h 580"/>
            </a:gdLst>
            <a:ahLst/>
            <a:cxnLst>
              <a:cxn ang="0">
                <a:pos x="T0" y="T1"/>
              </a:cxn>
              <a:cxn ang="0">
                <a:pos x="T2" y="T3"/>
              </a:cxn>
              <a:cxn ang="0">
                <a:pos x="T4" y="T5"/>
              </a:cxn>
              <a:cxn ang="0">
                <a:pos x="T6" y="T7"/>
              </a:cxn>
              <a:cxn ang="0">
                <a:pos x="T8" y="T9"/>
              </a:cxn>
            </a:cxnLst>
            <a:rect l="0" t="0" r="r" b="b"/>
            <a:pathLst>
              <a:path w="18325" h="580">
                <a:moveTo>
                  <a:pt x="18324" y="579"/>
                </a:moveTo>
                <a:lnTo>
                  <a:pt x="0" y="579"/>
                </a:lnTo>
                <a:lnTo>
                  <a:pt x="0" y="0"/>
                </a:lnTo>
                <a:lnTo>
                  <a:pt x="18324" y="0"/>
                </a:lnTo>
                <a:lnTo>
                  <a:pt x="18324" y="579"/>
                </a:ln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137" name="Freeform: Shape 132"/>
          <p:cNvSpPr>
            <a:spLocks/>
          </p:cNvSpPr>
          <p:nvPr/>
        </p:nvSpPr>
        <p:spPr bwMode="auto">
          <a:xfrm>
            <a:off x="3670600" y="4853882"/>
            <a:ext cx="255843" cy="255673"/>
          </a:xfrm>
          <a:custGeom>
            <a:avLst/>
            <a:gdLst>
              <a:gd name="T0" fmla="*/ 961 w 962"/>
              <a:gd name="T1" fmla="*/ 481 h 963"/>
              <a:gd name="T2" fmla="*/ 961 w 962"/>
              <a:gd name="T3" fmla="*/ 481 h 963"/>
              <a:gd name="T4" fmla="*/ 481 w 962"/>
              <a:gd name="T5" fmla="*/ 962 h 963"/>
              <a:gd name="T6" fmla="*/ 0 w 962"/>
              <a:gd name="T7" fmla="*/ 481 h 963"/>
              <a:gd name="T8" fmla="*/ 481 w 962"/>
              <a:gd name="T9" fmla="*/ 0 h 963"/>
              <a:gd name="T10" fmla="*/ 961 w 962"/>
              <a:gd name="T11" fmla="*/ 481 h 963"/>
            </a:gdLst>
            <a:ahLst/>
            <a:cxnLst>
              <a:cxn ang="0">
                <a:pos x="T0" y="T1"/>
              </a:cxn>
              <a:cxn ang="0">
                <a:pos x="T2" y="T3"/>
              </a:cxn>
              <a:cxn ang="0">
                <a:pos x="T4" y="T5"/>
              </a:cxn>
              <a:cxn ang="0">
                <a:pos x="T6" y="T7"/>
              </a:cxn>
              <a:cxn ang="0">
                <a:pos x="T8" y="T9"/>
              </a:cxn>
              <a:cxn ang="0">
                <a:pos x="T10" y="T11"/>
              </a:cxn>
            </a:cxnLst>
            <a:rect l="0" t="0" r="r" b="b"/>
            <a:pathLst>
              <a:path w="962" h="963">
                <a:moveTo>
                  <a:pt x="961" y="481"/>
                </a:moveTo>
                <a:lnTo>
                  <a:pt x="961" y="481"/>
                </a:lnTo>
                <a:cubicBezTo>
                  <a:pt x="961" y="748"/>
                  <a:pt x="747" y="962"/>
                  <a:pt x="481" y="962"/>
                </a:cubicBezTo>
                <a:cubicBezTo>
                  <a:pt x="214" y="962"/>
                  <a:pt x="0" y="748"/>
                  <a:pt x="0" y="481"/>
                </a:cubicBezTo>
                <a:cubicBezTo>
                  <a:pt x="0" y="214"/>
                  <a:pt x="214" y="0"/>
                  <a:pt x="481" y="0"/>
                </a:cubicBezTo>
                <a:cubicBezTo>
                  <a:pt x="747" y="0"/>
                  <a:pt x="961" y="214"/>
                  <a:pt x="961" y="481"/>
                </a:cubicBez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138" name="Freeform: Shape 133"/>
          <p:cNvSpPr>
            <a:spLocks/>
          </p:cNvSpPr>
          <p:nvPr/>
        </p:nvSpPr>
        <p:spPr bwMode="auto">
          <a:xfrm>
            <a:off x="3070489" y="5719872"/>
            <a:ext cx="1456066" cy="49485"/>
          </a:xfrm>
          <a:custGeom>
            <a:avLst/>
            <a:gdLst>
              <a:gd name="T0" fmla="*/ 5448 w 5449"/>
              <a:gd name="T1" fmla="*/ 187 h 188"/>
              <a:gd name="T2" fmla="*/ 0 w 5449"/>
              <a:gd name="T3" fmla="*/ 187 h 188"/>
              <a:gd name="T4" fmla="*/ 0 w 5449"/>
              <a:gd name="T5" fmla="*/ 0 h 188"/>
              <a:gd name="T6" fmla="*/ 5448 w 5449"/>
              <a:gd name="T7" fmla="*/ 0 h 188"/>
              <a:gd name="T8" fmla="*/ 5448 w 5449"/>
              <a:gd name="T9" fmla="*/ 187 h 188"/>
            </a:gdLst>
            <a:ahLst/>
            <a:cxnLst>
              <a:cxn ang="0">
                <a:pos x="T0" y="T1"/>
              </a:cxn>
              <a:cxn ang="0">
                <a:pos x="T2" y="T3"/>
              </a:cxn>
              <a:cxn ang="0">
                <a:pos x="T4" y="T5"/>
              </a:cxn>
              <a:cxn ang="0">
                <a:pos x="T6" y="T7"/>
              </a:cxn>
              <a:cxn ang="0">
                <a:pos x="T8" y="T9"/>
              </a:cxn>
            </a:cxnLst>
            <a:rect l="0" t="0" r="r" b="b"/>
            <a:pathLst>
              <a:path w="5449" h="188">
                <a:moveTo>
                  <a:pt x="5448" y="187"/>
                </a:moveTo>
                <a:lnTo>
                  <a:pt x="0" y="187"/>
                </a:lnTo>
                <a:lnTo>
                  <a:pt x="0" y="0"/>
                </a:lnTo>
                <a:lnTo>
                  <a:pt x="5448" y="0"/>
                </a:lnTo>
                <a:lnTo>
                  <a:pt x="5448" y="187"/>
                </a:lnTo>
              </a:path>
            </a:pathLst>
          </a:custGeom>
          <a:solidFill>
            <a:schemeClr val="tx2">
              <a:lumMod val="60000"/>
              <a:lumOff val="4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nvGrpSpPr>
          <p:cNvPr id="139" name="组合 138"/>
          <p:cNvGrpSpPr/>
          <p:nvPr/>
        </p:nvGrpSpPr>
        <p:grpSpPr>
          <a:xfrm>
            <a:off x="336915" y="195825"/>
            <a:ext cx="11855085" cy="867700"/>
            <a:chOff x="336915" y="195825"/>
            <a:chExt cx="11855085" cy="867700"/>
          </a:xfrm>
        </p:grpSpPr>
        <p:pic>
          <p:nvPicPr>
            <p:cNvPr id="140"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141" name="文本框 140"/>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142" name="文本框 141"/>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143"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162" name="组合 161"/>
          <p:cNvGrpSpPr/>
          <p:nvPr/>
        </p:nvGrpSpPr>
        <p:grpSpPr>
          <a:xfrm>
            <a:off x="6833859" y="1973141"/>
            <a:ext cx="5056917" cy="770775"/>
            <a:chOff x="1039083" y="1941056"/>
            <a:chExt cx="5056917" cy="770775"/>
          </a:xfrm>
        </p:grpSpPr>
        <p:grpSp>
          <p:nvGrpSpPr>
            <p:cNvPr id="163" name="组合 162"/>
            <p:cNvGrpSpPr/>
            <p:nvPr/>
          </p:nvGrpSpPr>
          <p:grpSpPr>
            <a:xfrm>
              <a:off x="1965087" y="1941056"/>
              <a:ext cx="4130913" cy="705602"/>
              <a:chOff x="6723970" y="2930779"/>
              <a:chExt cx="4130913" cy="705602"/>
            </a:xfrm>
          </p:grpSpPr>
          <p:sp>
            <p:nvSpPr>
              <p:cNvPr id="166" name="矩形 165"/>
              <p:cNvSpPr/>
              <p:nvPr/>
            </p:nvSpPr>
            <p:spPr>
              <a:xfrm>
                <a:off x="6723970" y="3285516"/>
                <a:ext cx="4130913"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a:t>
                </a:r>
              </a:p>
            </p:txBody>
          </p:sp>
          <p:sp>
            <p:nvSpPr>
              <p:cNvPr id="167" name="矩形 166"/>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164" name="椭圆 163"/>
            <p:cNvSpPr/>
            <p:nvPr/>
          </p:nvSpPr>
          <p:spPr>
            <a:xfrm>
              <a:off x="1039083" y="1941056"/>
              <a:ext cx="770775" cy="770775"/>
            </a:xfrm>
            <a:prstGeom prst="ellipse">
              <a:avLst/>
            </a:prstGeom>
            <a:solidFill>
              <a:srgbClr val="C8AC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5" name="椭圆 146"/>
            <p:cNvSpPr/>
            <p:nvPr/>
          </p:nvSpPr>
          <p:spPr>
            <a:xfrm>
              <a:off x="1194312" y="2098487"/>
              <a:ext cx="460318" cy="455913"/>
            </a:xfrm>
            <a:custGeom>
              <a:avLst/>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6"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68" name="组合 167"/>
          <p:cNvGrpSpPr/>
          <p:nvPr/>
        </p:nvGrpSpPr>
        <p:grpSpPr>
          <a:xfrm>
            <a:off x="6833859" y="3085946"/>
            <a:ext cx="5056917" cy="770775"/>
            <a:chOff x="1039083" y="1941056"/>
            <a:chExt cx="5056917" cy="770775"/>
          </a:xfrm>
        </p:grpSpPr>
        <p:grpSp>
          <p:nvGrpSpPr>
            <p:cNvPr id="169" name="组合 168"/>
            <p:cNvGrpSpPr/>
            <p:nvPr/>
          </p:nvGrpSpPr>
          <p:grpSpPr>
            <a:xfrm>
              <a:off x="1965087" y="1941056"/>
              <a:ext cx="4130913" cy="705602"/>
              <a:chOff x="6723970" y="2930779"/>
              <a:chExt cx="4130913" cy="705602"/>
            </a:xfrm>
          </p:grpSpPr>
          <p:sp>
            <p:nvSpPr>
              <p:cNvPr id="172" name="矩形 171"/>
              <p:cNvSpPr/>
              <p:nvPr/>
            </p:nvSpPr>
            <p:spPr>
              <a:xfrm>
                <a:off x="6723970" y="3285516"/>
                <a:ext cx="4130913"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a:t>
                </a:r>
              </a:p>
            </p:txBody>
          </p:sp>
          <p:sp>
            <p:nvSpPr>
              <p:cNvPr id="173" name="矩形 172"/>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170" name="椭圆 169"/>
            <p:cNvSpPr/>
            <p:nvPr/>
          </p:nvSpPr>
          <p:spPr>
            <a:xfrm>
              <a:off x="1039083" y="1941056"/>
              <a:ext cx="770775" cy="770775"/>
            </a:xfrm>
            <a:prstGeom prst="ellipse">
              <a:avLst/>
            </a:prstGeom>
            <a:solidFill>
              <a:srgbClr val="B1B5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1" name="椭圆 152"/>
            <p:cNvSpPr/>
            <p:nvPr/>
          </p:nvSpPr>
          <p:spPr>
            <a:xfrm>
              <a:off x="1194312" y="2161742"/>
              <a:ext cx="460318" cy="329404"/>
            </a:xfrm>
            <a:custGeom>
              <a:avLst/>
              <a:gdLst>
                <a:gd name="connsiteX0" fmla="*/ 71046 w 330544"/>
                <a:gd name="connsiteY0" fmla="*/ 161925 h 236538"/>
                <a:gd name="connsiteX1" fmla="*/ 289130 w 330544"/>
                <a:gd name="connsiteY1" fmla="*/ 161925 h 236538"/>
                <a:gd name="connsiteX2" fmla="*/ 295620 w 330544"/>
                <a:gd name="connsiteY2" fmla="*/ 169644 h 236538"/>
                <a:gd name="connsiteX3" fmla="*/ 289130 w 330544"/>
                <a:gd name="connsiteY3" fmla="*/ 177362 h 236538"/>
                <a:gd name="connsiteX4" fmla="*/ 282639 w 330544"/>
                <a:gd name="connsiteY4" fmla="*/ 177362 h 236538"/>
                <a:gd name="connsiteX5" fmla="*/ 282639 w 330544"/>
                <a:gd name="connsiteY5" fmla="*/ 222387 h 236538"/>
                <a:gd name="connsiteX6" fmla="*/ 289130 w 330544"/>
                <a:gd name="connsiteY6" fmla="*/ 222387 h 236538"/>
                <a:gd name="connsiteX7" fmla="*/ 295620 w 330544"/>
                <a:gd name="connsiteY7" fmla="*/ 230106 h 236538"/>
                <a:gd name="connsiteX8" fmla="*/ 289130 w 330544"/>
                <a:gd name="connsiteY8" fmla="*/ 236538 h 236538"/>
                <a:gd name="connsiteX9" fmla="*/ 71046 w 330544"/>
                <a:gd name="connsiteY9" fmla="*/ 236538 h 236538"/>
                <a:gd name="connsiteX10" fmla="*/ 46382 w 330544"/>
                <a:gd name="connsiteY10" fmla="*/ 213382 h 236538"/>
                <a:gd name="connsiteX11" fmla="*/ 46382 w 330544"/>
                <a:gd name="connsiteY11" fmla="*/ 186367 h 236538"/>
                <a:gd name="connsiteX12" fmla="*/ 71046 w 330544"/>
                <a:gd name="connsiteY12" fmla="*/ 161925 h 236538"/>
                <a:gd name="connsiteX13" fmla="*/ 94007 w 330544"/>
                <a:gd name="connsiteY13" fmla="*/ 104775 h 236538"/>
                <a:gd name="connsiteX14" fmla="*/ 94007 w 330544"/>
                <a:gd name="connsiteY14" fmla="*/ 134938 h 236538"/>
                <a:gd name="connsiteX15" fmla="*/ 304347 w 330544"/>
                <a:gd name="connsiteY15" fmla="*/ 134938 h 236538"/>
                <a:gd name="connsiteX16" fmla="*/ 314670 w 330544"/>
                <a:gd name="connsiteY16" fmla="*/ 123135 h 236538"/>
                <a:gd name="connsiteX17" fmla="*/ 314670 w 330544"/>
                <a:gd name="connsiteY17" fmla="*/ 115267 h 236538"/>
                <a:gd name="connsiteX18" fmla="*/ 304347 w 330544"/>
                <a:gd name="connsiteY18" fmla="*/ 104775 h 236538"/>
                <a:gd name="connsiteX19" fmla="*/ 94007 w 330544"/>
                <a:gd name="connsiteY19" fmla="*/ 104775 h 236538"/>
                <a:gd name="connsiteX20" fmla="*/ 74808 w 330544"/>
                <a:gd name="connsiteY20" fmla="*/ 88900 h 236538"/>
                <a:gd name="connsiteX21" fmla="*/ 304581 w 330544"/>
                <a:gd name="connsiteY21" fmla="*/ 88900 h 236538"/>
                <a:gd name="connsiteX22" fmla="*/ 330544 w 330544"/>
                <a:gd name="connsiteY22" fmla="*/ 114570 h 236538"/>
                <a:gd name="connsiteX23" fmla="*/ 330544 w 330544"/>
                <a:gd name="connsiteY23" fmla="*/ 122271 h 236538"/>
                <a:gd name="connsiteX24" fmla="*/ 304581 w 330544"/>
                <a:gd name="connsiteY24" fmla="*/ 149225 h 236538"/>
                <a:gd name="connsiteX25" fmla="*/ 74808 w 330544"/>
                <a:gd name="connsiteY25" fmla="*/ 149225 h 236538"/>
                <a:gd name="connsiteX26" fmla="*/ 67019 w 330544"/>
                <a:gd name="connsiteY26" fmla="*/ 141524 h 236538"/>
                <a:gd name="connsiteX27" fmla="*/ 74808 w 330544"/>
                <a:gd name="connsiteY27" fmla="*/ 133823 h 236538"/>
                <a:gd name="connsiteX28" fmla="*/ 77404 w 330544"/>
                <a:gd name="connsiteY28" fmla="*/ 133823 h 236538"/>
                <a:gd name="connsiteX29" fmla="*/ 77404 w 330544"/>
                <a:gd name="connsiteY29" fmla="*/ 104302 h 236538"/>
                <a:gd name="connsiteX30" fmla="*/ 74808 w 330544"/>
                <a:gd name="connsiteY30" fmla="*/ 104302 h 236538"/>
                <a:gd name="connsiteX31" fmla="*/ 67019 w 330544"/>
                <a:gd name="connsiteY31" fmla="*/ 96601 h 236538"/>
                <a:gd name="connsiteX32" fmla="*/ 74808 w 330544"/>
                <a:gd name="connsiteY32" fmla="*/ 88900 h 236538"/>
                <a:gd name="connsiteX33" fmla="*/ 25972 w 330544"/>
                <a:gd name="connsiteY33" fmla="*/ 0 h 236538"/>
                <a:gd name="connsiteX34" fmla="*/ 308482 w 330544"/>
                <a:gd name="connsiteY34" fmla="*/ 0 h 236538"/>
                <a:gd name="connsiteX35" fmla="*/ 316257 w 330544"/>
                <a:gd name="connsiteY35" fmla="*/ 7758 h 236538"/>
                <a:gd name="connsiteX36" fmla="*/ 308482 w 330544"/>
                <a:gd name="connsiteY36" fmla="*/ 15517 h 236538"/>
                <a:gd name="connsiteX37" fmla="*/ 252757 w 330544"/>
                <a:gd name="connsiteY37" fmla="*/ 15517 h 236538"/>
                <a:gd name="connsiteX38" fmla="*/ 252757 w 330544"/>
                <a:gd name="connsiteY38" fmla="*/ 69825 h 236538"/>
                <a:gd name="connsiteX39" fmla="*/ 244982 w 330544"/>
                <a:gd name="connsiteY39" fmla="*/ 76290 h 236538"/>
                <a:gd name="connsiteX40" fmla="*/ 89472 w 330544"/>
                <a:gd name="connsiteY40" fmla="*/ 76290 h 236538"/>
                <a:gd name="connsiteX41" fmla="*/ 81696 w 330544"/>
                <a:gd name="connsiteY41" fmla="*/ 69825 h 236538"/>
                <a:gd name="connsiteX42" fmla="*/ 81696 w 330544"/>
                <a:gd name="connsiteY42" fmla="*/ 15517 h 236538"/>
                <a:gd name="connsiteX43" fmla="*/ 33747 w 330544"/>
                <a:gd name="connsiteY43" fmla="*/ 15517 h 236538"/>
                <a:gd name="connsiteX44" fmla="*/ 33747 w 330544"/>
                <a:gd name="connsiteY44" fmla="*/ 107323 h 236538"/>
                <a:gd name="connsiteX45" fmla="*/ 51890 w 330544"/>
                <a:gd name="connsiteY45" fmla="*/ 134477 h 236538"/>
                <a:gd name="connsiteX46" fmla="*/ 50594 w 330544"/>
                <a:gd name="connsiteY46" fmla="*/ 144822 h 236538"/>
                <a:gd name="connsiteX47" fmla="*/ 40227 w 330544"/>
                <a:gd name="connsiteY47" fmla="*/ 143529 h 236538"/>
                <a:gd name="connsiteX48" fmla="*/ 33747 w 330544"/>
                <a:gd name="connsiteY48" fmla="*/ 134477 h 236538"/>
                <a:gd name="connsiteX49" fmla="*/ 33747 w 330544"/>
                <a:gd name="connsiteY49" fmla="*/ 152580 h 236538"/>
                <a:gd name="connsiteX50" fmla="*/ 25972 w 330544"/>
                <a:gd name="connsiteY50" fmla="*/ 160338 h 236538"/>
                <a:gd name="connsiteX51" fmla="*/ 18196 w 330544"/>
                <a:gd name="connsiteY51" fmla="*/ 152580 h 236538"/>
                <a:gd name="connsiteX52" fmla="*/ 18196 w 330544"/>
                <a:gd name="connsiteY52" fmla="*/ 138356 h 236538"/>
                <a:gd name="connsiteX53" fmla="*/ 14308 w 330544"/>
                <a:gd name="connsiteY53" fmla="*/ 146115 h 236538"/>
                <a:gd name="connsiteX54" fmla="*/ 7829 w 330544"/>
                <a:gd name="connsiteY54" fmla="*/ 149994 h 236538"/>
                <a:gd name="connsiteX55" fmla="*/ 3941 w 330544"/>
                <a:gd name="connsiteY55" fmla="*/ 148701 h 236538"/>
                <a:gd name="connsiteX56" fmla="*/ 1349 w 330544"/>
                <a:gd name="connsiteY56" fmla="*/ 138356 h 236538"/>
                <a:gd name="connsiteX57" fmla="*/ 18196 w 330544"/>
                <a:gd name="connsiteY57" fmla="*/ 107323 h 236538"/>
                <a:gd name="connsiteX58" fmla="*/ 18196 w 330544"/>
                <a:gd name="connsiteY58" fmla="*/ 7758 h 236538"/>
                <a:gd name="connsiteX59" fmla="*/ 25972 w 330544"/>
                <a:gd name="connsiteY59"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0544" h="236538">
                  <a:moveTo>
                    <a:pt x="71046" y="161925"/>
                  </a:moveTo>
                  <a:cubicBezTo>
                    <a:pt x="289130" y="161925"/>
                    <a:pt x="289130" y="161925"/>
                    <a:pt x="289130" y="161925"/>
                  </a:cubicBezTo>
                  <a:cubicBezTo>
                    <a:pt x="293024" y="161925"/>
                    <a:pt x="295620" y="165784"/>
                    <a:pt x="295620" y="169644"/>
                  </a:cubicBezTo>
                  <a:cubicBezTo>
                    <a:pt x="295620" y="173503"/>
                    <a:pt x="293024" y="177362"/>
                    <a:pt x="289130" y="177362"/>
                  </a:cubicBezTo>
                  <a:lnTo>
                    <a:pt x="282639" y="177362"/>
                  </a:lnTo>
                  <a:cubicBezTo>
                    <a:pt x="282639" y="222387"/>
                    <a:pt x="282639" y="222387"/>
                    <a:pt x="282639" y="222387"/>
                  </a:cubicBezTo>
                  <a:cubicBezTo>
                    <a:pt x="289130" y="222387"/>
                    <a:pt x="289130" y="222387"/>
                    <a:pt x="289130" y="222387"/>
                  </a:cubicBezTo>
                  <a:cubicBezTo>
                    <a:pt x="293024" y="222387"/>
                    <a:pt x="295620" y="224960"/>
                    <a:pt x="295620" y="230106"/>
                  </a:cubicBezTo>
                  <a:cubicBezTo>
                    <a:pt x="295620" y="233965"/>
                    <a:pt x="293024" y="236538"/>
                    <a:pt x="289130" y="236538"/>
                  </a:cubicBezTo>
                  <a:cubicBezTo>
                    <a:pt x="71046" y="236538"/>
                    <a:pt x="71046" y="236538"/>
                    <a:pt x="71046" y="236538"/>
                  </a:cubicBezTo>
                  <a:cubicBezTo>
                    <a:pt x="56767" y="236538"/>
                    <a:pt x="46382" y="226247"/>
                    <a:pt x="46382" y="213382"/>
                  </a:cubicBezTo>
                  <a:cubicBezTo>
                    <a:pt x="46382" y="186367"/>
                    <a:pt x="46382" y="186367"/>
                    <a:pt x="46382" y="186367"/>
                  </a:cubicBezTo>
                  <a:cubicBezTo>
                    <a:pt x="46382" y="172217"/>
                    <a:pt x="56767" y="161925"/>
                    <a:pt x="71046" y="161925"/>
                  </a:cubicBezTo>
                  <a:close/>
                  <a:moveTo>
                    <a:pt x="94007" y="104775"/>
                  </a:moveTo>
                  <a:cubicBezTo>
                    <a:pt x="94007" y="134938"/>
                    <a:pt x="94007" y="134938"/>
                    <a:pt x="94007" y="134938"/>
                  </a:cubicBezTo>
                  <a:cubicBezTo>
                    <a:pt x="304347" y="134938"/>
                    <a:pt x="304347" y="134938"/>
                    <a:pt x="304347" y="134938"/>
                  </a:cubicBezTo>
                  <a:cubicBezTo>
                    <a:pt x="310799" y="134938"/>
                    <a:pt x="314670" y="129692"/>
                    <a:pt x="314670" y="123135"/>
                  </a:cubicBezTo>
                  <a:lnTo>
                    <a:pt x="314670" y="115267"/>
                  </a:lnTo>
                  <a:cubicBezTo>
                    <a:pt x="314670" y="108709"/>
                    <a:pt x="310799" y="104775"/>
                    <a:pt x="304347" y="104775"/>
                  </a:cubicBezTo>
                  <a:cubicBezTo>
                    <a:pt x="94007" y="104775"/>
                    <a:pt x="94007" y="104775"/>
                    <a:pt x="94007" y="104775"/>
                  </a:cubicBezTo>
                  <a:close/>
                  <a:moveTo>
                    <a:pt x="74808" y="88900"/>
                  </a:moveTo>
                  <a:cubicBezTo>
                    <a:pt x="304581" y="88900"/>
                    <a:pt x="304581" y="88900"/>
                    <a:pt x="304581" y="88900"/>
                  </a:cubicBezTo>
                  <a:cubicBezTo>
                    <a:pt x="318861" y="88900"/>
                    <a:pt x="330544" y="100452"/>
                    <a:pt x="330544" y="114570"/>
                  </a:cubicBezTo>
                  <a:cubicBezTo>
                    <a:pt x="330544" y="122271"/>
                    <a:pt x="330544" y="122271"/>
                    <a:pt x="330544" y="122271"/>
                  </a:cubicBezTo>
                  <a:cubicBezTo>
                    <a:pt x="330544" y="137674"/>
                    <a:pt x="318861" y="149225"/>
                    <a:pt x="304581" y="149225"/>
                  </a:cubicBezTo>
                  <a:cubicBezTo>
                    <a:pt x="74808" y="149225"/>
                    <a:pt x="74808" y="149225"/>
                    <a:pt x="74808" y="149225"/>
                  </a:cubicBezTo>
                  <a:cubicBezTo>
                    <a:pt x="70914" y="149225"/>
                    <a:pt x="67019" y="145375"/>
                    <a:pt x="67019" y="141524"/>
                  </a:cubicBezTo>
                  <a:cubicBezTo>
                    <a:pt x="67019" y="136390"/>
                    <a:pt x="70914" y="133823"/>
                    <a:pt x="74808" y="133823"/>
                  </a:cubicBezTo>
                  <a:cubicBezTo>
                    <a:pt x="77404" y="133823"/>
                    <a:pt x="77404" y="133823"/>
                    <a:pt x="77404" y="133823"/>
                  </a:cubicBezTo>
                  <a:cubicBezTo>
                    <a:pt x="77404" y="104302"/>
                    <a:pt x="77404" y="104302"/>
                    <a:pt x="77404" y="104302"/>
                  </a:cubicBezTo>
                  <a:cubicBezTo>
                    <a:pt x="74808" y="104302"/>
                    <a:pt x="74808" y="104302"/>
                    <a:pt x="74808" y="104302"/>
                  </a:cubicBezTo>
                  <a:cubicBezTo>
                    <a:pt x="70914" y="104302"/>
                    <a:pt x="67019" y="100452"/>
                    <a:pt x="67019" y="96601"/>
                  </a:cubicBezTo>
                  <a:cubicBezTo>
                    <a:pt x="67019" y="92751"/>
                    <a:pt x="70914" y="88900"/>
                    <a:pt x="74808" y="88900"/>
                  </a:cubicBezTo>
                  <a:close/>
                  <a:moveTo>
                    <a:pt x="25972" y="0"/>
                  </a:moveTo>
                  <a:cubicBezTo>
                    <a:pt x="25972" y="0"/>
                    <a:pt x="25972" y="0"/>
                    <a:pt x="308482" y="0"/>
                  </a:cubicBezTo>
                  <a:cubicBezTo>
                    <a:pt x="312369" y="0"/>
                    <a:pt x="316257" y="3879"/>
                    <a:pt x="316257" y="7758"/>
                  </a:cubicBezTo>
                  <a:cubicBezTo>
                    <a:pt x="316257" y="11638"/>
                    <a:pt x="312369" y="15517"/>
                    <a:pt x="308482" y="15517"/>
                  </a:cubicBezTo>
                  <a:cubicBezTo>
                    <a:pt x="308482" y="15517"/>
                    <a:pt x="308482" y="15517"/>
                    <a:pt x="252757" y="15517"/>
                  </a:cubicBezTo>
                  <a:cubicBezTo>
                    <a:pt x="252757" y="15517"/>
                    <a:pt x="252757" y="15517"/>
                    <a:pt x="252757" y="69825"/>
                  </a:cubicBezTo>
                  <a:cubicBezTo>
                    <a:pt x="252757" y="73704"/>
                    <a:pt x="248869" y="76290"/>
                    <a:pt x="244982" y="76290"/>
                  </a:cubicBezTo>
                  <a:cubicBezTo>
                    <a:pt x="244982" y="76290"/>
                    <a:pt x="244982" y="76290"/>
                    <a:pt x="89472" y="76290"/>
                  </a:cubicBezTo>
                  <a:cubicBezTo>
                    <a:pt x="84288" y="76290"/>
                    <a:pt x="81696" y="73704"/>
                    <a:pt x="81696" y="69825"/>
                  </a:cubicBezTo>
                  <a:cubicBezTo>
                    <a:pt x="81696" y="69825"/>
                    <a:pt x="81696" y="69825"/>
                    <a:pt x="81696" y="15517"/>
                  </a:cubicBezTo>
                  <a:cubicBezTo>
                    <a:pt x="81696" y="15517"/>
                    <a:pt x="81696" y="15517"/>
                    <a:pt x="33747" y="15517"/>
                  </a:cubicBezTo>
                  <a:cubicBezTo>
                    <a:pt x="33747" y="15517"/>
                    <a:pt x="33747" y="15517"/>
                    <a:pt x="33747" y="107323"/>
                  </a:cubicBezTo>
                  <a:cubicBezTo>
                    <a:pt x="33747" y="107323"/>
                    <a:pt x="33747" y="107323"/>
                    <a:pt x="51890" y="134477"/>
                  </a:cubicBezTo>
                  <a:cubicBezTo>
                    <a:pt x="54482" y="138356"/>
                    <a:pt x="54482" y="142235"/>
                    <a:pt x="50594" y="144822"/>
                  </a:cubicBezTo>
                  <a:cubicBezTo>
                    <a:pt x="46706" y="147408"/>
                    <a:pt x="42818" y="146115"/>
                    <a:pt x="40227" y="143529"/>
                  </a:cubicBezTo>
                  <a:cubicBezTo>
                    <a:pt x="40227" y="143529"/>
                    <a:pt x="40227" y="143529"/>
                    <a:pt x="33747" y="134477"/>
                  </a:cubicBezTo>
                  <a:cubicBezTo>
                    <a:pt x="33747" y="134477"/>
                    <a:pt x="33747" y="134477"/>
                    <a:pt x="33747" y="152580"/>
                  </a:cubicBezTo>
                  <a:cubicBezTo>
                    <a:pt x="33747" y="157752"/>
                    <a:pt x="29859" y="160338"/>
                    <a:pt x="25972" y="160338"/>
                  </a:cubicBezTo>
                  <a:cubicBezTo>
                    <a:pt x="22084" y="160338"/>
                    <a:pt x="18196" y="157752"/>
                    <a:pt x="18196" y="152580"/>
                  </a:cubicBezTo>
                  <a:cubicBezTo>
                    <a:pt x="18196" y="152580"/>
                    <a:pt x="18196" y="152580"/>
                    <a:pt x="18196" y="138356"/>
                  </a:cubicBezTo>
                  <a:cubicBezTo>
                    <a:pt x="18196" y="138356"/>
                    <a:pt x="18196" y="138356"/>
                    <a:pt x="14308" y="146115"/>
                  </a:cubicBezTo>
                  <a:cubicBezTo>
                    <a:pt x="13012" y="147408"/>
                    <a:pt x="10421" y="149994"/>
                    <a:pt x="7829" y="149994"/>
                  </a:cubicBezTo>
                  <a:cubicBezTo>
                    <a:pt x="6533" y="149994"/>
                    <a:pt x="5237" y="148701"/>
                    <a:pt x="3941" y="148701"/>
                  </a:cubicBezTo>
                  <a:cubicBezTo>
                    <a:pt x="53" y="146115"/>
                    <a:pt x="-1243" y="142235"/>
                    <a:pt x="1349" y="138356"/>
                  </a:cubicBezTo>
                  <a:cubicBezTo>
                    <a:pt x="1349" y="138356"/>
                    <a:pt x="1349" y="138356"/>
                    <a:pt x="18196" y="107323"/>
                  </a:cubicBezTo>
                  <a:cubicBezTo>
                    <a:pt x="18196" y="107323"/>
                    <a:pt x="18196" y="107323"/>
                    <a:pt x="18196" y="7758"/>
                  </a:cubicBezTo>
                  <a:cubicBezTo>
                    <a:pt x="18196" y="3879"/>
                    <a:pt x="22084" y="0"/>
                    <a:pt x="259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74" name="组合 173"/>
          <p:cNvGrpSpPr/>
          <p:nvPr/>
        </p:nvGrpSpPr>
        <p:grpSpPr>
          <a:xfrm>
            <a:off x="6833859" y="4198751"/>
            <a:ext cx="5056917" cy="770775"/>
            <a:chOff x="1039083" y="1941056"/>
            <a:chExt cx="5056917" cy="770775"/>
          </a:xfrm>
        </p:grpSpPr>
        <p:grpSp>
          <p:nvGrpSpPr>
            <p:cNvPr id="175" name="组合 174"/>
            <p:cNvGrpSpPr/>
            <p:nvPr/>
          </p:nvGrpSpPr>
          <p:grpSpPr>
            <a:xfrm>
              <a:off x="1965087" y="1941056"/>
              <a:ext cx="4130913" cy="705602"/>
              <a:chOff x="6723970" y="2930779"/>
              <a:chExt cx="4130913" cy="705602"/>
            </a:xfrm>
          </p:grpSpPr>
          <p:sp>
            <p:nvSpPr>
              <p:cNvPr id="178" name="矩形 177"/>
              <p:cNvSpPr/>
              <p:nvPr/>
            </p:nvSpPr>
            <p:spPr>
              <a:xfrm>
                <a:off x="6723970" y="3285516"/>
                <a:ext cx="4130913" cy="35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用户可以在投影仪或者计算机上进行演示以</a:t>
                </a:r>
              </a:p>
            </p:txBody>
          </p:sp>
          <p:sp>
            <p:nvSpPr>
              <p:cNvPr id="179" name="矩形 178"/>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176" name="椭圆 175"/>
            <p:cNvSpPr/>
            <p:nvPr/>
          </p:nvSpPr>
          <p:spPr>
            <a:xfrm>
              <a:off x="1039083" y="1941056"/>
              <a:ext cx="770775" cy="770775"/>
            </a:xfrm>
            <a:prstGeom prst="ellipse">
              <a:avLst/>
            </a:prstGeom>
            <a:solidFill>
              <a:srgbClr val="ACC0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7" name="椭圆 158"/>
            <p:cNvSpPr/>
            <p:nvPr/>
          </p:nvSpPr>
          <p:spPr>
            <a:xfrm>
              <a:off x="1194312" y="2098487"/>
              <a:ext cx="460318" cy="455913"/>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182" name="图片占位符 18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6482" b="16482"/>
          <a:stretch>
            <a:fillRect/>
          </a:stretch>
        </p:blipFill>
        <p:spPr/>
      </p:pic>
    </p:spTree>
    <p:extLst>
      <p:ext uri="{BB962C8B-B14F-4D97-AF65-F5344CB8AC3E}">
        <p14:creationId xmlns:p14="http://schemas.microsoft.com/office/powerpoint/2010/main" val="262107281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0"/>
            <a:ext cx="12192000" cy="6857999"/>
          </a:xfrm>
          <a:prstGeom prst="rect">
            <a:avLst/>
          </a:prstGeom>
        </p:spPr>
      </p:pic>
      <p:sp>
        <p:nvSpPr>
          <p:cNvPr id="11" name="文本框 10"/>
          <p:cNvSpPr txBox="1"/>
          <p:nvPr/>
        </p:nvSpPr>
        <p:spPr>
          <a:xfrm>
            <a:off x="4232259" y="2967334"/>
            <a:ext cx="2954656" cy="923330"/>
          </a:xfrm>
          <a:prstGeom prst="rect">
            <a:avLst/>
          </a:prstGeom>
          <a:noFill/>
        </p:spPr>
        <p:txBody>
          <a:bodyPr wrap="none" rtlCol="0">
            <a:spAutoFit/>
            <a:scene3d>
              <a:camera prst="orthographicFront"/>
              <a:lightRig rig="threePt" dir="t"/>
            </a:scene3d>
            <a:sp3d contourW="635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5400" dirty="0">
                <a:solidFill>
                  <a:srgbClr val="9D6BAB"/>
                </a:solidFill>
                <a:latin typeface="时尚中黑简体" panose="01010104010101010101" pitchFamily="2" charset="-122"/>
                <a:ea typeface="时尚中黑简体" panose="01010104010101010101" pitchFamily="2" charset="-122"/>
              </a:rPr>
              <a:t>谢谢观看</a:t>
            </a:r>
            <a:endParaRPr kumimoji="0" lang="zh-CN" altLang="en-US" sz="5400" b="0" i="0" u="none" strike="noStrike" kern="1200" cap="none" spc="0" normalizeH="0" baseline="0" noProof="0" dirty="0">
              <a:ln>
                <a:noFill/>
              </a:ln>
              <a:solidFill>
                <a:srgbClr val="9D6BAB"/>
              </a:solidFill>
              <a:effectLst/>
              <a:uLnTx/>
              <a:uFillTx/>
              <a:latin typeface="时尚中黑简体" panose="01010104010101010101" pitchFamily="2" charset="-122"/>
              <a:ea typeface="时尚中黑简体" panose="01010104010101010101" pitchFamily="2" charset="-122"/>
              <a:cs typeface="+mn-cs"/>
            </a:endParaRPr>
          </a:p>
        </p:txBody>
      </p:sp>
    </p:spTree>
    <p:extLst>
      <p:ext uri="{BB962C8B-B14F-4D97-AF65-F5344CB8AC3E}">
        <p14:creationId xmlns:p14="http://schemas.microsoft.com/office/powerpoint/2010/main" val="37786057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532386" y="1967296"/>
            <a:ext cx="1127232" cy="1107996"/>
          </a:xfrm>
          <a:prstGeom prst="rect">
            <a:avLst/>
          </a:prstGeom>
          <a:noFill/>
        </p:spPr>
        <p:txBody>
          <a:bodyPr wrap="none" rtlCol="0">
            <a:spAutoFit/>
          </a:bodyPr>
          <a:lstStyle/>
          <a:p>
            <a:pPr algn="ctr"/>
            <a:r>
              <a:rPr lang="en-US" altLang="zh-CN" sz="6600" b="1" dirty="0">
                <a:solidFill>
                  <a:srgbClr val="9D6BAB"/>
                </a:solidFill>
              </a:rPr>
              <a:t>01</a:t>
            </a:r>
            <a:endParaRPr lang="zh-CN" altLang="en-US" sz="6600" b="1" dirty="0">
              <a:solidFill>
                <a:srgbClr val="9D6BAB"/>
              </a:solidFill>
            </a:endParaRPr>
          </a:p>
        </p:txBody>
      </p:sp>
      <p:sp>
        <p:nvSpPr>
          <p:cNvPr id="11" name="文本框 10"/>
          <p:cNvSpPr txBox="1"/>
          <p:nvPr/>
        </p:nvSpPr>
        <p:spPr>
          <a:xfrm>
            <a:off x="3951824" y="4234456"/>
            <a:ext cx="4288353" cy="707886"/>
          </a:xfrm>
          <a:prstGeom prst="rect">
            <a:avLst/>
          </a:prstGeom>
          <a:noFill/>
        </p:spPr>
        <p:txBody>
          <a:bodyPr wrap="none" rtlCol="0">
            <a:spAutoFit/>
            <a:scene3d>
              <a:camera prst="orthographicFront"/>
              <a:lightRig rig="threePt" dir="t">
                <a:rot lat="0" lon="0" rev="0"/>
              </a:lightRig>
            </a:scene3d>
            <a:sp3d contourW="12700"/>
          </a:bodyPr>
          <a:lstStyle/>
          <a:p>
            <a:pPr algn="ctr"/>
            <a:r>
              <a:rPr lang="zh-CN" altLang="en-US" sz="4000" dirty="0">
                <a:solidFill>
                  <a:schemeClr val="tx1">
                    <a:lumMod val="75000"/>
                    <a:lumOff val="25000"/>
                  </a:schemeClr>
                </a:solidFill>
                <a:latin typeface="时尚中黑简体" panose="01010104010101010101" pitchFamily="2" charset="-122"/>
                <a:ea typeface="时尚中黑简体" panose="01010104010101010101" pitchFamily="2" charset="-122"/>
              </a:rPr>
              <a:t>标题文字添加此处</a:t>
            </a:r>
          </a:p>
        </p:txBody>
      </p:sp>
    </p:spTree>
    <p:extLst>
      <p:ext uri="{BB962C8B-B14F-4D97-AF65-F5344CB8AC3E}">
        <p14:creationId xmlns:p14="http://schemas.microsoft.com/office/powerpoint/2010/main" val="1201510193"/>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36915" y="195825"/>
            <a:ext cx="11855085" cy="867700"/>
            <a:chOff x="336915" y="195825"/>
            <a:chExt cx="11855085" cy="867700"/>
          </a:xfrm>
        </p:grpSpPr>
        <p:pic>
          <p:nvPicPr>
            <p:cNvPr id="4" name="图片 3"/>
            <p:cNvPicPr>
              <a:picLocks noChangeAspect="1"/>
            </p:cNvPicPr>
            <p:nvPr/>
          </p:nvPicPr>
          <p:blipFill>
            <a:blip r:embed="rId8"/>
            <a:stretch>
              <a:fillRect/>
            </a:stretch>
          </p:blipFill>
          <p:spPr>
            <a:xfrm>
              <a:off x="336915" y="195825"/>
              <a:ext cx="954856" cy="867700"/>
            </a:xfrm>
            <a:prstGeom prst="rect">
              <a:avLst/>
            </a:prstGeom>
            <a:effectLst/>
          </p:spPr>
        </p:pic>
        <p:sp>
          <p:nvSpPr>
            <p:cNvPr id="7" name="文本框 6"/>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8" name="文本框 7"/>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10" name="直接连接符 9"/>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504700" y="2149929"/>
            <a:ext cx="3505954" cy="3476171"/>
            <a:chOff x="1081089" y="1878807"/>
            <a:chExt cx="2849561" cy="2146697"/>
          </a:xfrm>
        </p:grpSpPr>
        <p:sp>
          <p:nvSpPr>
            <p:cNvPr id="13" name="MH_SubTitle_5"/>
            <p:cNvSpPr>
              <a:spLocks/>
            </p:cNvSpPr>
            <p:nvPr>
              <p:custDataLst>
                <p:tags r:id="rId1"/>
              </p:custDataLst>
            </p:nvPr>
          </p:nvSpPr>
          <p:spPr bwMode="auto">
            <a:xfrm rot="-4481425">
              <a:off x="1377355" y="2054027"/>
              <a:ext cx="1044179" cy="1636712"/>
            </a:xfrm>
            <a:custGeom>
              <a:avLst/>
              <a:gdLst>
                <a:gd name="T0" fmla="*/ 1393759 w 1391478"/>
                <a:gd name="T1" fmla="*/ 636723 h 1635995"/>
                <a:gd name="T2" fmla="*/ 1347971 w 1391478"/>
                <a:gd name="T3" fmla="*/ 630767 h 1635995"/>
                <a:gd name="T4" fmla="*/ 747623 w 1391478"/>
                <a:gd name="T5" fmla="*/ 756571 h 1635995"/>
                <a:gd name="T6" fmla="*/ 740379 w 1391478"/>
                <a:gd name="T7" fmla="*/ 760959 h 1635995"/>
                <a:gd name="T8" fmla="*/ 740380 w 1391478"/>
                <a:gd name="T9" fmla="*/ 760960 h 1635995"/>
                <a:gd name="T10" fmla="*/ 657566 w 1391478"/>
                <a:gd name="T11" fmla="*/ 811110 h 1635995"/>
                <a:gd name="T12" fmla="*/ 419739 w 1391478"/>
                <a:gd name="T13" fmla="*/ 1030594 h 1635995"/>
                <a:gd name="T14" fmla="*/ 409948 w 1391478"/>
                <a:gd name="T15" fmla="*/ 1044168 h 1635995"/>
                <a:gd name="T16" fmla="*/ 355290 w 1391478"/>
                <a:gd name="T17" fmla="*/ 1119929 h 1635995"/>
                <a:gd name="T18" fmla="*/ 187053 w 1391478"/>
                <a:gd name="T19" fmla="*/ 1614977 h 1635995"/>
                <a:gd name="T20" fmla="*/ 186285 w 1391478"/>
                <a:gd name="T21" fmla="*/ 1638147 h 1635995"/>
                <a:gd name="T22" fmla="*/ 183949 w 1391478"/>
                <a:gd name="T23" fmla="*/ 1635039 h 1635995"/>
                <a:gd name="T24" fmla="*/ 22790 w 1391478"/>
                <a:gd name="T25" fmla="*/ 1253223 h 1635995"/>
                <a:gd name="T26" fmla="*/ 19935 w 1391478"/>
                <a:gd name="T27" fmla="*/ 1235279 h 1635995"/>
                <a:gd name="T28" fmla="*/ 6559 w 1391478"/>
                <a:gd name="T29" fmla="*/ 1151262 h 1635995"/>
                <a:gd name="T30" fmla="*/ 73939 w 1391478"/>
                <a:gd name="T31" fmla="*/ 640430 h 1635995"/>
                <a:gd name="T32" fmla="*/ 103134 w 1391478"/>
                <a:gd name="T33" fmla="*/ 575701 h 1635995"/>
                <a:gd name="T34" fmla="*/ 117713 w 1391478"/>
                <a:gd name="T35" fmla="*/ 543379 h 1635995"/>
                <a:gd name="T36" fmla="*/ 236234 w 1391478"/>
                <a:gd name="T37" fmla="*/ 360473 h 1635995"/>
                <a:gd name="T38" fmla="*/ 755849 w 1391478"/>
                <a:gd name="T39" fmla="*/ 5813 h 1635995"/>
                <a:gd name="T40" fmla="*/ 778298 w 1391478"/>
                <a:gd name="T41" fmla="*/ 0 h 1635995"/>
                <a:gd name="T42" fmla="*/ 871836 w 1391478"/>
                <a:gd name="T43" fmla="*/ 42160 h 1635995"/>
                <a:gd name="T44" fmla="*/ 1054800 w 1391478"/>
                <a:gd name="T45" fmla="*/ 160642 h 1635995"/>
                <a:gd name="T46" fmla="*/ 1374014 w 1391478"/>
                <a:gd name="T47" fmla="*/ 582575 h 16359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1478"/>
                <a:gd name="T73" fmla="*/ 0 h 1635995"/>
                <a:gd name="T74" fmla="*/ 1391478 w 1391478"/>
                <a:gd name="T75" fmla="*/ 1635995 h 16359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1478" h="1635995">
                  <a:moveTo>
                    <a:pt x="1391478" y="635886"/>
                  </a:moveTo>
                  <a:lnTo>
                    <a:pt x="1345765" y="629939"/>
                  </a:lnTo>
                  <a:cubicBezTo>
                    <a:pt x="1139491" y="613169"/>
                    <a:pt x="930592" y="656056"/>
                    <a:pt x="746399" y="755578"/>
                  </a:cubicBezTo>
                  <a:lnTo>
                    <a:pt x="739167" y="759960"/>
                  </a:lnTo>
                  <a:lnTo>
                    <a:pt x="739168" y="759961"/>
                  </a:lnTo>
                  <a:lnTo>
                    <a:pt x="656489" y="810045"/>
                  </a:lnTo>
                  <a:cubicBezTo>
                    <a:pt x="568889" y="869204"/>
                    <a:pt x="488604" y="942395"/>
                    <a:pt x="419052" y="1029241"/>
                  </a:cubicBezTo>
                  <a:cubicBezTo>
                    <a:pt x="415793" y="1033760"/>
                    <a:pt x="412535" y="1038279"/>
                    <a:pt x="409276" y="1042797"/>
                  </a:cubicBezTo>
                  <a:lnTo>
                    <a:pt x="354708" y="1118458"/>
                  </a:lnTo>
                  <a:cubicBezTo>
                    <a:pt x="256126" y="1270890"/>
                    <a:pt x="200722" y="1440961"/>
                    <a:pt x="186747" y="1612856"/>
                  </a:cubicBezTo>
                  <a:lnTo>
                    <a:pt x="185979" y="1635995"/>
                  </a:lnTo>
                  <a:lnTo>
                    <a:pt x="183649" y="1632891"/>
                  </a:lnTo>
                  <a:cubicBezTo>
                    <a:pt x="104772" y="1516091"/>
                    <a:pt x="50842" y="1386287"/>
                    <a:pt x="22754" y="1251576"/>
                  </a:cubicBezTo>
                  <a:lnTo>
                    <a:pt x="19902" y="1233656"/>
                  </a:lnTo>
                  <a:lnTo>
                    <a:pt x="6547" y="1149750"/>
                  </a:lnTo>
                  <a:cubicBezTo>
                    <a:pt x="-12341" y="978928"/>
                    <a:pt x="9501" y="803602"/>
                    <a:pt x="73819" y="639589"/>
                  </a:cubicBezTo>
                  <a:lnTo>
                    <a:pt x="102966" y="574945"/>
                  </a:lnTo>
                  <a:lnTo>
                    <a:pt x="117521" y="542665"/>
                  </a:lnTo>
                  <a:cubicBezTo>
                    <a:pt x="150073" y="479123"/>
                    <a:pt x="189478" y="417896"/>
                    <a:pt x="235847" y="359999"/>
                  </a:cubicBezTo>
                  <a:cubicBezTo>
                    <a:pt x="374954" y="186306"/>
                    <a:pt x="556985" y="67234"/>
                    <a:pt x="754612" y="5804"/>
                  </a:cubicBezTo>
                  <a:lnTo>
                    <a:pt x="777024" y="0"/>
                  </a:lnTo>
                  <a:lnTo>
                    <a:pt x="870409" y="42106"/>
                  </a:lnTo>
                  <a:cubicBezTo>
                    <a:pt x="933950" y="74659"/>
                    <a:pt x="995177" y="114063"/>
                    <a:pt x="1053074" y="160432"/>
                  </a:cubicBezTo>
                  <a:cubicBezTo>
                    <a:pt x="1197818" y="276354"/>
                    <a:pt x="1304632" y="422085"/>
                    <a:pt x="1371765" y="581810"/>
                  </a:cubicBezTo>
                  <a:lnTo>
                    <a:pt x="1391478" y="635886"/>
                  </a:lnTo>
                  <a:close/>
                </a:path>
              </a:pathLst>
            </a:custGeom>
            <a:solidFill>
              <a:schemeClr val="accent1">
                <a:alpha val="44000"/>
              </a:schemeClr>
            </a:solidFill>
            <a:ln w="12700">
              <a:solidFill>
                <a:srgbClr val="FFFFFF"/>
              </a:solidFill>
              <a:miter lim="800000"/>
              <a:headEnd/>
              <a:tailEnd/>
            </a:ln>
          </p:spPr>
          <p:txBody>
            <a:bodyPr lIns="0" tIns="288000"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dirty="0">
                  <a:solidFill>
                    <a:srgbClr val="FFFFFF"/>
                  </a:solidFill>
                  <a:latin typeface="+mn-lt"/>
                  <a:ea typeface="+mn-ea"/>
                </a:rPr>
                <a:t>E</a:t>
              </a:r>
            </a:p>
          </p:txBody>
        </p:sp>
        <p:sp>
          <p:nvSpPr>
            <p:cNvPr id="14" name="MH_SubTitle_1"/>
            <p:cNvSpPr>
              <a:spLocks/>
            </p:cNvSpPr>
            <p:nvPr>
              <p:custDataLst>
                <p:tags r:id="rId2"/>
              </p:custDataLst>
            </p:nvPr>
          </p:nvSpPr>
          <p:spPr bwMode="auto">
            <a:xfrm>
              <a:off x="1825625" y="1878807"/>
              <a:ext cx="1371600" cy="1245394"/>
            </a:xfrm>
            <a:custGeom>
              <a:avLst/>
              <a:gdLst>
                <a:gd name="T0" fmla="*/ 724689 w 1372594"/>
                <a:gd name="T1" fmla="*/ 0 h 1661130"/>
                <a:gd name="T2" fmla="*/ 746756 w 1372594"/>
                <a:gd name="T3" fmla="*/ 6844 h 1661130"/>
                <a:gd name="T4" fmla="*/ 1247234 w 1372594"/>
                <a:gd name="T5" fmla="*/ 384585 h 1661130"/>
                <a:gd name="T6" fmla="*/ 1356618 w 1372594"/>
                <a:gd name="T7" fmla="*/ 572397 h 1661130"/>
                <a:gd name="T8" fmla="*/ 1369614 w 1372594"/>
                <a:gd name="T9" fmla="*/ 605289 h 1661130"/>
                <a:gd name="T10" fmla="*/ 1351615 w 1372594"/>
                <a:gd name="T11" fmla="*/ 603311 h 1661130"/>
                <a:gd name="T12" fmla="*/ 747916 w 1372594"/>
                <a:gd name="T13" fmla="*/ 746301 h 1661130"/>
                <a:gd name="T14" fmla="*/ 726827 w 1372594"/>
                <a:gd name="T15" fmla="*/ 760068 h 1661130"/>
                <a:gd name="T16" fmla="*/ 655978 w 1372594"/>
                <a:gd name="T17" fmla="*/ 806320 h 1661130"/>
                <a:gd name="T18" fmla="*/ 426378 w 1372594"/>
                <a:gd name="T19" fmla="*/ 1032960 h 1661130"/>
                <a:gd name="T20" fmla="*/ 410131 w 1372594"/>
                <a:gd name="T21" fmla="*/ 1057168 h 1661130"/>
                <a:gd name="T22" fmla="*/ 410131 w 1372594"/>
                <a:gd name="T23" fmla="*/ 1057167 h 1661130"/>
                <a:gd name="T24" fmla="*/ 367879 w 1372594"/>
                <a:gd name="T25" fmla="*/ 1120119 h 1661130"/>
                <a:gd name="T26" fmla="*/ 215996 w 1372594"/>
                <a:gd name="T27" fmla="*/ 1609116 h 1661130"/>
                <a:gd name="T28" fmla="*/ 215308 w 1372594"/>
                <a:gd name="T29" fmla="*/ 1659315 h 1661130"/>
                <a:gd name="T30" fmla="*/ 204837 w 1372594"/>
                <a:gd name="T31" fmla="*/ 1646322 h 1661130"/>
                <a:gd name="T32" fmla="*/ 56433 w 1372594"/>
                <a:gd name="T33" fmla="*/ 1359748 h 1661130"/>
                <a:gd name="T34" fmla="*/ 30013 w 1372594"/>
                <a:gd name="T35" fmla="*/ 1266880 h 1661130"/>
                <a:gd name="T36" fmla="*/ 30012 w 1372594"/>
                <a:gd name="T37" fmla="*/ 1266881 h 1661130"/>
                <a:gd name="T38" fmla="*/ 27702 w 1372594"/>
                <a:gd name="T39" fmla="*/ 1258757 h 1661130"/>
                <a:gd name="T40" fmla="*/ 64693 w 1372594"/>
                <a:gd name="T41" fmla="*/ 648158 h 1661130"/>
                <a:gd name="T42" fmla="*/ 82460 w 1372594"/>
                <a:gd name="T43" fmla="*/ 605681 h 1661130"/>
                <a:gd name="T44" fmla="*/ 104643 w 1372594"/>
                <a:gd name="T45" fmla="*/ 552649 h 1661130"/>
                <a:gd name="T46" fmla="*/ 442027 w 1372594"/>
                <a:gd name="T47" fmla="*/ 147136 h 1661130"/>
                <a:gd name="T48" fmla="*/ 629637 w 1372594"/>
                <a:gd name="T49" fmla="*/ 37635 h 1661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2594"/>
                <a:gd name="T76" fmla="*/ 0 h 1661130"/>
                <a:gd name="T77" fmla="*/ 1372594 w 1372594"/>
                <a:gd name="T78" fmla="*/ 1661130 h 1661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2594" h="1661130">
                  <a:moveTo>
                    <a:pt x="726266" y="0"/>
                  </a:moveTo>
                  <a:lnTo>
                    <a:pt x="748381" y="6850"/>
                  </a:lnTo>
                  <a:cubicBezTo>
                    <a:pt x="942906" y="77489"/>
                    <a:pt x="1119148" y="204974"/>
                    <a:pt x="1249948" y="385005"/>
                  </a:cubicBezTo>
                  <a:cubicBezTo>
                    <a:pt x="1293548" y="445015"/>
                    <a:pt x="1330036" y="508024"/>
                    <a:pt x="1359570" y="573024"/>
                  </a:cubicBezTo>
                  <a:lnTo>
                    <a:pt x="1372594" y="605952"/>
                  </a:lnTo>
                  <a:lnTo>
                    <a:pt x="1354556" y="603971"/>
                  </a:lnTo>
                  <a:cubicBezTo>
                    <a:pt x="1148536" y="591255"/>
                    <a:pt x="937813" y="637536"/>
                    <a:pt x="749543" y="747117"/>
                  </a:cubicBezTo>
                  <a:lnTo>
                    <a:pt x="728408" y="760899"/>
                  </a:lnTo>
                  <a:lnTo>
                    <a:pt x="657405" y="807202"/>
                  </a:lnTo>
                  <a:cubicBezTo>
                    <a:pt x="567389" y="872602"/>
                    <a:pt x="490511" y="949362"/>
                    <a:pt x="427305" y="1034089"/>
                  </a:cubicBezTo>
                  <a:lnTo>
                    <a:pt x="411023" y="1058323"/>
                  </a:lnTo>
                  <a:lnTo>
                    <a:pt x="411023" y="1058322"/>
                  </a:lnTo>
                  <a:lnTo>
                    <a:pt x="368680" y="1121343"/>
                  </a:lnTo>
                  <a:cubicBezTo>
                    <a:pt x="278631" y="1270776"/>
                    <a:pt x="227064" y="1439192"/>
                    <a:pt x="216467" y="1610875"/>
                  </a:cubicBezTo>
                  <a:lnTo>
                    <a:pt x="215776" y="1661130"/>
                  </a:lnTo>
                  <a:cubicBezTo>
                    <a:pt x="212278" y="1656794"/>
                    <a:pt x="208780" y="1652458"/>
                    <a:pt x="205283" y="1648122"/>
                  </a:cubicBezTo>
                  <a:cubicBezTo>
                    <a:pt x="139883" y="1558107"/>
                    <a:pt x="90487" y="1461346"/>
                    <a:pt x="56556" y="1361235"/>
                  </a:cubicBezTo>
                  <a:lnTo>
                    <a:pt x="30079" y="1268266"/>
                  </a:lnTo>
                  <a:lnTo>
                    <a:pt x="30078" y="1268267"/>
                  </a:lnTo>
                  <a:lnTo>
                    <a:pt x="27762" y="1260134"/>
                  </a:lnTo>
                  <a:cubicBezTo>
                    <a:pt x="-19596" y="1056200"/>
                    <a:pt x="-5804" y="843391"/>
                    <a:pt x="64834" y="648866"/>
                  </a:cubicBezTo>
                  <a:lnTo>
                    <a:pt x="82640" y="606344"/>
                  </a:lnTo>
                  <a:lnTo>
                    <a:pt x="104871" y="553253"/>
                  </a:lnTo>
                  <a:cubicBezTo>
                    <a:pt x="179427" y="396855"/>
                    <a:pt x="292963" y="256298"/>
                    <a:pt x="442989" y="147298"/>
                  </a:cubicBezTo>
                  <a:cubicBezTo>
                    <a:pt x="502999" y="103698"/>
                    <a:pt x="566007" y="67212"/>
                    <a:pt x="631007" y="37677"/>
                  </a:cubicBezTo>
                  <a:lnTo>
                    <a:pt x="726266" y="0"/>
                  </a:lnTo>
                  <a:close/>
                </a:path>
              </a:pathLst>
            </a:custGeom>
            <a:solidFill>
              <a:srgbClr val="8544CC">
                <a:alpha val="44000"/>
              </a:srgbClr>
            </a:solidFill>
            <a:ln w="12700">
              <a:solidFill>
                <a:srgbClr val="FFFFFF"/>
              </a:solidFill>
              <a:miter lim="800000"/>
              <a:headEnd/>
              <a:tailEnd/>
            </a:ln>
          </p:spPr>
          <p:txBody>
            <a:bodyPr lIns="0" tIns="288000"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dirty="0">
                  <a:solidFill>
                    <a:srgbClr val="FFFFFF"/>
                  </a:solidFill>
                  <a:latin typeface="+mn-lt"/>
                  <a:ea typeface="+mn-ea"/>
                </a:rPr>
                <a:t>A</a:t>
              </a:r>
            </a:p>
          </p:txBody>
        </p:sp>
        <p:sp>
          <p:nvSpPr>
            <p:cNvPr id="15" name="MH_SubTitle_2"/>
            <p:cNvSpPr>
              <a:spLocks/>
            </p:cNvSpPr>
            <p:nvPr>
              <p:custDataLst>
                <p:tags r:id="rId3"/>
              </p:custDataLst>
            </p:nvPr>
          </p:nvSpPr>
          <p:spPr bwMode="auto">
            <a:xfrm rot="3293688">
              <a:off x="2656880" y="2058790"/>
              <a:ext cx="1110854" cy="1436687"/>
            </a:xfrm>
            <a:custGeom>
              <a:avLst/>
              <a:gdLst>
                <a:gd name="T0" fmla="*/ 235237 w 1479913"/>
                <a:gd name="T1" fmla="*/ 403387 h 1435996"/>
                <a:gd name="T2" fmla="*/ 247261 w 1479913"/>
                <a:gd name="T3" fmla="*/ 389748 h 1435996"/>
                <a:gd name="T4" fmla="*/ 303555 w 1479913"/>
                <a:gd name="T5" fmla="*/ 325899 h 1435996"/>
                <a:gd name="T6" fmla="*/ 950159 w 1479913"/>
                <a:gd name="T7" fmla="*/ 6168 h 1435996"/>
                <a:gd name="T8" fmla="*/ 1043472 w 1479913"/>
                <a:gd name="T9" fmla="*/ 0 h 1435996"/>
                <a:gd name="T10" fmla="*/ 1084289 w 1479913"/>
                <a:gd name="T11" fmla="*/ 29509 h 1435996"/>
                <a:gd name="T12" fmla="*/ 1481921 w 1479913"/>
                <a:gd name="T13" fmla="*/ 743688 h 1435996"/>
                <a:gd name="T14" fmla="*/ 1483591 w 1479913"/>
                <a:gd name="T15" fmla="*/ 768900 h 1435996"/>
                <a:gd name="T16" fmla="*/ 1392077 w 1479913"/>
                <a:gd name="T17" fmla="*/ 737049 h 1435996"/>
                <a:gd name="T18" fmla="*/ 1071052 w 1479913"/>
                <a:gd name="T19" fmla="*/ 693677 h 1435996"/>
                <a:gd name="T20" fmla="*/ 854338 w 1479913"/>
                <a:gd name="T21" fmla="*/ 718922 h 1435996"/>
                <a:gd name="T22" fmla="*/ 820101 w 1479913"/>
                <a:gd name="T23" fmla="*/ 728288 h 1435996"/>
                <a:gd name="T24" fmla="*/ 751539 w 1479913"/>
                <a:gd name="T25" fmla="*/ 747044 h 1435996"/>
                <a:gd name="T26" fmla="*/ 471758 w 1479913"/>
                <a:gd name="T27" fmla="*/ 886818 h 1435996"/>
                <a:gd name="T28" fmla="*/ 429688 w 1479913"/>
                <a:gd name="T29" fmla="*/ 919281 h 1435996"/>
                <a:gd name="T30" fmla="*/ 389815 w 1479913"/>
                <a:gd name="T31" fmla="*/ 950049 h 1435996"/>
                <a:gd name="T32" fmla="*/ 88952 w 1479913"/>
                <a:gd name="T33" fmla="*/ 1366267 h 1435996"/>
                <a:gd name="T34" fmla="*/ 63911 w 1479913"/>
                <a:gd name="T35" fmla="*/ 1438070 h 1435996"/>
                <a:gd name="T36" fmla="*/ 53422 w 1479913"/>
                <a:gd name="T37" fmla="*/ 1410773 h 1435996"/>
                <a:gd name="T38" fmla="*/ 0 w 1479913"/>
                <a:gd name="T39" fmla="*/ 1091591 h 1435996"/>
                <a:gd name="T40" fmla="*/ 2958 w 1479913"/>
                <a:gd name="T41" fmla="*/ 1006753 h 1435996"/>
                <a:gd name="T42" fmla="*/ 3841 w 1479913"/>
                <a:gd name="T43" fmla="*/ 981501 h 1435996"/>
                <a:gd name="T44" fmla="*/ 235237 w 1479913"/>
                <a:gd name="T45" fmla="*/ 403387 h 14359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9913"/>
                <a:gd name="T70" fmla="*/ 0 h 1435996"/>
                <a:gd name="T71" fmla="*/ 1479913 w 1479913"/>
                <a:gd name="T72" fmla="*/ 1435996 h 14359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9913" h="1435996">
                  <a:moveTo>
                    <a:pt x="234654" y="402805"/>
                  </a:moveTo>
                  <a:lnTo>
                    <a:pt x="246648" y="389187"/>
                  </a:lnTo>
                  <a:lnTo>
                    <a:pt x="302802" y="325428"/>
                  </a:lnTo>
                  <a:cubicBezTo>
                    <a:pt x="470261" y="152656"/>
                    <a:pt x="695391" y="35781"/>
                    <a:pt x="947803" y="6159"/>
                  </a:cubicBezTo>
                  <a:lnTo>
                    <a:pt x="1040885" y="0"/>
                  </a:lnTo>
                  <a:lnTo>
                    <a:pt x="1081601" y="29467"/>
                  </a:lnTo>
                  <a:cubicBezTo>
                    <a:pt x="1296576" y="201307"/>
                    <a:pt x="1444392" y="454144"/>
                    <a:pt x="1478246" y="742615"/>
                  </a:cubicBezTo>
                  <a:lnTo>
                    <a:pt x="1479913" y="767791"/>
                  </a:lnTo>
                  <a:lnTo>
                    <a:pt x="1388627" y="735987"/>
                  </a:lnTo>
                  <a:cubicBezTo>
                    <a:pt x="1287214" y="706174"/>
                    <a:pt x="1179649" y="690939"/>
                    <a:pt x="1068397" y="692677"/>
                  </a:cubicBezTo>
                  <a:cubicBezTo>
                    <a:pt x="994229" y="693835"/>
                    <a:pt x="921935" y="702482"/>
                    <a:pt x="852220" y="717885"/>
                  </a:cubicBezTo>
                  <a:lnTo>
                    <a:pt x="818068" y="727238"/>
                  </a:lnTo>
                  <a:lnTo>
                    <a:pt x="749675" y="745967"/>
                  </a:lnTo>
                  <a:cubicBezTo>
                    <a:pt x="649244" y="778934"/>
                    <a:pt x="555417" y="826281"/>
                    <a:pt x="470588" y="885539"/>
                  </a:cubicBezTo>
                  <a:lnTo>
                    <a:pt x="428623" y="917955"/>
                  </a:lnTo>
                  <a:lnTo>
                    <a:pt x="388849" y="948678"/>
                  </a:lnTo>
                  <a:cubicBezTo>
                    <a:pt x="257908" y="1060222"/>
                    <a:pt x="154178" y="1202570"/>
                    <a:pt x="88731" y="1364297"/>
                  </a:cubicBezTo>
                  <a:lnTo>
                    <a:pt x="63752" y="1435996"/>
                  </a:lnTo>
                  <a:lnTo>
                    <a:pt x="53290" y="1408738"/>
                  </a:lnTo>
                  <a:cubicBezTo>
                    <a:pt x="20324" y="1308306"/>
                    <a:pt x="1738" y="1201269"/>
                    <a:pt x="0" y="1090016"/>
                  </a:cubicBezTo>
                  <a:lnTo>
                    <a:pt x="2952" y="1005301"/>
                  </a:lnTo>
                  <a:lnTo>
                    <a:pt x="3832" y="980085"/>
                  </a:lnTo>
                  <a:cubicBezTo>
                    <a:pt x="22454" y="763044"/>
                    <a:pt x="105773" y="564036"/>
                    <a:pt x="234654" y="402805"/>
                  </a:cubicBezTo>
                  <a:close/>
                </a:path>
              </a:pathLst>
            </a:custGeom>
            <a:solidFill>
              <a:srgbClr val="515CBE">
                <a:alpha val="44000"/>
              </a:srgbClr>
            </a:solidFill>
            <a:ln w="12700">
              <a:solidFill>
                <a:srgbClr val="FFFFFF"/>
              </a:solidFill>
              <a:miter lim="800000"/>
              <a:headEnd/>
              <a:tailEnd/>
            </a:ln>
          </p:spPr>
          <p:txBody>
            <a:bodyPr lIns="216000" tIns="180000"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dirty="0">
                  <a:solidFill>
                    <a:srgbClr val="FFFFFF"/>
                  </a:solidFill>
                  <a:latin typeface="+mn-lt"/>
                  <a:ea typeface="+mn-ea"/>
                </a:rPr>
                <a:t>B</a:t>
              </a:r>
            </a:p>
          </p:txBody>
        </p:sp>
        <p:sp>
          <p:nvSpPr>
            <p:cNvPr id="16" name="MH_SubTitle_3"/>
            <p:cNvSpPr>
              <a:spLocks/>
            </p:cNvSpPr>
            <p:nvPr>
              <p:custDataLst>
                <p:tags r:id="rId4"/>
              </p:custDataLst>
            </p:nvPr>
          </p:nvSpPr>
          <p:spPr bwMode="auto">
            <a:xfrm rot="-2051988">
              <a:off x="2292350" y="2751535"/>
              <a:ext cx="1360488" cy="1256109"/>
            </a:xfrm>
            <a:custGeom>
              <a:avLst/>
              <a:gdLst>
                <a:gd name="T0" fmla="*/ 1124542 w 1360520"/>
                <a:gd name="T1" fmla="*/ 0 h 1674619"/>
                <a:gd name="T2" fmla="*/ 1157614 w 1360520"/>
                <a:gd name="T3" fmla="*/ 41463 h 1674619"/>
                <a:gd name="T4" fmla="*/ 1301567 w 1360520"/>
                <a:gd name="T5" fmla="*/ 318406 h 1674619"/>
                <a:gd name="T6" fmla="*/ 1321374 w 1360520"/>
                <a:gd name="T7" fmla="*/ 386518 h 1674619"/>
                <a:gd name="T8" fmla="*/ 1321375 w 1360520"/>
                <a:gd name="T9" fmla="*/ 386518 h 1674619"/>
                <a:gd name="T10" fmla="*/ 1331266 w 1360520"/>
                <a:gd name="T11" fmla="*/ 420527 h 1674619"/>
                <a:gd name="T12" fmla="*/ 1359884 w 1360520"/>
                <a:gd name="T13" fmla="*/ 636353 h 1674619"/>
                <a:gd name="T14" fmla="*/ 1321642 w 1360520"/>
                <a:gd name="T15" fmla="*/ 957339 h 1674619"/>
                <a:gd name="T16" fmla="*/ 1291288 w 1360520"/>
                <a:gd name="T17" fmla="*/ 1049148 h 1674619"/>
                <a:gd name="T18" fmla="*/ 1291288 w 1360520"/>
                <a:gd name="T19" fmla="*/ 1049150 h 1674619"/>
                <a:gd name="T20" fmla="*/ 1288633 w 1360520"/>
                <a:gd name="T21" fmla="*/ 1057180 h 1674619"/>
                <a:gd name="T22" fmla="*/ 735115 w 1360520"/>
                <a:gd name="T23" fmla="*/ 1646866 h 1674619"/>
                <a:gd name="T24" fmla="*/ 664673 w 1360520"/>
                <a:gd name="T25" fmla="*/ 1675198 h 1674619"/>
                <a:gd name="T26" fmla="*/ 592595 w 1360520"/>
                <a:gd name="T27" fmla="*/ 1651346 h 1674619"/>
                <a:gd name="T28" fmla="*/ 3154 w 1360520"/>
                <a:gd name="T29" fmla="*/ 1097597 h 1674619"/>
                <a:gd name="T30" fmla="*/ 0 w 1360520"/>
                <a:gd name="T31" fmla="*/ 1089752 h 1674619"/>
                <a:gd name="T32" fmla="*/ 84745 w 1360520"/>
                <a:gd name="T33" fmla="*/ 1091366 h 1674619"/>
                <a:gd name="T34" fmla="*/ 592540 w 1360520"/>
                <a:gd name="T35" fmla="*/ 945606 h 1674619"/>
                <a:gd name="T36" fmla="*/ 640765 w 1360520"/>
                <a:gd name="T37" fmla="*/ 914180 h 1674619"/>
                <a:gd name="T38" fmla="*/ 640765 w 1360520"/>
                <a:gd name="T39" fmla="*/ 914179 h 1674619"/>
                <a:gd name="T40" fmla="*/ 679390 w 1360520"/>
                <a:gd name="T41" fmla="*/ 889009 h 1674619"/>
                <a:gd name="T42" fmla="*/ 901110 w 1360520"/>
                <a:gd name="T43" fmla="*/ 674359 h 1674619"/>
                <a:gd name="T44" fmla="*/ 947058 w 1360520"/>
                <a:gd name="T45" fmla="*/ 608686 h 1674619"/>
                <a:gd name="T46" fmla="*/ 950785 w 1360520"/>
                <a:gd name="T47" fmla="*/ 607600 h 1674619"/>
                <a:gd name="T48" fmla="*/ 950784 w 1360520"/>
                <a:gd name="T49" fmla="*/ 607600 h 1674619"/>
                <a:gd name="T50" fmla="*/ 947057 w 1360520"/>
                <a:gd name="T51" fmla="*/ 608685 h 1674619"/>
                <a:gd name="T52" fmla="*/ 960329 w 1360520"/>
                <a:gd name="T53" fmla="*/ 589711 h 1674619"/>
                <a:gd name="T54" fmla="*/ 1122766 w 1360520"/>
                <a:gd name="T55" fmla="*/ 93303 h 16746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60520"/>
                <a:gd name="T85" fmla="*/ 0 h 1674619"/>
                <a:gd name="T86" fmla="*/ 1360520 w 1360520"/>
                <a:gd name="T87" fmla="*/ 1674619 h 16746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60520" h="1674619">
                  <a:moveTo>
                    <a:pt x="1124620" y="0"/>
                  </a:moveTo>
                  <a:lnTo>
                    <a:pt x="1157695" y="41448"/>
                  </a:lnTo>
                  <a:cubicBezTo>
                    <a:pt x="1218286" y="125330"/>
                    <a:pt x="1267110" y="218397"/>
                    <a:pt x="1301660" y="318295"/>
                  </a:cubicBezTo>
                  <a:lnTo>
                    <a:pt x="1321467" y="386383"/>
                  </a:lnTo>
                  <a:lnTo>
                    <a:pt x="1321468" y="386383"/>
                  </a:lnTo>
                  <a:lnTo>
                    <a:pt x="1331359" y="420383"/>
                  </a:lnTo>
                  <a:cubicBezTo>
                    <a:pt x="1347862" y="489845"/>
                    <a:pt x="1357650" y="561994"/>
                    <a:pt x="1359980" y="636134"/>
                  </a:cubicBezTo>
                  <a:cubicBezTo>
                    <a:pt x="1363475" y="747345"/>
                    <a:pt x="1349943" y="855138"/>
                    <a:pt x="1321735" y="957009"/>
                  </a:cubicBezTo>
                  <a:lnTo>
                    <a:pt x="1291378" y="1048785"/>
                  </a:lnTo>
                  <a:lnTo>
                    <a:pt x="1291378" y="1048787"/>
                  </a:lnTo>
                  <a:lnTo>
                    <a:pt x="1288723" y="1056814"/>
                  </a:lnTo>
                  <a:cubicBezTo>
                    <a:pt x="1188110" y="1317200"/>
                    <a:pt x="988719" y="1529531"/>
                    <a:pt x="735166" y="1646296"/>
                  </a:cubicBezTo>
                  <a:lnTo>
                    <a:pt x="664721" y="1674619"/>
                  </a:lnTo>
                  <a:lnTo>
                    <a:pt x="592637" y="1650776"/>
                  </a:lnTo>
                  <a:cubicBezTo>
                    <a:pt x="332251" y="1550163"/>
                    <a:pt x="119920" y="1350772"/>
                    <a:pt x="3154" y="1097219"/>
                  </a:cubicBezTo>
                  <a:lnTo>
                    <a:pt x="0" y="1089374"/>
                  </a:lnTo>
                  <a:lnTo>
                    <a:pt x="84751" y="1090988"/>
                  </a:lnTo>
                  <a:cubicBezTo>
                    <a:pt x="270101" y="1085162"/>
                    <a:pt x="443010" y="1032726"/>
                    <a:pt x="592582" y="945279"/>
                  </a:cubicBezTo>
                  <a:lnTo>
                    <a:pt x="640810" y="913865"/>
                  </a:lnTo>
                  <a:lnTo>
                    <a:pt x="640810" y="913864"/>
                  </a:lnTo>
                  <a:lnTo>
                    <a:pt x="679438" y="888703"/>
                  </a:lnTo>
                  <a:cubicBezTo>
                    <a:pt x="763319" y="828110"/>
                    <a:pt x="838015" y="755750"/>
                    <a:pt x="901173" y="674125"/>
                  </a:cubicBezTo>
                  <a:lnTo>
                    <a:pt x="947124" y="608476"/>
                  </a:lnTo>
                  <a:lnTo>
                    <a:pt x="950851" y="607390"/>
                  </a:lnTo>
                  <a:cubicBezTo>
                    <a:pt x="951472" y="607210"/>
                    <a:pt x="951472" y="607210"/>
                    <a:pt x="950850" y="607390"/>
                  </a:cubicBezTo>
                  <a:lnTo>
                    <a:pt x="947123" y="608475"/>
                  </a:lnTo>
                  <a:lnTo>
                    <a:pt x="960398" y="589507"/>
                  </a:lnTo>
                  <a:cubicBezTo>
                    <a:pt x="1052406" y="443639"/>
                    <a:pt x="1110186" y="274360"/>
                    <a:pt x="1122844" y="93270"/>
                  </a:cubicBezTo>
                  <a:lnTo>
                    <a:pt x="1124620" y="0"/>
                  </a:lnTo>
                  <a:close/>
                </a:path>
              </a:pathLst>
            </a:custGeom>
            <a:solidFill>
              <a:srgbClr val="767ECC">
                <a:alpha val="44000"/>
              </a:srgbClr>
            </a:solidFill>
            <a:ln w="12700">
              <a:solidFill>
                <a:srgbClr val="FFFFFF"/>
              </a:solidFill>
              <a:miter lim="800000"/>
              <a:headEnd/>
              <a:tailEnd/>
            </a:ln>
          </p:spPr>
          <p:txBody>
            <a:bodyPr lIns="0" tIns="0" rIns="0" bIns="288000" anchor="b">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dirty="0">
                  <a:solidFill>
                    <a:srgbClr val="FFFFFF"/>
                  </a:solidFill>
                  <a:latin typeface="+mn-lt"/>
                  <a:ea typeface="+mn-ea"/>
                </a:rPr>
                <a:t>C</a:t>
              </a:r>
            </a:p>
          </p:txBody>
        </p:sp>
        <p:sp>
          <p:nvSpPr>
            <p:cNvPr id="17" name="MH_SubTitle_4"/>
            <p:cNvSpPr>
              <a:spLocks/>
            </p:cNvSpPr>
            <p:nvPr>
              <p:custDataLst>
                <p:tags r:id="rId5"/>
              </p:custDataLst>
            </p:nvPr>
          </p:nvSpPr>
          <p:spPr bwMode="auto">
            <a:xfrm rot="1555885">
              <a:off x="1463676" y="2868216"/>
              <a:ext cx="1439863" cy="1157288"/>
            </a:xfrm>
            <a:custGeom>
              <a:avLst/>
              <a:gdLst>
                <a:gd name="T0" fmla="*/ 1323670 w 1440240"/>
                <a:gd name="T1" fmla="*/ 0 h 1543357"/>
                <a:gd name="T2" fmla="*/ 1357689 w 1440240"/>
                <a:gd name="T3" fmla="*/ 72499 h 1543357"/>
                <a:gd name="T4" fmla="*/ 1433278 w 1440240"/>
                <a:gd name="T5" fmla="*/ 371464 h 1543357"/>
                <a:gd name="T6" fmla="*/ 1435857 w 1440240"/>
                <a:gd name="T7" fmla="*/ 417465 h 1543357"/>
                <a:gd name="T8" fmla="*/ 1439077 w 1440240"/>
                <a:gd name="T9" fmla="*/ 474895 h 1543357"/>
                <a:gd name="T10" fmla="*/ 1312622 w 1440240"/>
                <a:gd name="T11" fmla="*/ 987529 h 1543357"/>
                <a:gd name="T12" fmla="*/ 1269052 w 1440240"/>
                <a:gd name="T13" fmla="*/ 1060176 h 1543357"/>
                <a:gd name="T14" fmla="*/ 1256081 w 1440240"/>
                <a:gd name="T15" fmla="*/ 1081801 h 1543357"/>
                <a:gd name="T16" fmla="*/ 578061 w 1440240"/>
                <a:gd name="T17" fmla="*/ 1534821 h 1543357"/>
                <a:gd name="T18" fmla="*/ 528422 w 1440240"/>
                <a:gd name="T19" fmla="*/ 1542436 h 1543357"/>
                <a:gd name="T20" fmla="*/ 448489 w 1440240"/>
                <a:gd name="T21" fmla="*/ 1494475 h 1543357"/>
                <a:gd name="T22" fmla="*/ 20823 w 1440240"/>
                <a:gd name="T23" fmla="*/ 916224 h 1543357"/>
                <a:gd name="T24" fmla="*/ 0 w 1440240"/>
                <a:gd name="T25" fmla="*/ 833905 h 1543357"/>
                <a:gd name="T26" fmla="*/ 68854 w 1440240"/>
                <a:gd name="T27" fmla="*/ 850629 h 1543357"/>
                <a:gd name="T28" fmla="*/ 582271 w 1440240"/>
                <a:gd name="T29" fmla="*/ 822728 h 1543357"/>
                <a:gd name="T30" fmla="*/ 662215 w 1440240"/>
                <a:gd name="T31" fmla="*/ 794154 h 1543357"/>
                <a:gd name="T32" fmla="*/ 662215 w 1440240"/>
                <a:gd name="T33" fmla="*/ 794153 h 1543357"/>
                <a:gd name="T34" fmla="*/ 679287 w 1440240"/>
                <a:gd name="T35" fmla="*/ 788050 h 1543357"/>
                <a:gd name="T36" fmla="*/ 1024140 w 1440240"/>
                <a:gd name="T37" fmla="*/ 559763 h 1543357"/>
                <a:gd name="T38" fmla="*/ 1026758 w 1440240"/>
                <a:gd name="T39" fmla="*/ 556901 h 1543357"/>
                <a:gd name="T40" fmla="*/ 1026761 w 1440240"/>
                <a:gd name="T41" fmla="*/ 556902 h 1543357"/>
                <a:gd name="T42" fmla="*/ 1095897 w 1440240"/>
                <a:gd name="T43" fmla="*/ 481408 h 1543357"/>
                <a:gd name="T44" fmla="*/ 1216953 w 1440240"/>
                <a:gd name="T45" fmla="*/ 300712 h 1543357"/>
                <a:gd name="T46" fmla="*/ 1299518 w 1440240"/>
                <a:gd name="T47" fmla="*/ 99486 h 15433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240"/>
                <a:gd name="T73" fmla="*/ 0 h 1543357"/>
                <a:gd name="T74" fmla="*/ 1440240 w 1440240"/>
                <a:gd name="T75" fmla="*/ 1543357 h 15433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240" h="1543357">
                  <a:moveTo>
                    <a:pt x="1324711" y="0"/>
                  </a:moveTo>
                  <a:lnTo>
                    <a:pt x="1358756" y="72541"/>
                  </a:lnTo>
                  <a:cubicBezTo>
                    <a:pt x="1398084" y="167961"/>
                    <a:pt x="1423633" y="268771"/>
                    <a:pt x="1434403" y="371686"/>
                  </a:cubicBezTo>
                  <a:lnTo>
                    <a:pt x="1436985" y="417714"/>
                  </a:lnTo>
                  <a:lnTo>
                    <a:pt x="1440208" y="475179"/>
                  </a:lnTo>
                  <a:cubicBezTo>
                    <a:pt x="1441550" y="648433"/>
                    <a:pt x="1400909" y="824488"/>
                    <a:pt x="1313654" y="988119"/>
                  </a:cubicBezTo>
                  <a:lnTo>
                    <a:pt x="1270048" y="1060809"/>
                  </a:lnTo>
                  <a:lnTo>
                    <a:pt x="1257068" y="1082446"/>
                  </a:lnTo>
                  <a:cubicBezTo>
                    <a:pt x="1095208" y="1323616"/>
                    <a:pt x="848239" y="1481041"/>
                    <a:pt x="578514" y="1535736"/>
                  </a:cubicBezTo>
                  <a:lnTo>
                    <a:pt x="528836" y="1543357"/>
                  </a:lnTo>
                  <a:lnTo>
                    <a:pt x="448840" y="1495366"/>
                  </a:lnTo>
                  <a:cubicBezTo>
                    <a:pt x="237816" y="1353739"/>
                    <a:pt x="90910" y="1146949"/>
                    <a:pt x="20838" y="916770"/>
                  </a:cubicBezTo>
                  <a:lnTo>
                    <a:pt x="0" y="834403"/>
                  </a:lnTo>
                  <a:lnTo>
                    <a:pt x="68908" y="851136"/>
                  </a:lnTo>
                  <a:cubicBezTo>
                    <a:pt x="241966" y="884120"/>
                    <a:pt x="418314" y="873271"/>
                    <a:pt x="582728" y="823220"/>
                  </a:cubicBezTo>
                  <a:lnTo>
                    <a:pt x="662734" y="794628"/>
                  </a:lnTo>
                  <a:lnTo>
                    <a:pt x="662734" y="794627"/>
                  </a:lnTo>
                  <a:lnTo>
                    <a:pt x="679821" y="788521"/>
                  </a:lnTo>
                  <a:cubicBezTo>
                    <a:pt x="807046" y="736084"/>
                    <a:pt x="924685" y="659151"/>
                    <a:pt x="1024944" y="560096"/>
                  </a:cubicBezTo>
                  <a:lnTo>
                    <a:pt x="1027565" y="557234"/>
                  </a:lnTo>
                  <a:cubicBezTo>
                    <a:pt x="1027566" y="557235"/>
                    <a:pt x="1027567" y="557234"/>
                    <a:pt x="1027568" y="557235"/>
                  </a:cubicBezTo>
                  <a:lnTo>
                    <a:pt x="1096758" y="481696"/>
                  </a:lnTo>
                  <a:cubicBezTo>
                    <a:pt x="1142298" y="426711"/>
                    <a:pt x="1183008" y="366344"/>
                    <a:pt x="1217910" y="300892"/>
                  </a:cubicBezTo>
                  <a:cubicBezTo>
                    <a:pt x="1252812" y="235439"/>
                    <a:pt x="1280255" y="168000"/>
                    <a:pt x="1300538" y="99546"/>
                  </a:cubicBezTo>
                  <a:lnTo>
                    <a:pt x="1324711" y="0"/>
                  </a:lnTo>
                  <a:close/>
                </a:path>
              </a:pathLst>
            </a:custGeom>
            <a:solidFill>
              <a:srgbClr val="9C68D6">
                <a:alpha val="44000"/>
              </a:srgbClr>
            </a:solidFill>
            <a:ln w="12700">
              <a:solidFill>
                <a:srgbClr val="FFFFFF"/>
              </a:solidFill>
              <a:miter lim="800000"/>
              <a:headEnd/>
              <a:tailEnd/>
            </a:ln>
          </p:spPr>
          <p:txBody>
            <a:bodyPr lIns="0" tIns="0" rIns="108000" bIns="288000" anchor="b">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dirty="0">
                  <a:solidFill>
                    <a:srgbClr val="FFFFFF"/>
                  </a:solidFill>
                  <a:latin typeface="+mn-lt"/>
                  <a:ea typeface="+mn-ea"/>
                </a:rPr>
                <a:t>D</a:t>
              </a:r>
            </a:p>
          </p:txBody>
        </p:sp>
      </p:grpSp>
      <p:grpSp>
        <p:nvGrpSpPr>
          <p:cNvPr id="20" name="组合 19"/>
          <p:cNvGrpSpPr/>
          <p:nvPr/>
        </p:nvGrpSpPr>
        <p:grpSpPr>
          <a:xfrm>
            <a:off x="5553590" y="1688496"/>
            <a:ext cx="5292209" cy="705602"/>
            <a:chOff x="6723969" y="2930779"/>
            <a:chExt cx="5292209" cy="705602"/>
          </a:xfrm>
        </p:grpSpPr>
        <p:sp>
          <p:nvSpPr>
            <p:cNvPr id="18" name="矩形 17"/>
            <p:cNvSpPr/>
            <p:nvPr/>
          </p:nvSpPr>
          <p:spPr>
            <a:xfrm>
              <a:off x="6723969" y="3285516"/>
              <a:ext cx="5292209"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a:t>
              </a:r>
            </a:p>
          </p:txBody>
        </p:sp>
        <p:sp>
          <p:nvSpPr>
            <p:cNvPr id="19" name="矩形 18"/>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33" name="组合 32"/>
          <p:cNvGrpSpPr/>
          <p:nvPr/>
        </p:nvGrpSpPr>
        <p:grpSpPr>
          <a:xfrm>
            <a:off x="5553590" y="2563818"/>
            <a:ext cx="5292209" cy="705602"/>
            <a:chOff x="6723969" y="2930779"/>
            <a:chExt cx="5292209" cy="705602"/>
          </a:xfrm>
        </p:grpSpPr>
        <p:sp>
          <p:nvSpPr>
            <p:cNvPr id="34" name="矩形 33"/>
            <p:cNvSpPr/>
            <p:nvPr/>
          </p:nvSpPr>
          <p:spPr>
            <a:xfrm>
              <a:off x="6723969" y="3285516"/>
              <a:ext cx="5292209"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a:t>
              </a:r>
            </a:p>
          </p:txBody>
        </p:sp>
        <p:sp>
          <p:nvSpPr>
            <p:cNvPr id="35" name="矩形 34"/>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36" name="组合 35"/>
          <p:cNvGrpSpPr/>
          <p:nvPr/>
        </p:nvGrpSpPr>
        <p:grpSpPr>
          <a:xfrm>
            <a:off x="5553590" y="3439140"/>
            <a:ext cx="5292209" cy="705602"/>
            <a:chOff x="6723969" y="2930779"/>
            <a:chExt cx="5292209" cy="705602"/>
          </a:xfrm>
        </p:grpSpPr>
        <p:sp>
          <p:nvSpPr>
            <p:cNvPr id="37" name="矩形 36"/>
            <p:cNvSpPr/>
            <p:nvPr/>
          </p:nvSpPr>
          <p:spPr>
            <a:xfrm>
              <a:off x="6723969" y="3285516"/>
              <a:ext cx="5292209"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a:t>
              </a:r>
            </a:p>
          </p:txBody>
        </p:sp>
        <p:sp>
          <p:nvSpPr>
            <p:cNvPr id="38" name="矩形 37"/>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39" name="组合 38"/>
          <p:cNvGrpSpPr/>
          <p:nvPr/>
        </p:nvGrpSpPr>
        <p:grpSpPr>
          <a:xfrm>
            <a:off x="5553590" y="4314462"/>
            <a:ext cx="5292209" cy="705602"/>
            <a:chOff x="6723969" y="2930779"/>
            <a:chExt cx="5292209" cy="705602"/>
          </a:xfrm>
        </p:grpSpPr>
        <p:sp>
          <p:nvSpPr>
            <p:cNvPr id="40" name="矩形 39"/>
            <p:cNvSpPr/>
            <p:nvPr/>
          </p:nvSpPr>
          <p:spPr>
            <a:xfrm>
              <a:off x="6723969" y="3285516"/>
              <a:ext cx="5292209"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a:t>
              </a:r>
            </a:p>
          </p:txBody>
        </p:sp>
        <p:sp>
          <p:nvSpPr>
            <p:cNvPr id="41" name="矩形 40"/>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42" name="组合 41"/>
          <p:cNvGrpSpPr/>
          <p:nvPr/>
        </p:nvGrpSpPr>
        <p:grpSpPr>
          <a:xfrm>
            <a:off x="5553590" y="5189786"/>
            <a:ext cx="5292209" cy="705602"/>
            <a:chOff x="6723969" y="2930779"/>
            <a:chExt cx="5292209" cy="705602"/>
          </a:xfrm>
        </p:grpSpPr>
        <p:sp>
          <p:nvSpPr>
            <p:cNvPr id="43" name="矩形 42"/>
            <p:cNvSpPr/>
            <p:nvPr/>
          </p:nvSpPr>
          <p:spPr>
            <a:xfrm>
              <a:off x="6723969" y="3285516"/>
              <a:ext cx="5292209"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a:t>
              </a:r>
            </a:p>
          </p:txBody>
        </p:sp>
        <p:sp>
          <p:nvSpPr>
            <p:cNvPr id="44" name="矩形 43"/>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207722945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20513" y="4438896"/>
            <a:ext cx="2241974" cy="1446895"/>
            <a:chOff x="6723970" y="2930779"/>
            <a:chExt cx="2241974" cy="1446895"/>
          </a:xfrm>
        </p:grpSpPr>
        <p:sp>
          <p:nvSpPr>
            <p:cNvPr id="3" name="矩形 2"/>
            <p:cNvSpPr/>
            <p:nvPr/>
          </p:nvSpPr>
          <p:spPr>
            <a:xfrm>
              <a:off x="6871280" y="3285516"/>
              <a:ext cx="1947354" cy="109215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4" name="矩形 3"/>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5" name="组合 4"/>
          <p:cNvGrpSpPr/>
          <p:nvPr/>
        </p:nvGrpSpPr>
        <p:grpSpPr>
          <a:xfrm>
            <a:off x="336915" y="195825"/>
            <a:ext cx="11855085" cy="867700"/>
            <a:chOff x="336915" y="195825"/>
            <a:chExt cx="11855085" cy="867700"/>
          </a:xfrm>
        </p:grpSpPr>
        <p:pic>
          <p:nvPicPr>
            <p:cNvPr id="6" name="图片 5"/>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6"/>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8" name="文本框 7"/>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9" name="直接连接符 8"/>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1820700" y="1617928"/>
            <a:ext cx="8550600" cy="2641600"/>
            <a:chOff x="1676400" y="2286000"/>
            <a:chExt cx="8550600" cy="2641600"/>
          </a:xfrm>
          <a:solidFill>
            <a:schemeClr val="bg1">
              <a:alpha val="85000"/>
            </a:schemeClr>
          </a:solidFill>
        </p:grpSpPr>
        <p:sp>
          <p:nvSpPr>
            <p:cNvPr id="10" name="椭圆 9"/>
            <p:cNvSpPr/>
            <p:nvPr/>
          </p:nvSpPr>
          <p:spPr>
            <a:xfrm>
              <a:off x="1676400" y="2286000"/>
              <a:ext cx="2641600" cy="2641600"/>
            </a:xfrm>
            <a:prstGeom prst="ellipse">
              <a:avLst/>
            </a:prstGeom>
            <a:solidFill>
              <a:srgbClr val="ACC0E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646067" y="2286000"/>
              <a:ext cx="2641600" cy="2641600"/>
            </a:xfrm>
            <a:prstGeom prst="ellipse">
              <a:avLst/>
            </a:prstGeom>
            <a:solidFill>
              <a:srgbClr val="BFC3E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615734" y="2286000"/>
              <a:ext cx="2641600" cy="2641600"/>
            </a:xfrm>
            <a:prstGeom prst="ellipse">
              <a:avLst/>
            </a:prstGeom>
            <a:solidFill>
              <a:srgbClr val="B1B5E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585400" y="2286000"/>
              <a:ext cx="2641600" cy="2641600"/>
            </a:xfrm>
            <a:prstGeom prst="ellipse">
              <a:avLst/>
            </a:prstGeom>
            <a:solidFill>
              <a:srgbClr val="C8ACE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990180" y="4438896"/>
            <a:ext cx="2241974" cy="1446895"/>
            <a:chOff x="6723970" y="2930779"/>
            <a:chExt cx="2241974" cy="1446895"/>
          </a:xfrm>
        </p:grpSpPr>
        <p:sp>
          <p:nvSpPr>
            <p:cNvPr id="16" name="矩形 15"/>
            <p:cNvSpPr/>
            <p:nvPr/>
          </p:nvSpPr>
          <p:spPr>
            <a:xfrm>
              <a:off x="6871280" y="3285516"/>
              <a:ext cx="1947354" cy="109215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17" name="矩形 16"/>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8" name="组合 17"/>
          <p:cNvGrpSpPr/>
          <p:nvPr/>
        </p:nvGrpSpPr>
        <p:grpSpPr>
          <a:xfrm>
            <a:off x="5959847" y="4438896"/>
            <a:ext cx="2241974" cy="1446895"/>
            <a:chOff x="6723970" y="2930779"/>
            <a:chExt cx="2241974" cy="1446895"/>
          </a:xfrm>
        </p:grpSpPr>
        <p:sp>
          <p:nvSpPr>
            <p:cNvPr id="19" name="矩形 18"/>
            <p:cNvSpPr/>
            <p:nvPr/>
          </p:nvSpPr>
          <p:spPr>
            <a:xfrm>
              <a:off x="6871280" y="3285516"/>
              <a:ext cx="1947354" cy="109215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20" name="矩形 19"/>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21" name="组合 20"/>
          <p:cNvGrpSpPr/>
          <p:nvPr/>
        </p:nvGrpSpPr>
        <p:grpSpPr>
          <a:xfrm>
            <a:off x="7929513" y="4438896"/>
            <a:ext cx="2241974" cy="1446895"/>
            <a:chOff x="6723970" y="2930779"/>
            <a:chExt cx="2241974" cy="1446895"/>
          </a:xfrm>
        </p:grpSpPr>
        <p:sp>
          <p:nvSpPr>
            <p:cNvPr id="22" name="矩形 21"/>
            <p:cNvSpPr/>
            <p:nvPr/>
          </p:nvSpPr>
          <p:spPr>
            <a:xfrm>
              <a:off x="6871280" y="3285516"/>
              <a:ext cx="1947354" cy="109215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a:t>
              </a:r>
            </a:p>
          </p:txBody>
        </p:sp>
        <p:sp>
          <p:nvSpPr>
            <p:cNvPr id="23" name="矩形 22"/>
            <p:cNvSpPr/>
            <p:nvPr/>
          </p:nvSpPr>
          <p:spPr>
            <a:xfrm>
              <a:off x="6723970" y="2930779"/>
              <a:ext cx="2241974" cy="3805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28" name="椭圆 23"/>
          <p:cNvSpPr/>
          <p:nvPr/>
        </p:nvSpPr>
        <p:spPr>
          <a:xfrm>
            <a:off x="2727000" y="2528195"/>
            <a:ext cx="829000" cy="821067"/>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椭圆 24"/>
          <p:cNvSpPr/>
          <p:nvPr/>
        </p:nvSpPr>
        <p:spPr>
          <a:xfrm>
            <a:off x="4696666" y="2528195"/>
            <a:ext cx="829000" cy="821067"/>
          </a:xfrm>
          <a:custGeom>
            <a:avLst/>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6"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25"/>
          <p:cNvSpPr/>
          <p:nvPr/>
        </p:nvSpPr>
        <p:spPr>
          <a:xfrm>
            <a:off x="6890679" y="2524228"/>
            <a:ext cx="614674" cy="829000"/>
          </a:xfrm>
          <a:custGeom>
            <a:avLst/>
            <a:gdLst>
              <a:gd name="connsiteX0" fmla="*/ 66675 w 241300"/>
              <a:gd name="connsiteY0" fmla="*/ 265113 h 325437"/>
              <a:gd name="connsiteX1" fmla="*/ 42862 w 241300"/>
              <a:gd name="connsiteY1" fmla="*/ 301626 h 325437"/>
              <a:gd name="connsiteX2" fmla="*/ 198437 w 241300"/>
              <a:gd name="connsiteY2" fmla="*/ 301626 h 325437"/>
              <a:gd name="connsiteX3" fmla="*/ 174625 w 241300"/>
              <a:gd name="connsiteY3" fmla="*/ 265113 h 325437"/>
              <a:gd name="connsiteX4" fmla="*/ 103187 w 241300"/>
              <a:gd name="connsiteY4" fmla="*/ 120650 h 325437"/>
              <a:gd name="connsiteX5" fmla="*/ 103187 w 241300"/>
              <a:gd name="connsiteY5" fmla="*/ 204788 h 325437"/>
              <a:gd name="connsiteX6" fmla="*/ 77787 w 241300"/>
              <a:gd name="connsiteY6" fmla="*/ 241300 h 325437"/>
              <a:gd name="connsiteX7" fmla="*/ 163512 w 241300"/>
              <a:gd name="connsiteY7" fmla="*/ 241300 h 325437"/>
              <a:gd name="connsiteX8" fmla="*/ 138112 w 241300"/>
              <a:gd name="connsiteY8" fmla="*/ 204788 h 325437"/>
              <a:gd name="connsiteX9" fmla="*/ 138112 w 241300"/>
              <a:gd name="connsiteY9" fmla="*/ 120650 h 325437"/>
              <a:gd name="connsiteX10" fmla="*/ 66675 w 241300"/>
              <a:gd name="connsiteY10" fmla="*/ 96837 h 325437"/>
              <a:gd name="connsiteX11" fmla="*/ 174625 w 241300"/>
              <a:gd name="connsiteY11" fmla="*/ 96837 h 325437"/>
              <a:gd name="connsiteX12" fmla="*/ 174625 w 241300"/>
              <a:gd name="connsiteY12" fmla="*/ 120650 h 325437"/>
              <a:gd name="connsiteX13" fmla="*/ 163513 w 241300"/>
              <a:gd name="connsiteY13" fmla="*/ 120650 h 325437"/>
              <a:gd name="connsiteX14" fmla="*/ 163513 w 241300"/>
              <a:gd name="connsiteY14" fmla="*/ 198437 h 325437"/>
              <a:gd name="connsiteX15" fmla="*/ 241300 w 241300"/>
              <a:gd name="connsiteY15" fmla="*/ 325437 h 325437"/>
              <a:gd name="connsiteX16" fmla="*/ 0 w 241300"/>
              <a:gd name="connsiteY16" fmla="*/ 325437 h 325437"/>
              <a:gd name="connsiteX17" fmla="*/ 77788 w 241300"/>
              <a:gd name="connsiteY17" fmla="*/ 198437 h 325437"/>
              <a:gd name="connsiteX18" fmla="*/ 77788 w 241300"/>
              <a:gd name="connsiteY18" fmla="*/ 120650 h 325437"/>
              <a:gd name="connsiteX19" fmla="*/ 66675 w 241300"/>
              <a:gd name="connsiteY19" fmla="*/ 120650 h 325437"/>
              <a:gd name="connsiteX20" fmla="*/ 70644 w 241300"/>
              <a:gd name="connsiteY20" fmla="*/ 38100 h 325437"/>
              <a:gd name="connsiteX21" fmla="*/ 85726 w 241300"/>
              <a:gd name="connsiteY21" fmla="*/ 53182 h 325437"/>
              <a:gd name="connsiteX22" fmla="*/ 70644 w 241300"/>
              <a:gd name="connsiteY22" fmla="*/ 68264 h 325437"/>
              <a:gd name="connsiteX23" fmla="*/ 55562 w 241300"/>
              <a:gd name="connsiteY23" fmla="*/ 53182 h 325437"/>
              <a:gd name="connsiteX24" fmla="*/ 70644 w 241300"/>
              <a:gd name="connsiteY24" fmla="*/ 38100 h 325437"/>
              <a:gd name="connsiteX25" fmla="*/ 146051 w 241300"/>
              <a:gd name="connsiteY25" fmla="*/ 0 h 325437"/>
              <a:gd name="connsiteX26" fmla="*/ 169864 w 241300"/>
              <a:gd name="connsiteY26" fmla="*/ 23813 h 325437"/>
              <a:gd name="connsiteX27" fmla="*/ 146051 w 241300"/>
              <a:gd name="connsiteY27" fmla="*/ 47626 h 325437"/>
              <a:gd name="connsiteX28" fmla="*/ 122238 w 241300"/>
              <a:gd name="connsiteY28" fmla="*/ 23813 h 325437"/>
              <a:gd name="connsiteX29" fmla="*/ 146051 w 241300"/>
              <a:gd name="connsiteY29"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300" h="325437">
                <a:moveTo>
                  <a:pt x="66675" y="265113"/>
                </a:moveTo>
                <a:lnTo>
                  <a:pt x="42862" y="301626"/>
                </a:lnTo>
                <a:lnTo>
                  <a:pt x="198437" y="301626"/>
                </a:lnTo>
                <a:lnTo>
                  <a:pt x="174625" y="265113"/>
                </a:lnTo>
                <a:close/>
                <a:moveTo>
                  <a:pt x="103187" y="120650"/>
                </a:moveTo>
                <a:lnTo>
                  <a:pt x="103187" y="204788"/>
                </a:lnTo>
                <a:lnTo>
                  <a:pt x="77787" y="241300"/>
                </a:lnTo>
                <a:lnTo>
                  <a:pt x="163512" y="241300"/>
                </a:lnTo>
                <a:lnTo>
                  <a:pt x="138112" y="204788"/>
                </a:lnTo>
                <a:lnTo>
                  <a:pt x="138112" y="120650"/>
                </a:lnTo>
                <a:close/>
                <a:moveTo>
                  <a:pt x="66675" y="96837"/>
                </a:moveTo>
                <a:lnTo>
                  <a:pt x="174625" y="96837"/>
                </a:lnTo>
                <a:lnTo>
                  <a:pt x="174625" y="120650"/>
                </a:lnTo>
                <a:lnTo>
                  <a:pt x="163513" y="120650"/>
                </a:lnTo>
                <a:lnTo>
                  <a:pt x="163513" y="198437"/>
                </a:lnTo>
                <a:lnTo>
                  <a:pt x="241300" y="325437"/>
                </a:lnTo>
                <a:lnTo>
                  <a:pt x="0" y="325437"/>
                </a:lnTo>
                <a:lnTo>
                  <a:pt x="77788" y="198437"/>
                </a:lnTo>
                <a:lnTo>
                  <a:pt x="77788" y="120650"/>
                </a:lnTo>
                <a:lnTo>
                  <a:pt x="66675" y="120650"/>
                </a:lnTo>
                <a:close/>
                <a:moveTo>
                  <a:pt x="70644" y="38100"/>
                </a:moveTo>
                <a:cubicBezTo>
                  <a:pt x="78974" y="38100"/>
                  <a:pt x="85726" y="44852"/>
                  <a:pt x="85726" y="53182"/>
                </a:cubicBezTo>
                <a:cubicBezTo>
                  <a:pt x="85726" y="61512"/>
                  <a:pt x="78974" y="68264"/>
                  <a:pt x="70644" y="68264"/>
                </a:cubicBezTo>
                <a:cubicBezTo>
                  <a:pt x="62314" y="68264"/>
                  <a:pt x="55562" y="61512"/>
                  <a:pt x="55562" y="53182"/>
                </a:cubicBezTo>
                <a:cubicBezTo>
                  <a:pt x="55562" y="44852"/>
                  <a:pt x="62314" y="38100"/>
                  <a:pt x="70644" y="38100"/>
                </a:cubicBezTo>
                <a:close/>
                <a:moveTo>
                  <a:pt x="146051" y="0"/>
                </a:moveTo>
                <a:cubicBezTo>
                  <a:pt x="159203" y="0"/>
                  <a:pt x="169864" y="10661"/>
                  <a:pt x="169864" y="23813"/>
                </a:cubicBezTo>
                <a:cubicBezTo>
                  <a:pt x="169864" y="36965"/>
                  <a:pt x="159203" y="47626"/>
                  <a:pt x="146051" y="47626"/>
                </a:cubicBezTo>
                <a:cubicBezTo>
                  <a:pt x="132899" y="47626"/>
                  <a:pt x="122238" y="36965"/>
                  <a:pt x="122238" y="23813"/>
                </a:cubicBezTo>
                <a:cubicBezTo>
                  <a:pt x="122238" y="10661"/>
                  <a:pt x="132899" y="0"/>
                  <a:pt x="146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26"/>
          <p:cNvSpPr/>
          <p:nvPr/>
        </p:nvSpPr>
        <p:spPr>
          <a:xfrm>
            <a:off x="8636002" y="2609853"/>
            <a:ext cx="829000" cy="657751"/>
          </a:xfrm>
          <a:custGeom>
            <a:avLst/>
            <a:gdLst>
              <a:gd name="connsiteX0" fmla="*/ 112713 w 338138"/>
              <a:gd name="connsiteY0" fmla="*/ 239713 h 268288"/>
              <a:gd name="connsiteX1" fmla="*/ 103188 w 338138"/>
              <a:gd name="connsiteY1" fmla="*/ 248445 h 268288"/>
              <a:gd name="connsiteX2" fmla="*/ 112713 w 338138"/>
              <a:gd name="connsiteY2" fmla="*/ 257177 h 268288"/>
              <a:gd name="connsiteX3" fmla="*/ 122238 w 338138"/>
              <a:gd name="connsiteY3" fmla="*/ 248445 h 268288"/>
              <a:gd name="connsiteX4" fmla="*/ 112713 w 338138"/>
              <a:gd name="connsiteY4" fmla="*/ 239713 h 268288"/>
              <a:gd name="connsiteX5" fmla="*/ 150813 w 338138"/>
              <a:gd name="connsiteY5" fmla="*/ 207963 h 268288"/>
              <a:gd name="connsiteX6" fmla="*/ 161272 w 338138"/>
              <a:gd name="connsiteY6" fmla="*/ 215901 h 268288"/>
              <a:gd name="connsiteX7" fmla="*/ 173038 w 338138"/>
              <a:gd name="connsiteY7" fmla="*/ 207963 h 268288"/>
              <a:gd name="connsiteX8" fmla="*/ 161272 w 338138"/>
              <a:gd name="connsiteY8" fmla="*/ 207963 h 268288"/>
              <a:gd name="connsiteX9" fmla="*/ 150813 w 338138"/>
              <a:gd name="connsiteY9" fmla="*/ 207963 h 268288"/>
              <a:gd name="connsiteX10" fmla="*/ 271501 w 338138"/>
              <a:gd name="connsiteY10" fmla="*/ 187325 h 268288"/>
              <a:gd name="connsiteX11" fmla="*/ 191197 w 338138"/>
              <a:gd name="connsiteY11" fmla="*/ 206131 h 268288"/>
              <a:gd name="connsiteX12" fmla="*/ 171450 w 338138"/>
              <a:gd name="connsiteY12" fmla="*/ 222250 h 268288"/>
              <a:gd name="connsiteX13" fmla="*/ 267552 w 338138"/>
              <a:gd name="connsiteY13" fmla="*/ 241056 h 268288"/>
              <a:gd name="connsiteX14" fmla="*/ 271501 w 338138"/>
              <a:gd name="connsiteY14" fmla="*/ 187325 h 268288"/>
              <a:gd name="connsiteX15" fmla="*/ 52349 w 338138"/>
              <a:gd name="connsiteY15" fmla="*/ 187325 h 268288"/>
              <a:gd name="connsiteX16" fmla="*/ 56298 w 338138"/>
              <a:gd name="connsiteY16" fmla="*/ 240017 h 268288"/>
              <a:gd name="connsiteX17" fmla="*/ 93159 w 338138"/>
              <a:gd name="connsiteY17" fmla="*/ 246603 h 268288"/>
              <a:gd name="connsiteX18" fmla="*/ 112906 w 338138"/>
              <a:gd name="connsiteY18" fmla="*/ 228161 h 268288"/>
              <a:gd name="connsiteX19" fmla="*/ 128704 w 338138"/>
              <a:gd name="connsiteY19" fmla="*/ 234748 h 268288"/>
              <a:gd name="connsiteX20" fmla="*/ 152400 w 338138"/>
              <a:gd name="connsiteY20" fmla="*/ 221575 h 268288"/>
              <a:gd name="connsiteX21" fmla="*/ 132653 w 338138"/>
              <a:gd name="connsiteY21" fmla="*/ 205767 h 268288"/>
              <a:gd name="connsiteX22" fmla="*/ 52349 w 338138"/>
              <a:gd name="connsiteY22" fmla="*/ 187325 h 268288"/>
              <a:gd name="connsiteX23" fmla="*/ 251163 w 338138"/>
              <a:gd name="connsiteY23" fmla="*/ 142875 h 268288"/>
              <a:gd name="connsiteX24" fmla="*/ 214279 w 338138"/>
              <a:gd name="connsiteY24" fmla="*/ 187203 h 268288"/>
              <a:gd name="connsiteX25" fmla="*/ 206375 w 338138"/>
              <a:gd name="connsiteY25" fmla="*/ 195263 h 268288"/>
              <a:gd name="connsiteX26" fmla="*/ 268288 w 338138"/>
              <a:gd name="connsiteY26" fmla="*/ 177800 h 268288"/>
              <a:gd name="connsiteX27" fmla="*/ 251163 w 338138"/>
              <a:gd name="connsiteY27" fmla="*/ 142875 h 268288"/>
              <a:gd name="connsiteX28" fmla="*/ 72688 w 338138"/>
              <a:gd name="connsiteY28" fmla="*/ 142875 h 268288"/>
              <a:gd name="connsiteX29" fmla="*/ 55563 w 338138"/>
              <a:gd name="connsiteY29" fmla="*/ 177800 h 268288"/>
              <a:gd name="connsiteX30" fmla="*/ 117476 w 338138"/>
              <a:gd name="connsiteY30" fmla="*/ 195263 h 268288"/>
              <a:gd name="connsiteX31" fmla="*/ 109572 w 338138"/>
              <a:gd name="connsiteY31" fmla="*/ 187203 h 268288"/>
              <a:gd name="connsiteX32" fmla="*/ 72688 w 338138"/>
              <a:gd name="connsiteY32" fmla="*/ 142875 h 268288"/>
              <a:gd name="connsiteX33" fmla="*/ 318295 w 338138"/>
              <a:gd name="connsiteY33" fmla="*/ 125413 h 268288"/>
              <a:gd name="connsiteX34" fmla="*/ 309563 w 338138"/>
              <a:gd name="connsiteY34" fmla="*/ 134145 h 268288"/>
              <a:gd name="connsiteX35" fmla="*/ 318295 w 338138"/>
              <a:gd name="connsiteY35" fmla="*/ 142877 h 268288"/>
              <a:gd name="connsiteX36" fmla="*/ 327027 w 338138"/>
              <a:gd name="connsiteY36" fmla="*/ 134145 h 268288"/>
              <a:gd name="connsiteX37" fmla="*/ 318295 w 338138"/>
              <a:gd name="connsiteY37" fmla="*/ 125413 h 268288"/>
              <a:gd name="connsiteX38" fmla="*/ 278456 w 338138"/>
              <a:gd name="connsiteY38" fmla="*/ 95250 h 268288"/>
              <a:gd name="connsiteX39" fmla="*/ 257175 w 338138"/>
              <a:gd name="connsiteY39" fmla="*/ 134144 h 268288"/>
              <a:gd name="connsiteX40" fmla="*/ 278456 w 338138"/>
              <a:gd name="connsiteY40" fmla="*/ 173038 h 268288"/>
              <a:gd name="connsiteX41" fmla="*/ 306388 w 338138"/>
              <a:gd name="connsiteY41" fmla="*/ 150998 h 268288"/>
              <a:gd name="connsiteX42" fmla="*/ 297077 w 338138"/>
              <a:gd name="connsiteY42" fmla="*/ 134144 h 268288"/>
              <a:gd name="connsiteX43" fmla="*/ 306388 w 338138"/>
              <a:gd name="connsiteY43" fmla="*/ 117290 h 268288"/>
              <a:gd name="connsiteX44" fmla="*/ 278456 w 338138"/>
              <a:gd name="connsiteY44" fmla="*/ 95250 h 268288"/>
              <a:gd name="connsiteX45" fmla="*/ 45509 w 338138"/>
              <a:gd name="connsiteY45" fmla="*/ 95250 h 268288"/>
              <a:gd name="connsiteX46" fmla="*/ 11113 w 338138"/>
              <a:gd name="connsiteY46" fmla="*/ 134144 h 268288"/>
              <a:gd name="connsiteX47" fmla="*/ 45509 w 338138"/>
              <a:gd name="connsiteY47" fmla="*/ 173038 h 268288"/>
              <a:gd name="connsiteX48" fmla="*/ 66676 w 338138"/>
              <a:gd name="connsiteY48" fmla="*/ 134144 h 268288"/>
              <a:gd name="connsiteX49" fmla="*/ 45509 w 338138"/>
              <a:gd name="connsiteY49" fmla="*/ 95250 h 268288"/>
              <a:gd name="connsiteX50" fmla="*/ 206375 w 338138"/>
              <a:gd name="connsiteY50" fmla="*/ 73025 h 268288"/>
              <a:gd name="connsiteX51" fmla="*/ 214279 w 338138"/>
              <a:gd name="connsiteY51" fmla="*/ 81046 h 268288"/>
              <a:gd name="connsiteX52" fmla="*/ 251163 w 338138"/>
              <a:gd name="connsiteY52" fmla="*/ 123825 h 268288"/>
              <a:gd name="connsiteX53" fmla="*/ 268288 w 338138"/>
              <a:gd name="connsiteY53" fmla="*/ 89067 h 268288"/>
              <a:gd name="connsiteX54" fmla="*/ 206375 w 338138"/>
              <a:gd name="connsiteY54" fmla="*/ 73025 h 268288"/>
              <a:gd name="connsiteX55" fmla="*/ 117476 w 338138"/>
              <a:gd name="connsiteY55" fmla="*/ 73025 h 268288"/>
              <a:gd name="connsiteX56" fmla="*/ 55563 w 338138"/>
              <a:gd name="connsiteY56" fmla="*/ 89067 h 268288"/>
              <a:gd name="connsiteX57" fmla="*/ 72688 w 338138"/>
              <a:gd name="connsiteY57" fmla="*/ 123825 h 268288"/>
              <a:gd name="connsiteX58" fmla="*/ 109572 w 338138"/>
              <a:gd name="connsiteY58" fmla="*/ 81046 h 268288"/>
              <a:gd name="connsiteX59" fmla="*/ 117476 w 338138"/>
              <a:gd name="connsiteY59" fmla="*/ 73025 h 268288"/>
              <a:gd name="connsiteX60" fmla="*/ 136169 w 338138"/>
              <a:gd name="connsiteY60" fmla="*/ 72744 h 268288"/>
              <a:gd name="connsiteX61" fmla="*/ 117678 w 338138"/>
              <a:gd name="connsiteY61" fmla="*/ 89727 h 268288"/>
              <a:gd name="connsiteX62" fmla="*/ 79375 w 338138"/>
              <a:gd name="connsiteY62" fmla="*/ 134145 h 268288"/>
              <a:gd name="connsiteX63" fmla="*/ 117678 w 338138"/>
              <a:gd name="connsiteY63" fmla="*/ 178562 h 268288"/>
              <a:gd name="connsiteX64" fmla="*/ 136169 w 338138"/>
              <a:gd name="connsiteY64" fmla="*/ 195545 h 268288"/>
              <a:gd name="connsiteX65" fmla="*/ 187680 w 338138"/>
              <a:gd name="connsiteY65" fmla="*/ 195545 h 268288"/>
              <a:gd name="connsiteX66" fmla="*/ 206172 w 338138"/>
              <a:gd name="connsiteY66" fmla="*/ 178562 h 268288"/>
              <a:gd name="connsiteX67" fmla="*/ 244475 w 338138"/>
              <a:gd name="connsiteY67" fmla="*/ 134145 h 268288"/>
              <a:gd name="connsiteX68" fmla="*/ 206172 w 338138"/>
              <a:gd name="connsiteY68" fmla="*/ 89727 h 268288"/>
              <a:gd name="connsiteX69" fmla="*/ 187680 w 338138"/>
              <a:gd name="connsiteY69" fmla="*/ 72744 h 268288"/>
              <a:gd name="connsiteX70" fmla="*/ 136169 w 338138"/>
              <a:gd name="connsiteY70" fmla="*/ 72744 h 268288"/>
              <a:gd name="connsiteX71" fmla="*/ 162579 w 338138"/>
              <a:gd name="connsiteY71" fmla="*/ 50800 h 268288"/>
              <a:gd name="connsiteX72" fmla="*/ 150813 w 338138"/>
              <a:gd name="connsiteY72" fmla="*/ 60325 h 268288"/>
              <a:gd name="connsiteX73" fmla="*/ 173038 w 338138"/>
              <a:gd name="connsiteY73" fmla="*/ 60325 h 268288"/>
              <a:gd name="connsiteX74" fmla="*/ 162579 w 338138"/>
              <a:gd name="connsiteY74" fmla="*/ 50800 h 268288"/>
              <a:gd name="connsiteX75" fmla="*/ 251795 w 338138"/>
              <a:gd name="connsiteY75" fmla="*/ 19215 h 268288"/>
              <a:gd name="connsiteX76" fmla="*/ 171450 w 338138"/>
              <a:gd name="connsiteY76" fmla="*/ 45244 h 268288"/>
              <a:gd name="connsiteX77" fmla="*/ 191197 w 338138"/>
              <a:gd name="connsiteY77" fmla="*/ 60997 h 268288"/>
              <a:gd name="connsiteX78" fmla="*/ 271501 w 338138"/>
              <a:gd name="connsiteY78" fmla="*/ 79376 h 268288"/>
              <a:gd name="connsiteX79" fmla="*/ 267552 w 338138"/>
              <a:gd name="connsiteY79" fmla="*/ 26866 h 268288"/>
              <a:gd name="connsiteX80" fmla="*/ 251795 w 338138"/>
              <a:gd name="connsiteY80" fmla="*/ 19215 h 268288"/>
              <a:gd name="connsiteX81" fmla="*/ 73248 w 338138"/>
              <a:gd name="connsiteY81" fmla="*/ 18780 h 268288"/>
              <a:gd name="connsiteX82" fmla="*/ 56298 w 338138"/>
              <a:gd name="connsiteY82" fmla="*/ 26684 h 268288"/>
              <a:gd name="connsiteX83" fmla="*/ 52349 w 338138"/>
              <a:gd name="connsiteY83" fmla="*/ 79376 h 268288"/>
              <a:gd name="connsiteX84" fmla="*/ 132653 w 338138"/>
              <a:gd name="connsiteY84" fmla="*/ 60934 h 268288"/>
              <a:gd name="connsiteX85" fmla="*/ 152400 w 338138"/>
              <a:gd name="connsiteY85" fmla="*/ 45126 h 268288"/>
              <a:gd name="connsiteX86" fmla="*/ 128704 w 338138"/>
              <a:gd name="connsiteY86" fmla="*/ 31953 h 268288"/>
              <a:gd name="connsiteX87" fmla="*/ 112906 w 338138"/>
              <a:gd name="connsiteY87" fmla="*/ 38540 h 268288"/>
              <a:gd name="connsiteX88" fmla="*/ 93159 w 338138"/>
              <a:gd name="connsiteY88" fmla="*/ 18780 h 268288"/>
              <a:gd name="connsiteX89" fmla="*/ 73248 w 338138"/>
              <a:gd name="connsiteY89" fmla="*/ 18780 h 268288"/>
              <a:gd name="connsiteX90" fmla="*/ 112713 w 338138"/>
              <a:gd name="connsiteY90" fmla="*/ 9525 h 268288"/>
              <a:gd name="connsiteX91" fmla="*/ 103188 w 338138"/>
              <a:gd name="connsiteY91" fmla="*/ 19050 h 268288"/>
              <a:gd name="connsiteX92" fmla="*/ 112713 w 338138"/>
              <a:gd name="connsiteY92" fmla="*/ 28575 h 268288"/>
              <a:gd name="connsiteX93" fmla="*/ 122238 w 338138"/>
              <a:gd name="connsiteY93" fmla="*/ 19050 h 268288"/>
              <a:gd name="connsiteX94" fmla="*/ 112713 w 338138"/>
              <a:gd name="connsiteY94" fmla="*/ 9525 h 268288"/>
              <a:gd name="connsiteX95" fmla="*/ 112272 w 338138"/>
              <a:gd name="connsiteY95" fmla="*/ 0 h 268288"/>
              <a:gd name="connsiteX96" fmla="*/ 132085 w 338138"/>
              <a:gd name="connsiteY96" fmla="*/ 19727 h 268288"/>
              <a:gd name="connsiteX97" fmla="*/ 132085 w 338138"/>
              <a:gd name="connsiteY97" fmla="*/ 22357 h 268288"/>
              <a:gd name="connsiteX98" fmla="*/ 162465 w 338138"/>
              <a:gd name="connsiteY98" fmla="*/ 38139 h 268288"/>
              <a:gd name="connsiteX99" fmla="*/ 225865 w 338138"/>
              <a:gd name="connsiteY99" fmla="*/ 10521 h 268288"/>
              <a:gd name="connsiteX100" fmla="*/ 276058 w 338138"/>
              <a:gd name="connsiteY100" fmla="*/ 19727 h 268288"/>
              <a:gd name="connsiteX101" fmla="*/ 282662 w 338138"/>
              <a:gd name="connsiteY101" fmla="*/ 84169 h 268288"/>
              <a:gd name="connsiteX102" fmla="*/ 318325 w 338138"/>
              <a:gd name="connsiteY102" fmla="*/ 114417 h 268288"/>
              <a:gd name="connsiteX103" fmla="*/ 338138 w 338138"/>
              <a:gd name="connsiteY103" fmla="*/ 134144 h 268288"/>
              <a:gd name="connsiteX104" fmla="*/ 318325 w 338138"/>
              <a:gd name="connsiteY104" fmla="*/ 153871 h 268288"/>
              <a:gd name="connsiteX105" fmla="*/ 282662 w 338138"/>
              <a:gd name="connsiteY105" fmla="*/ 184119 h 268288"/>
              <a:gd name="connsiteX106" fmla="*/ 276058 w 338138"/>
              <a:gd name="connsiteY106" fmla="*/ 248561 h 268288"/>
              <a:gd name="connsiteX107" fmla="*/ 243037 w 338138"/>
              <a:gd name="connsiteY107" fmla="*/ 260397 h 268288"/>
              <a:gd name="connsiteX108" fmla="*/ 225865 w 338138"/>
              <a:gd name="connsiteY108" fmla="*/ 257767 h 268288"/>
              <a:gd name="connsiteX109" fmla="*/ 161144 w 338138"/>
              <a:gd name="connsiteY109" fmla="*/ 230149 h 268288"/>
              <a:gd name="connsiteX110" fmla="*/ 133406 w 338138"/>
              <a:gd name="connsiteY110" fmla="*/ 245931 h 268288"/>
              <a:gd name="connsiteX111" fmla="*/ 133406 w 338138"/>
              <a:gd name="connsiteY111" fmla="*/ 248561 h 268288"/>
              <a:gd name="connsiteX112" fmla="*/ 112272 w 338138"/>
              <a:gd name="connsiteY112" fmla="*/ 268288 h 268288"/>
              <a:gd name="connsiteX113" fmla="*/ 95101 w 338138"/>
              <a:gd name="connsiteY113" fmla="*/ 259082 h 268288"/>
              <a:gd name="connsiteX114" fmla="*/ 80572 w 338138"/>
              <a:gd name="connsiteY114" fmla="*/ 260397 h 268288"/>
              <a:gd name="connsiteX115" fmla="*/ 47551 w 338138"/>
              <a:gd name="connsiteY115" fmla="*/ 248561 h 268288"/>
              <a:gd name="connsiteX116" fmla="*/ 40946 w 338138"/>
              <a:gd name="connsiteY116" fmla="*/ 184119 h 268288"/>
              <a:gd name="connsiteX117" fmla="*/ 0 w 338138"/>
              <a:gd name="connsiteY117" fmla="*/ 134144 h 268288"/>
              <a:gd name="connsiteX118" fmla="*/ 40946 w 338138"/>
              <a:gd name="connsiteY118" fmla="*/ 84169 h 268288"/>
              <a:gd name="connsiteX119" fmla="*/ 47551 w 338138"/>
              <a:gd name="connsiteY119" fmla="*/ 19727 h 268288"/>
              <a:gd name="connsiteX120" fmla="*/ 95101 w 338138"/>
              <a:gd name="connsiteY120" fmla="*/ 9206 h 268288"/>
              <a:gd name="connsiteX121" fmla="*/ 112272 w 338138"/>
              <a:gd name="connsiteY121" fmla="*/ 0 h 2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268288">
                <a:moveTo>
                  <a:pt x="112713" y="239713"/>
                </a:moveTo>
                <a:cubicBezTo>
                  <a:pt x="107452" y="239713"/>
                  <a:pt x="103188" y="243622"/>
                  <a:pt x="103188" y="248445"/>
                </a:cubicBezTo>
                <a:cubicBezTo>
                  <a:pt x="103188" y="253268"/>
                  <a:pt x="107452" y="257177"/>
                  <a:pt x="112713" y="257177"/>
                </a:cubicBezTo>
                <a:cubicBezTo>
                  <a:pt x="117974" y="257177"/>
                  <a:pt x="122238" y="253268"/>
                  <a:pt x="122238" y="248445"/>
                </a:cubicBezTo>
                <a:cubicBezTo>
                  <a:pt x="122238" y="243622"/>
                  <a:pt x="117974" y="239713"/>
                  <a:pt x="112713" y="239713"/>
                </a:cubicBezTo>
                <a:close/>
                <a:moveTo>
                  <a:pt x="150813" y="207963"/>
                </a:moveTo>
                <a:cubicBezTo>
                  <a:pt x="154735" y="210609"/>
                  <a:pt x="158657" y="213255"/>
                  <a:pt x="161272" y="215901"/>
                </a:cubicBezTo>
                <a:cubicBezTo>
                  <a:pt x="165194" y="213255"/>
                  <a:pt x="169116" y="210609"/>
                  <a:pt x="173038" y="207963"/>
                </a:cubicBezTo>
                <a:cubicBezTo>
                  <a:pt x="169116" y="207963"/>
                  <a:pt x="165194" y="207963"/>
                  <a:pt x="161272" y="207963"/>
                </a:cubicBezTo>
                <a:cubicBezTo>
                  <a:pt x="158657" y="207963"/>
                  <a:pt x="154735" y="207963"/>
                  <a:pt x="150813" y="207963"/>
                </a:cubicBezTo>
                <a:close/>
                <a:moveTo>
                  <a:pt x="271501" y="187325"/>
                </a:moveTo>
                <a:cubicBezTo>
                  <a:pt x="249121" y="198071"/>
                  <a:pt x="221475" y="203444"/>
                  <a:pt x="191197" y="206131"/>
                </a:cubicBezTo>
                <a:cubicBezTo>
                  <a:pt x="184615" y="212847"/>
                  <a:pt x="178032" y="218220"/>
                  <a:pt x="171450" y="222250"/>
                </a:cubicBezTo>
                <a:cubicBezTo>
                  <a:pt x="213577" y="250459"/>
                  <a:pt x="251754" y="257175"/>
                  <a:pt x="267552" y="241056"/>
                </a:cubicBezTo>
                <a:cubicBezTo>
                  <a:pt x="278083" y="230310"/>
                  <a:pt x="279400" y="211504"/>
                  <a:pt x="271501" y="187325"/>
                </a:cubicBezTo>
                <a:close/>
                <a:moveTo>
                  <a:pt x="52349" y="187325"/>
                </a:moveTo>
                <a:cubicBezTo>
                  <a:pt x="44450" y="211036"/>
                  <a:pt x="45766" y="229479"/>
                  <a:pt x="56298" y="240017"/>
                </a:cubicBezTo>
                <a:cubicBezTo>
                  <a:pt x="65513" y="249238"/>
                  <a:pt x="81311" y="249238"/>
                  <a:pt x="93159" y="246603"/>
                </a:cubicBezTo>
                <a:cubicBezTo>
                  <a:pt x="93159" y="236065"/>
                  <a:pt x="102374" y="228161"/>
                  <a:pt x="112906" y="228161"/>
                </a:cubicBezTo>
                <a:cubicBezTo>
                  <a:pt x="119488" y="228161"/>
                  <a:pt x="124754" y="230796"/>
                  <a:pt x="128704" y="234748"/>
                </a:cubicBezTo>
                <a:cubicBezTo>
                  <a:pt x="136602" y="232113"/>
                  <a:pt x="144501" y="226844"/>
                  <a:pt x="152400" y="221575"/>
                </a:cubicBezTo>
                <a:cubicBezTo>
                  <a:pt x="145818" y="217623"/>
                  <a:pt x="139235" y="212354"/>
                  <a:pt x="132653" y="205767"/>
                </a:cubicBezTo>
                <a:cubicBezTo>
                  <a:pt x="102374" y="203133"/>
                  <a:pt x="74729" y="197863"/>
                  <a:pt x="52349" y="187325"/>
                </a:cubicBezTo>
                <a:close/>
                <a:moveTo>
                  <a:pt x="251163" y="142875"/>
                </a:moveTo>
                <a:cubicBezTo>
                  <a:pt x="240625" y="158994"/>
                  <a:pt x="228769" y="173771"/>
                  <a:pt x="214279" y="187203"/>
                </a:cubicBezTo>
                <a:cubicBezTo>
                  <a:pt x="211644" y="189890"/>
                  <a:pt x="209009" y="192576"/>
                  <a:pt x="206375" y="195263"/>
                </a:cubicBezTo>
                <a:cubicBezTo>
                  <a:pt x="230086" y="191233"/>
                  <a:pt x="251163" y="185860"/>
                  <a:pt x="268288" y="177800"/>
                </a:cubicBezTo>
                <a:cubicBezTo>
                  <a:pt x="264336" y="167054"/>
                  <a:pt x="259067" y="154965"/>
                  <a:pt x="251163" y="142875"/>
                </a:cubicBezTo>
                <a:close/>
                <a:moveTo>
                  <a:pt x="72688" y="142875"/>
                </a:moveTo>
                <a:cubicBezTo>
                  <a:pt x="64784" y="154965"/>
                  <a:pt x="59515" y="167054"/>
                  <a:pt x="55563" y="177800"/>
                </a:cubicBezTo>
                <a:cubicBezTo>
                  <a:pt x="72688" y="185860"/>
                  <a:pt x="93765" y="191233"/>
                  <a:pt x="117476" y="195263"/>
                </a:cubicBezTo>
                <a:cubicBezTo>
                  <a:pt x="114841" y="192576"/>
                  <a:pt x="112207" y="189890"/>
                  <a:pt x="109572" y="187203"/>
                </a:cubicBezTo>
                <a:cubicBezTo>
                  <a:pt x="95082" y="172427"/>
                  <a:pt x="83226" y="158994"/>
                  <a:pt x="72688" y="142875"/>
                </a:cubicBezTo>
                <a:close/>
                <a:moveTo>
                  <a:pt x="318295" y="125413"/>
                </a:moveTo>
                <a:cubicBezTo>
                  <a:pt x="313472" y="125413"/>
                  <a:pt x="309563" y="129322"/>
                  <a:pt x="309563" y="134145"/>
                </a:cubicBezTo>
                <a:cubicBezTo>
                  <a:pt x="309563" y="138968"/>
                  <a:pt x="313472" y="142877"/>
                  <a:pt x="318295" y="142877"/>
                </a:cubicBezTo>
                <a:cubicBezTo>
                  <a:pt x="323118" y="142877"/>
                  <a:pt x="327027" y="138968"/>
                  <a:pt x="327027" y="134145"/>
                </a:cubicBezTo>
                <a:cubicBezTo>
                  <a:pt x="327027" y="129322"/>
                  <a:pt x="323118" y="125413"/>
                  <a:pt x="318295" y="125413"/>
                </a:cubicBezTo>
                <a:close/>
                <a:moveTo>
                  <a:pt x="278456" y="95250"/>
                </a:moveTo>
                <a:cubicBezTo>
                  <a:pt x="273136" y="108215"/>
                  <a:pt x="266485" y="121179"/>
                  <a:pt x="257175" y="134144"/>
                </a:cubicBezTo>
                <a:cubicBezTo>
                  <a:pt x="266485" y="147109"/>
                  <a:pt x="273136" y="160073"/>
                  <a:pt x="278456" y="173038"/>
                </a:cubicBezTo>
                <a:cubicBezTo>
                  <a:pt x="291757" y="166556"/>
                  <a:pt x="301068" y="158777"/>
                  <a:pt x="306388" y="150998"/>
                </a:cubicBezTo>
                <a:cubicBezTo>
                  <a:pt x="301068" y="147109"/>
                  <a:pt x="297077" y="140626"/>
                  <a:pt x="297077" y="134144"/>
                </a:cubicBezTo>
                <a:cubicBezTo>
                  <a:pt x="297077" y="127662"/>
                  <a:pt x="301068" y="121179"/>
                  <a:pt x="306388" y="117290"/>
                </a:cubicBezTo>
                <a:cubicBezTo>
                  <a:pt x="301068" y="109511"/>
                  <a:pt x="291757" y="101732"/>
                  <a:pt x="278456" y="95250"/>
                </a:cubicBezTo>
                <a:close/>
                <a:moveTo>
                  <a:pt x="45509" y="95250"/>
                </a:moveTo>
                <a:cubicBezTo>
                  <a:pt x="23019" y="106918"/>
                  <a:pt x="11113" y="119883"/>
                  <a:pt x="11113" y="134144"/>
                </a:cubicBezTo>
                <a:cubicBezTo>
                  <a:pt x="11113" y="148405"/>
                  <a:pt x="23019" y="161370"/>
                  <a:pt x="45509" y="173038"/>
                </a:cubicBezTo>
                <a:cubicBezTo>
                  <a:pt x="50801" y="160073"/>
                  <a:pt x="57415" y="147109"/>
                  <a:pt x="66676" y="134144"/>
                </a:cubicBezTo>
                <a:cubicBezTo>
                  <a:pt x="57415" y="121179"/>
                  <a:pt x="50801" y="108215"/>
                  <a:pt x="45509" y="95250"/>
                </a:cubicBezTo>
                <a:close/>
                <a:moveTo>
                  <a:pt x="206375" y="73025"/>
                </a:moveTo>
                <a:cubicBezTo>
                  <a:pt x="209009" y="75699"/>
                  <a:pt x="211644" y="78372"/>
                  <a:pt x="214279" y="81046"/>
                </a:cubicBezTo>
                <a:cubicBezTo>
                  <a:pt x="228769" y="94414"/>
                  <a:pt x="240625" y="109120"/>
                  <a:pt x="251163" y="123825"/>
                </a:cubicBezTo>
                <a:cubicBezTo>
                  <a:pt x="259067" y="113130"/>
                  <a:pt x="264336" y="101099"/>
                  <a:pt x="268288" y="89067"/>
                </a:cubicBezTo>
                <a:cubicBezTo>
                  <a:pt x="251163" y="82383"/>
                  <a:pt x="230086" y="77035"/>
                  <a:pt x="206375" y="73025"/>
                </a:cubicBezTo>
                <a:close/>
                <a:moveTo>
                  <a:pt x="117476" y="73025"/>
                </a:moveTo>
                <a:cubicBezTo>
                  <a:pt x="93765" y="77035"/>
                  <a:pt x="72688" y="82383"/>
                  <a:pt x="55563" y="89067"/>
                </a:cubicBezTo>
                <a:cubicBezTo>
                  <a:pt x="59515" y="101099"/>
                  <a:pt x="64784" y="113130"/>
                  <a:pt x="72688" y="123825"/>
                </a:cubicBezTo>
                <a:cubicBezTo>
                  <a:pt x="83226" y="109120"/>
                  <a:pt x="95082" y="94414"/>
                  <a:pt x="109572" y="81046"/>
                </a:cubicBezTo>
                <a:cubicBezTo>
                  <a:pt x="112207" y="78372"/>
                  <a:pt x="114841" y="75699"/>
                  <a:pt x="117476" y="73025"/>
                </a:cubicBezTo>
                <a:close/>
                <a:moveTo>
                  <a:pt x="136169" y="72744"/>
                </a:moveTo>
                <a:cubicBezTo>
                  <a:pt x="129565" y="77970"/>
                  <a:pt x="122961" y="83195"/>
                  <a:pt x="117678" y="89727"/>
                </a:cubicBezTo>
                <a:cubicBezTo>
                  <a:pt x="103149" y="104098"/>
                  <a:pt x="89941" y="118468"/>
                  <a:pt x="79375" y="134145"/>
                </a:cubicBezTo>
                <a:cubicBezTo>
                  <a:pt x="89941" y="149821"/>
                  <a:pt x="103149" y="164191"/>
                  <a:pt x="117678" y="178562"/>
                </a:cubicBezTo>
                <a:cubicBezTo>
                  <a:pt x="122961" y="185094"/>
                  <a:pt x="129565" y="190319"/>
                  <a:pt x="136169" y="195545"/>
                </a:cubicBezTo>
                <a:cubicBezTo>
                  <a:pt x="153340" y="196851"/>
                  <a:pt x="170510" y="196851"/>
                  <a:pt x="187680" y="195545"/>
                </a:cubicBezTo>
                <a:cubicBezTo>
                  <a:pt x="194284" y="190319"/>
                  <a:pt x="200888" y="185094"/>
                  <a:pt x="206172" y="178562"/>
                </a:cubicBezTo>
                <a:cubicBezTo>
                  <a:pt x="220700" y="164191"/>
                  <a:pt x="233908" y="149821"/>
                  <a:pt x="244475" y="134145"/>
                </a:cubicBezTo>
                <a:cubicBezTo>
                  <a:pt x="233908" y="118468"/>
                  <a:pt x="220700" y="104098"/>
                  <a:pt x="206172" y="89727"/>
                </a:cubicBezTo>
                <a:cubicBezTo>
                  <a:pt x="200888" y="83195"/>
                  <a:pt x="194284" y="77970"/>
                  <a:pt x="187680" y="72744"/>
                </a:cubicBezTo>
                <a:cubicBezTo>
                  <a:pt x="170510" y="71438"/>
                  <a:pt x="153340" y="71438"/>
                  <a:pt x="136169" y="72744"/>
                </a:cubicBezTo>
                <a:close/>
                <a:moveTo>
                  <a:pt x="162579" y="50800"/>
                </a:moveTo>
                <a:cubicBezTo>
                  <a:pt x="158657" y="53521"/>
                  <a:pt x="154735" y="57604"/>
                  <a:pt x="150813" y="60325"/>
                </a:cubicBezTo>
                <a:cubicBezTo>
                  <a:pt x="158657" y="60325"/>
                  <a:pt x="165194" y="60325"/>
                  <a:pt x="173038" y="60325"/>
                </a:cubicBezTo>
                <a:cubicBezTo>
                  <a:pt x="169116" y="57604"/>
                  <a:pt x="165194" y="53521"/>
                  <a:pt x="162579" y="50800"/>
                </a:cubicBezTo>
                <a:close/>
                <a:moveTo>
                  <a:pt x="251795" y="19215"/>
                </a:moveTo>
                <a:cubicBezTo>
                  <a:pt x="232419" y="15708"/>
                  <a:pt x="203045" y="24569"/>
                  <a:pt x="171450" y="45244"/>
                </a:cubicBezTo>
                <a:cubicBezTo>
                  <a:pt x="178032" y="49183"/>
                  <a:pt x="184615" y="54434"/>
                  <a:pt x="191197" y="60997"/>
                </a:cubicBezTo>
                <a:cubicBezTo>
                  <a:pt x="221475" y="63623"/>
                  <a:pt x="249121" y="68874"/>
                  <a:pt x="271501" y="79376"/>
                </a:cubicBezTo>
                <a:cubicBezTo>
                  <a:pt x="279400" y="55746"/>
                  <a:pt x="278083" y="37368"/>
                  <a:pt x="267552" y="26866"/>
                </a:cubicBezTo>
                <a:cubicBezTo>
                  <a:pt x="263602" y="22928"/>
                  <a:pt x="258254" y="20384"/>
                  <a:pt x="251795" y="19215"/>
                </a:cubicBezTo>
                <a:close/>
                <a:moveTo>
                  <a:pt x="73248" y="18780"/>
                </a:moveTo>
                <a:cubicBezTo>
                  <a:pt x="66830" y="19768"/>
                  <a:pt x="60906" y="22074"/>
                  <a:pt x="56298" y="26684"/>
                </a:cubicBezTo>
                <a:cubicBezTo>
                  <a:pt x="45766" y="37222"/>
                  <a:pt x="44450" y="55665"/>
                  <a:pt x="52349" y="79376"/>
                </a:cubicBezTo>
                <a:cubicBezTo>
                  <a:pt x="74729" y="68838"/>
                  <a:pt x="102374" y="62251"/>
                  <a:pt x="132653" y="60934"/>
                </a:cubicBezTo>
                <a:cubicBezTo>
                  <a:pt x="139235" y="54347"/>
                  <a:pt x="145818" y="49078"/>
                  <a:pt x="152400" y="45126"/>
                </a:cubicBezTo>
                <a:cubicBezTo>
                  <a:pt x="144501" y="39857"/>
                  <a:pt x="136602" y="34588"/>
                  <a:pt x="128704" y="31953"/>
                </a:cubicBezTo>
                <a:cubicBezTo>
                  <a:pt x="124754" y="35905"/>
                  <a:pt x="119488" y="38540"/>
                  <a:pt x="112906" y="38540"/>
                </a:cubicBezTo>
                <a:cubicBezTo>
                  <a:pt x="102374" y="38540"/>
                  <a:pt x="93159" y="30636"/>
                  <a:pt x="93159" y="18780"/>
                </a:cubicBezTo>
                <a:cubicBezTo>
                  <a:pt x="86577" y="18122"/>
                  <a:pt x="79665" y="17792"/>
                  <a:pt x="73248" y="18780"/>
                </a:cubicBezTo>
                <a:close/>
                <a:moveTo>
                  <a:pt x="112713" y="9525"/>
                </a:moveTo>
                <a:cubicBezTo>
                  <a:pt x="107452" y="9525"/>
                  <a:pt x="103188" y="13789"/>
                  <a:pt x="103188" y="19050"/>
                </a:cubicBezTo>
                <a:cubicBezTo>
                  <a:pt x="103188" y="24311"/>
                  <a:pt x="107452" y="28575"/>
                  <a:pt x="112713" y="28575"/>
                </a:cubicBezTo>
                <a:cubicBezTo>
                  <a:pt x="117974" y="28575"/>
                  <a:pt x="122238" y="24311"/>
                  <a:pt x="122238" y="19050"/>
                </a:cubicBezTo>
                <a:cubicBezTo>
                  <a:pt x="122238" y="13789"/>
                  <a:pt x="117974" y="9525"/>
                  <a:pt x="112713" y="9525"/>
                </a:cubicBezTo>
                <a:close/>
                <a:moveTo>
                  <a:pt x="112272" y="0"/>
                </a:moveTo>
                <a:cubicBezTo>
                  <a:pt x="122839" y="0"/>
                  <a:pt x="132085" y="9206"/>
                  <a:pt x="132085" y="19727"/>
                </a:cubicBezTo>
                <a:cubicBezTo>
                  <a:pt x="132085" y="21042"/>
                  <a:pt x="132085" y="21042"/>
                  <a:pt x="132085" y="22357"/>
                </a:cubicBezTo>
                <a:cubicBezTo>
                  <a:pt x="141331" y="26303"/>
                  <a:pt x="151898" y="31563"/>
                  <a:pt x="162465" y="38139"/>
                </a:cubicBezTo>
                <a:cubicBezTo>
                  <a:pt x="184919" y="23672"/>
                  <a:pt x="206053" y="14466"/>
                  <a:pt x="225865" y="10521"/>
                </a:cubicBezTo>
                <a:cubicBezTo>
                  <a:pt x="248320" y="5261"/>
                  <a:pt x="265491" y="9206"/>
                  <a:pt x="276058" y="19727"/>
                </a:cubicBezTo>
                <a:cubicBezTo>
                  <a:pt x="289266" y="32878"/>
                  <a:pt x="291908" y="56551"/>
                  <a:pt x="282662" y="84169"/>
                </a:cubicBezTo>
                <a:cubicBezTo>
                  <a:pt x="299833" y="93375"/>
                  <a:pt x="311721" y="102581"/>
                  <a:pt x="318325" y="114417"/>
                </a:cubicBezTo>
                <a:cubicBezTo>
                  <a:pt x="328892" y="114417"/>
                  <a:pt x="338138" y="123623"/>
                  <a:pt x="338138" y="134144"/>
                </a:cubicBezTo>
                <a:cubicBezTo>
                  <a:pt x="338138" y="144665"/>
                  <a:pt x="328892" y="153871"/>
                  <a:pt x="318325" y="153871"/>
                </a:cubicBezTo>
                <a:cubicBezTo>
                  <a:pt x="311721" y="165707"/>
                  <a:pt x="298512" y="174913"/>
                  <a:pt x="282662" y="184119"/>
                </a:cubicBezTo>
                <a:cubicBezTo>
                  <a:pt x="291908" y="211737"/>
                  <a:pt x="289266" y="235410"/>
                  <a:pt x="276058" y="248561"/>
                </a:cubicBezTo>
                <a:cubicBezTo>
                  <a:pt x="268133" y="256452"/>
                  <a:pt x="257566" y="260397"/>
                  <a:pt x="243037" y="260397"/>
                </a:cubicBezTo>
                <a:cubicBezTo>
                  <a:pt x="237753" y="260397"/>
                  <a:pt x="232470" y="259082"/>
                  <a:pt x="225865" y="257767"/>
                </a:cubicBezTo>
                <a:cubicBezTo>
                  <a:pt x="206053" y="253822"/>
                  <a:pt x="184919" y="244616"/>
                  <a:pt x="161144" y="230149"/>
                </a:cubicBezTo>
                <a:cubicBezTo>
                  <a:pt x="151898" y="235410"/>
                  <a:pt x="142652" y="241985"/>
                  <a:pt x="133406" y="245931"/>
                </a:cubicBezTo>
                <a:cubicBezTo>
                  <a:pt x="133406" y="247246"/>
                  <a:pt x="133406" y="247246"/>
                  <a:pt x="133406" y="248561"/>
                </a:cubicBezTo>
                <a:cubicBezTo>
                  <a:pt x="133406" y="259082"/>
                  <a:pt x="124160" y="268288"/>
                  <a:pt x="112272" y="268288"/>
                </a:cubicBezTo>
                <a:cubicBezTo>
                  <a:pt x="105668" y="268288"/>
                  <a:pt x="99064" y="264343"/>
                  <a:pt x="95101" y="259082"/>
                </a:cubicBezTo>
                <a:cubicBezTo>
                  <a:pt x="89818" y="259082"/>
                  <a:pt x="84534" y="260397"/>
                  <a:pt x="80572" y="260397"/>
                </a:cubicBezTo>
                <a:cubicBezTo>
                  <a:pt x="66042" y="260397"/>
                  <a:pt x="55476" y="256452"/>
                  <a:pt x="47551" y="248561"/>
                </a:cubicBezTo>
                <a:cubicBezTo>
                  <a:pt x="34342" y="235410"/>
                  <a:pt x="31700" y="211737"/>
                  <a:pt x="40946" y="184119"/>
                </a:cubicBezTo>
                <a:cubicBezTo>
                  <a:pt x="14529" y="170968"/>
                  <a:pt x="0" y="152556"/>
                  <a:pt x="0" y="134144"/>
                </a:cubicBezTo>
                <a:cubicBezTo>
                  <a:pt x="0" y="115732"/>
                  <a:pt x="14529" y="97320"/>
                  <a:pt x="40946" y="84169"/>
                </a:cubicBezTo>
                <a:cubicBezTo>
                  <a:pt x="31700" y="56551"/>
                  <a:pt x="34342" y="32878"/>
                  <a:pt x="47551" y="19727"/>
                </a:cubicBezTo>
                <a:cubicBezTo>
                  <a:pt x="58117" y="9206"/>
                  <a:pt x="73968" y="6576"/>
                  <a:pt x="95101" y="9206"/>
                </a:cubicBezTo>
                <a:cubicBezTo>
                  <a:pt x="97743" y="3945"/>
                  <a:pt x="104347" y="0"/>
                  <a:pt x="1122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46399692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6915" y="195825"/>
            <a:ext cx="11855085" cy="867700"/>
            <a:chOff x="336915" y="195825"/>
            <a:chExt cx="11855085" cy="867700"/>
          </a:xfrm>
        </p:grpSpPr>
        <p:pic>
          <p:nvPicPr>
            <p:cNvPr id="3" name="图片 2"/>
            <p:cNvPicPr>
              <a:picLocks noChangeAspect="1"/>
            </p:cNvPicPr>
            <p:nvPr/>
          </p:nvPicPr>
          <p:blipFill>
            <a:blip r:embed="rId3"/>
            <a:stretch>
              <a:fillRect/>
            </a:stretch>
          </p:blipFill>
          <p:spPr>
            <a:xfrm>
              <a:off x="336915" y="195825"/>
              <a:ext cx="954856" cy="867700"/>
            </a:xfrm>
            <a:prstGeom prst="rect">
              <a:avLst/>
            </a:prstGeom>
            <a:effectLst/>
          </p:spPr>
        </p:pic>
        <p:sp>
          <p:nvSpPr>
            <p:cNvPr id="4" name="文本框 3"/>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5" name="文本框 4"/>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6" name="直接连接符 5"/>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2061146" y="1777794"/>
            <a:ext cx="5000156" cy="964135"/>
            <a:chOff x="6723970" y="2930779"/>
            <a:chExt cx="5000156" cy="964135"/>
          </a:xfrm>
        </p:grpSpPr>
        <p:sp>
          <p:nvSpPr>
            <p:cNvPr id="8" name="矩形 7"/>
            <p:cNvSpPr/>
            <p:nvPr/>
          </p:nvSpPr>
          <p:spPr>
            <a:xfrm>
              <a:off x="6723970" y="3285516"/>
              <a:ext cx="50001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9" name="矩形 8"/>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0" name="组合 9"/>
          <p:cNvGrpSpPr/>
          <p:nvPr/>
        </p:nvGrpSpPr>
        <p:grpSpPr>
          <a:xfrm>
            <a:off x="2061146" y="3229223"/>
            <a:ext cx="5000156" cy="964135"/>
            <a:chOff x="6723970" y="2930779"/>
            <a:chExt cx="5000156" cy="964135"/>
          </a:xfrm>
        </p:grpSpPr>
        <p:sp>
          <p:nvSpPr>
            <p:cNvPr id="11" name="矩形 10"/>
            <p:cNvSpPr/>
            <p:nvPr/>
          </p:nvSpPr>
          <p:spPr>
            <a:xfrm>
              <a:off x="6723970" y="3285516"/>
              <a:ext cx="50001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2" name="矩形 11"/>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3" name="组合 12"/>
          <p:cNvGrpSpPr/>
          <p:nvPr/>
        </p:nvGrpSpPr>
        <p:grpSpPr>
          <a:xfrm>
            <a:off x="2061146" y="4680652"/>
            <a:ext cx="5000156" cy="964135"/>
            <a:chOff x="6723970" y="2930779"/>
            <a:chExt cx="5000156" cy="964135"/>
          </a:xfrm>
        </p:grpSpPr>
        <p:sp>
          <p:nvSpPr>
            <p:cNvPr id="14" name="矩形 13"/>
            <p:cNvSpPr/>
            <p:nvPr/>
          </p:nvSpPr>
          <p:spPr>
            <a:xfrm>
              <a:off x="6723970" y="3285516"/>
              <a:ext cx="50001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5" name="矩形 14"/>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16" name="椭圆 15"/>
          <p:cNvSpPr/>
          <p:nvPr/>
        </p:nvSpPr>
        <p:spPr>
          <a:xfrm>
            <a:off x="1039083" y="1941056"/>
            <a:ext cx="770775" cy="770775"/>
          </a:xfrm>
          <a:prstGeom prst="ellipse">
            <a:avLst/>
          </a:prstGeom>
          <a:solidFill>
            <a:srgbClr val="C8A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39083" y="3340449"/>
            <a:ext cx="770775" cy="770775"/>
          </a:xfrm>
          <a:prstGeom prst="ellipse">
            <a:avLst/>
          </a:prstGeom>
          <a:solidFill>
            <a:srgbClr val="B1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39083" y="4739843"/>
            <a:ext cx="770775" cy="770775"/>
          </a:xfrm>
          <a:prstGeom prst="ellipse">
            <a:avLst/>
          </a:prstGeom>
          <a:solidFill>
            <a:srgbClr val="BF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18"/>
          <p:cNvSpPr/>
          <p:nvPr/>
        </p:nvSpPr>
        <p:spPr>
          <a:xfrm>
            <a:off x="1194312" y="2139116"/>
            <a:ext cx="460318" cy="374656"/>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19"/>
          <p:cNvSpPr/>
          <p:nvPr/>
        </p:nvSpPr>
        <p:spPr>
          <a:xfrm>
            <a:off x="1194312" y="3497880"/>
            <a:ext cx="460318" cy="455913"/>
          </a:xfrm>
          <a:custGeom>
            <a:avLst/>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6"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椭圆 20"/>
          <p:cNvSpPr/>
          <p:nvPr/>
        </p:nvSpPr>
        <p:spPr>
          <a:xfrm>
            <a:off x="1195397" y="4895072"/>
            <a:ext cx="458147" cy="460318"/>
          </a:xfrm>
          <a:custGeom>
            <a:avLst/>
            <a:gdLst>
              <a:gd name="connsiteX0" fmla="*/ 167481 w 334963"/>
              <a:gd name="connsiteY0" fmla="*/ 265113 h 336550"/>
              <a:gd name="connsiteX1" fmla="*/ 128587 w 334963"/>
              <a:gd name="connsiteY1" fmla="*/ 285895 h 336550"/>
              <a:gd name="connsiteX2" fmla="*/ 167481 w 334963"/>
              <a:gd name="connsiteY2" fmla="*/ 322263 h 336550"/>
              <a:gd name="connsiteX3" fmla="*/ 206375 w 334963"/>
              <a:gd name="connsiteY3" fmla="*/ 285895 h 336550"/>
              <a:gd name="connsiteX4" fmla="*/ 167481 w 334963"/>
              <a:gd name="connsiteY4" fmla="*/ 265113 h 336550"/>
              <a:gd name="connsiteX5" fmla="*/ 158750 w 334963"/>
              <a:gd name="connsiteY5" fmla="*/ 242888 h 336550"/>
              <a:gd name="connsiteX6" fmla="*/ 167482 w 334963"/>
              <a:gd name="connsiteY6" fmla="*/ 249238 h 336550"/>
              <a:gd name="connsiteX7" fmla="*/ 176213 w 334963"/>
              <a:gd name="connsiteY7" fmla="*/ 242888 h 336550"/>
              <a:gd name="connsiteX8" fmla="*/ 167482 w 334963"/>
              <a:gd name="connsiteY8" fmla="*/ 242888 h 336550"/>
              <a:gd name="connsiteX9" fmla="*/ 158750 w 334963"/>
              <a:gd name="connsiteY9" fmla="*/ 242888 h 336550"/>
              <a:gd name="connsiteX10" fmla="*/ 222250 w 334963"/>
              <a:gd name="connsiteY10" fmla="*/ 238125 h 336550"/>
              <a:gd name="connsiteX11" fmla="*/ 197410 w 334963"/>
              <a:gd name="connsiteY11" fmla="*/ 240846 h 336550"/>
              <a:gd name="connsiteX12" fmla="*/ 177800 w 334963"/>
              <a:gd name="connsiteY12" fmla="*/ 257175 h 336550"/>
              <a:gd name="connsiteX13" fmla="*/ 211791 w 334963"/>
              <a:gd name="connsiteY13" fmla="*/ 276225 h 336550"/>
              <a:gd name="connsiteX14" fmla="*/ 222250 w 334963"/>
              <a:gd name="connsiteY14" fmla="*/ 238125 h 336550"/>
              <a:gd name="connsiteX15" fmla="*/ 112712 w 334963"/>
              <a:gd name="connsiteY15" fmla="*/ 238125 h 336550"/>
              <a:gd name="connsiteX16" fmla="*/ 123171 w 334963"/>
              <a:gd name="connsiteY16" fmla="*/ 276225 h 336550"/>
              <a:gd name="connsiteX17" fmla="*/ 157162 w 334963"/>
              <a:gd name="connsiteY17" fmla="*/ 257175 h 336550"/>
              <a:gd name="connsiteX18" fmla="*/ 137552 w 334963"/>
              <a:gd name="connsiteY18" fmla="*/ 240846 h 336550"/>
              <a:gd name="connsiteX19" fmla="*/ 112712 w 334963"/>
              <a:gd name="connsiteY19" fmla="*/ 238125 h 336550"/>
              <a:gd name="connsiteX20" fmla="*/ 279400 w 334963"/>
              <a:gd name="connsiteY20" fmla="*/ 223838 h 336550"/>
              <a:gd name="connsiteX21" fmla="*/ 235743 w 334963"/>
              <a:gd name="connsiteY21" fmla="*/ 235793 h 336550"/>
              <a:gd name="connsiteX22" fmla="*/ 223837 w 334963"/>
              <a:gd name="connsiteY22" fmla="*/ 279628 h 336550"/>
              <a:gd name="connsiteX23" fmla="*/ 276754 w 334963"/>
              <a:gd name="connsiteY23" fmla="*/ 278299 h 336550"/>
              <a:gd name="connsiteX24" fmla="*/ 279400 w 334963"/>
              <a:gd name="connsiteY24" fmla="*/ 223838 h 336550"/>
              <a:gd name="connsiteX25" fmla="*/ 55563 w 334963"/>
              <a:gd name="connsiteY25" fmla="*/ 223838 h 336550"/>
              <a:gd name="connsiteX26" fmla="*/ 58208 w 334963"/>
              <a:gd name="connsiteY26" fmla="*/ 278299 h 336550"/>
              <a:gd name="connsiteX27" fmla="*/ 111125 w 334963"/>
              <a:gd name="connsiteY27" fmla="*/ 279628 h 336550"/>
              <a:gd name="connsiteX28" fmla="*/ 99219 w 334963"/>
              <a:gd name="connsiteY28" fmla="*/ 235793 h 336550"/>
              <a:gd name="connsiteX29" fmla="*/ 55563 w 334963"/>
              <a:gd name="connsiteY29" fmla="*/ 223838 h 336550"/>
              <a:gd name="connsiteX30" fmla="*/ 227013 w 334963"/>
              <a:gd name="connsiteY30" fmla="*/ 214313 h 336550"/>
              <a:gd name="connsiteX31" fmla="*/ 220663 w 334963"/>
              <a:gd name="connsiteY31" fmla="*/ 220663 h 336550"/>
              <a:gd name="connsiteX32" fmla="*/ 214313 w 334963"/>
              <a:gd name="connsiteY32" fmla="*/ 227013 h 336550"/>
              <a:gd name="connsiteX33" fmla="*/ 225743 w 334963"/>
              <a:gd name="connsiteY33" fmla="*/ 225743 h 336550"/>
              <a:gd name="connsiteX34" fmla="*/ 227013 w 334963"/>
              <a:gd name="connsiteY34" fmla="*/ 214313 h 336550"/>
              <a:gd name="connsiteX35" fmla="*/ 107950 w 334963"/>
              <a:gd name="connsiteY35" fmla="*/ 214313 h 336550"/>
              <a:gd name="connsiteX36" fmla="*/ 109220 w 334963"/>
              <a:gd name="connsiteY36" fmla="*/ 225743 h 336550"/>
              <a:gd name="connsiteX37" fmla="*/ 120650 w 334963"/>
              <a:gd name="connsiteY37" fmla="*/ 227013 h 336550"/>
              <a:gd name="connsiteX38" fmla="*/ 114300 w 334963"/>
              <a:gd name="connsiteY38" fmla="*/ 220663 h 336550"/>
              <a:gd name="connsiteX39" fmla="*/ 107950 w 334963"/>
              <a:gd name="connsiteY39" fmla="*/ 214313 h 336550"/>
              <a:gd name="connsiteX40" fmla="*/ 255705 w 334963"/>
              <a:gd name="connsiteY40" fmla="*/ 179388 h 336550"/>
              <a:gd name="connsiteX41" fmla="*/ 240830 w 334963"/>
              <a:gd name="connsiteY41" fmla="*/ 197572 h 336550"/>
              <a:gd name="connsiteX42" fmla="*/ 238125 w 334963"/>
              <a:gd name="connsiteY42" fmla="*/ 222251 h 336550"/>
              <a:gd name="connsiteX43" fmla="*/ 274638 w 334963"/>
              <a:gd name="connsiteY43" fmla="*/ 211860 h 336550"/>
              <a:gd name="connsiteX44" fmla="*/ 255705 w 334963"/>
              <a:gd name="connsiteY44" fmla="*/ 179388 h 336550"/>
              <a:gd name="connsiteX45" fmla="*/ 79258 w 334963"/>
              <a:gd name="connsiteY45" fmla="*/ 179388 h 336550"/>
              <a:gd name="connsiteX46" fmla="*/ 60325 w 334963"/>
              <a:gd name="connsiteY46" fmla="*/ 211860 h 336550"/>
              <a:gd name="connsiteX47" fmla="*/ 96838 w 334963"/>
              <a:gd name="connsiteY47" fmla="*/ 222251 h 336550"/>
              <a:gd name="connsiteX48" fmla="*/ 94133 w 334963"/>
              <a:gd name="connsiteY48" fmla="*/ 197572 h 336550"/>
              <a:gd name="connsiteX49" fmla="*/ 79258 w 334963"/>
              <a:gd name="connsiteY49" fmla="*/ 179388 h 336550"/>
              <a:gd name="connsiteX50" fmla="*/ 241300 w 334963"/>
              <a:gd name="connsiteY50" fmla="*/ 158750 h 336550"/>
              <a:gd name="connsiteX51" fmla="*/ 242623 w 334963"/>
              <a:gd name="connsiteY51" fmla="*/ 167482 h 336550"/>
              <a:gd name="connsiteX52" fmla="*/ 241300 w 334963"/>
              <a:gd name="connsiteY52" fmla="*/ 176213 h 336550"/>
              <a:gd name="connsiteX53" fmla="*/ 249238 w 334963"/>
              <a:gd name="connsiteY53" fmla="*/ 167482 h 336550"/>
              <a:gd name="connsiteX54" fmla="*/ 241300 w 334963"/>
              <a:gd name="connsiteY54" fmla="*/ 158750 h 336550"/>
              <a:gd name="connsiteX55" fmla="*/ 93663 w 334963"/>
              <a:gd name="connsiteY55" fmla="*/ 158750 h 336550"/>
              <a:gd name="connsiteX56" fmla="*/ 85725 w 334963"/>
              <a:gd name="connsiteY56" fmla="*/ 167482 h 336550"/>
              <a:gd name="connsiteX57" fmla="*/ 93663 w 334963"/>
              <a:gd name="connsiteY57" fmla="*/ 176213 h 336550"/>
              <a:gd name="connsiteX58" fmla="*/ 92340 w 334963"/>
              <a:gd name="connsiteY58" fmla="*/ 167482 h 336550"/>
              <a:gd name="connsiteX59" fmla="*/ 93663 w 334963"/>
              <a:gd name="connsiteY59" fmla="*/ 158750 h 336550"/>
              <a:gd name="connsiteX60" fmla="*/ 167482 w 334963"/>
              <a:gd name="connsiteY60" fmla="*/ 155575 h 336550"/>
              <a:gd name="connsiteX61" fmla="*/ 155575 w 334963"/>
              <a:gd name="connsiteY61" fmla="*/ 168275 h 336550"/>
              <a:gd name="connsiteX62" fmla="*/ 167482 w 334963"/>
              <a:gd name="connsiteY62" fmla="*/ 180975 h 336550"/>
              <a:gd name="connsiteX63" fmla="*/ 179389 w 334963"/>
              <a:gd name="connsiteY63" fmla="*/ 168275 h 336550"/>
              <a:gd name="connsiteX64" fmla="*/ 167482 w 334963"/>
              <a:gd name="connsiteY64" fmla="*/ 155575 h 336550"/>
              <a:gd name="connsiteX65" fmla="*/ 167482 w 334963"/>
              <a:gd name="connsiteY65" fmla="*/ 142875 h 336550"/>
              <a:gd name="connsiteX66" fmla="*/ 192089 w 334963"/>
              <a:gd name="connsiteY66" fmla="*/ 167482 h 336550"/>
              <a:gd name="connsiteX67" fmla="*/ 167482 w 334963"/>
              <a:gd name="connsiteY67" fmla="*/ 192089 h 336550"/>
              <a:gd name="connsiteX68" fmla="*/ 142875 w 334963"/>
              <a:gd name="connsiteY68" fmla="*/ 167482 h 336550"/>
              <a:gd name="connsiteX69" fmla="*/ 167482 w 334963"/>
              <a:gd name="connsiteY69" fmla="*/ 142875 h 336550"/>
              <a:gd name="connsiteX70" fmla="*/ 285715 w 334963"/>
              <a:gd name="connsiteY70" fmla="*/ 128588 h 336550"/>
              <a:gd name="connsiteX71" fmla="*/ 263525 w 334963"/>
              <a:gd name="connsiteY71" fmla="*/ 167482 h 336550"/>
              <a:gd name="connsiteX72" fmla="*/ 285715 w 334963"/>
              <a:gd name="connsiteY72" fmla="*/ 206376 h 336550"/>
              <a:gd name="connsiteX73" fmla="*/ 322263 w 334963"/>
              <a:gd name="connsiteY73" fmla="*/ 167482 h 336550"/>
              <a:gd name="connsiteX74" fmla="*/ 285715 w 334963"/>
              <a:gd name="connsiteY74" fmla="*/ 128588 h 336550"/>
              <a:gd name="connsiteX75" fmla="*/ 48648 w 334963"/>
              <a:gd name="connsiteY75" fmla="*/ 128588 h 336550"/>
              <a:gd name="connsiteX76" fmla="*/ 11112 w 334963"/>
              <a:gd name="connsiteY76" fmla="*/ 167482 h 336550"/>
              <a:gd name="connsiteX77" fmla="*/ 48648 w 334963"/>
              <a:gd name="connsiteY77" fmla="*/ 206376 h 336550"/>
              <a:gd name="connsiteX78" fmla="*/ 71437 w 334963"/>
              <a:gd name="connsiteY78" fmla="*/ 167482 h 336550"/>
              <a:gd name="connsiteX79" fmla="*/ 48648 w 334963"/>
              <a:gd name="connsiteY79" fmla="*/ 128588 h 336550"/>
              <a:gd name="connsiteX80" fmla="*/ 238125 w 334963"/>
              <a:gd name="connsiteY80" fmla="*/ 114300 h 336550"/>
              <a:gd name="connsiteX81" fmla="*/ 240830 w 334963"/>
              <a:gd name="connsiteY81" fmla="*/ 137680 h 336550"/>
              <a:gd name="connsiteX82" fmla="*/ 255705 w 334963"/>
              <a:gd name="connsiteY82" fmla="*/ 157163 h 336550"/>
              <a:gd name="connsiteX83" fmla="*/ 274638 w 334963"/>
              <a:gd name="connsiteY83" fmla="*/ 124691 h 336550"/>
              <a:gd name="connsiteX84" fmla="*/ 238125 w 334963"/>
              <a:gd name="connsiteY84" fmla="*/ 114300 h 336550"/>
              <a:gd name="connsiteX85" fmla="*/ 96838 w 334963"/>
              <a:gd name="connsiteY85" fmla="*/ 114300 h 336550"/>
              <a:gd name="connsiteX86" fmla="*/ 60325 w 334963"/>
              <a:gd name="connsiteY86" fmla="*/ 124691 h 336550"/>
              <a:gd name="connsiteX87" fmla="*/ 79258 w 334963"/>
              <a:gd name="connsiteY87" fmla="*/ 157163 h 336550"/>
              <a:gd name="connsiteX88" fmla="*/ 94133 w 334963"/>
              <a:gd name="connsiteY88" fmla="*/ 137680 h 336550"/>
              <a:gd name="connsiteX89" fmla="*/ 96838 w 334963"/>
              <a:gd name="connsiteY89" fmla="*/ 114300 h 336550"/>
              <a:gd name="connsiteX90" fmla="*/ 214313 w 334963"/>
              <a:gd name="connsiteY90" fmla="*/ 107950 h 336550"/>
              <a:gd name="connsiteX91" fmla="*/ 220663 w 334963"/>
              <a:gd name="connsiteY91" fmla="*/ 115094 h 336550"/>
              <a:gd name="connsiteX92" fmla="*/ 227013 w 334963"/>
              <a:gd name="connsiteY92" fmla="*/ 122238 h 336550"/>
              <a:gd name="connsiteX93" fmla="*/ 225743 w 334963"/>
              <a:gd name="connsiteY93" fmla="*/ 110808 h 336550"/>
              <a:gd name="connsiteX94" fmla="*/ 214313 w 334963"/>
              <a:gd name="connsiteY94" fmla="*/ 107950 h 336550"/>
              <a:gd name="connsiteX95" fmla="*/ 120650 w 334963"/>
              <a:gd name="connsiteY95" fmla="*/ 107950 h 336550"/>
              <a:gd name="connsiteX96" fmla="*/ 109220 w 334963"/>
              <a:gd name="connsiteY96" fmla="*/ 110808 h 336550"/>
              <a:gd name="connsiteX97" fmla="*/ 107950 w 334963"/>
              <a:gd name="connsiteY97" fmla="*/ 122238 h 336550"/>
              <a:gd name="connsiteX98" fmla="*/ 114300 w 334963"/>
              <a:gd name="connsiteY98" fmla="*/ 115094 h 336550"/>
              <a:gd name="connsiteX99" fmla="*/ 120650 w 334963"/>
              <a:gd name="connsiteY99" fmla="*/ 107950 h 336550"/>
              <a:gd name="connsiteX100" fmla="*/ 166688 w 334963"/>
              <a:gd name="connsiteY100" fmla="*/ 106363 h 336550"/>
              <a:gd name="connsiteX101" fmla="*/ 141659 w 334963"/>
              <a:gd name="connsiteY101" fmla="*/ 107680 h 336550"/>
              <a:gd name="connsiteX102" fmla="*/ 123217 w 334963"/>
              <a:gd name="connsiteY102" fmla="*/ 124805 h 336550"/>
              <a:gd name="connsiteX103" fmla="*/ 106092 w 334963"/>
              <a:gd name="connsiteY103" fmla="*/ 143247 h 336550"/>
              <a:gd name="connsiteX104" fmla="*/ 104775 w 334963"/>
              <a:gd name="connsiteY104" fmla="*/ 168276 h 336550"/>
              <a:gd name="connsiteX105" fmla="*/ 106092 w 334963"/>
              <a:gd name="connsiteY105" fmla="*/ 193304 h 336550"/>
              <a:gd name="connsiteX106" fmla="*/ 123217 w 334963"/>
              <a:gd name="connsiteY106" fmla="*/ 213063 h 336550"/>
              <a:gd name="connsiteX107" fmla="*/ 141659 w 334963"/>
              <a:gd name="connsiteY107" fmla="*/ 230188 h 336550"/>
              <a:gd name="connsiteX108" fmla="*/ 166688 w 334963"/>
              <a:gd name="connsiteY108" fmla="*/ 230188 h 336550"/>
              <a:gd name="connsiteX109" fmla="*/ 191716 w 334963"/>
              <a:gd name="connsiteY109" fmla="*/ 230188 h 336550"/>
              <a:gd name="connsiteX110" fmla="*/ 210158 w 334963"/>
              <a:gd name="connsiteY110" fmla="*/ 213063 h 336550"/>
              <a:gd name="connsiteX111" fmla="*/ 227283 w 334963"/>
              <a:gd name="connsiteY111" fmla="*/ 193304 h 336550"/>
              <a:gd name="connsiteX112" fmla="*/ 228600 w 334963"/>
              <a:gd name="connsiteY112" fmla="*/ 168276 h 336550"/>
              <a:gd name="connsiteX113" fmla="*/ 227283 w 334963"/>
              <a:gd name="connsiteY113" fmla="*/ 143247 h 336550"/>
              <a:gd name="connsiteX114" fmla="*/ 210158 w 334963"/>
              <a:gd name="connsiteY114" fmla="*/ 124805 h 336550"/>
              <a:gd name="connsiteX115" fmla="*/ 191716 w 334963"/>
              <a:gd name="connsiteY115" fmla="*/ 107680 h 336550"/>
              <a:gd name="connsiteX116" fmla="*/ 166688 w 334963"/>
              <a:gd name="connsiteY116" fmla="*/ 106363 h 336550"/>
              <a:gd name="connsiteX117" fmla="*/ 167482 w 334963"/>
              <a:gd name="connsiteY117" fmla="*/ 87313 h 336550"/>
              <a:gd name="connsiteX118" fmla="*/ 158750 w 334963"/>
              <a:gd name="connsiteY118" fmla="*/ 93663 h 336550"/>
              <a:gd name="connsiteX119" fmla="*/ 167482 w 334963"/>
              <a:gd name="connsiteY119" fmla="*/ 93663 h 336550"/>
              <a:gd name="connsiteX120" fmla="*/ 176213 w 334963"/>
              <a:gd name="connsiteY120" fmla="*/ 93663 h 336550"/>
              <a:gd name="connsiteX121" fmla="*/ 167482 w 334963"/>
              <a:gd name="connsiteY121" fmla="*/ 87313 h 336550"/>
              <a:gd name="connsiteX122" fmla="*/ 211791 w 334963"/>
              <a:gd name="connsiteY122" fmla="*/ 60325 h 336550"/>
              <a:gd name="connsiteX123" fmla="*/ 177800 w 334963"/>
              <a:gd name="connsiteY123" fmla="*/ 79375 h 336550"/>
              <a:gd name="connsiteX124" fmla="*/ 197410 w 334963"/>
              <a:gd name="connsiteY124" fmla="*/ 95704 h 336550"/>
              <a:gd name="connsiteX125" fmla="*/ 222250 w 334963"/>
              <a:gd name="connsiteY125" fmla="*/ 98425 h 336550"/>
              <a:gd name="connsiteX126" fmla="*/ 211791 w 334963"/>
              <a:gd name="connsiteY126" fmla="*/ 60325 h 336550"/>
              <a:gd name="connsiteX127" fmla="*/ 123172 w 334963"/>
              <a:gd name="connsiteY127" fmla="*/ 60325 h 336550"/>
              <a:gd name="connsiteX128" fmla="*/ 112713 w 334963"/>
              <a:gd name="connsiteY128" fmla="*/ 98425 h 336550"/>
              <a:gd name="connsiteX129" fmla="*/ 137553 w 334963"/>
              <a:gd name="connsiteY129" fmla="*/ 95704 h 336550"/>
              <a:gd name="connsiteX130" fmla="*/ 157163 w 334963"/>
              <a:gd name="connsiteY130" fmla="*/ 79375 h 336550"/>
              <a:gd name="connsiteX131" fmla="*/ 123172 w 334963"/>
              <a:gd name="connsiteY131" fmla="*/ 60325 h 336550"/>
              <a:gd name="connsiteX132" fmla="*/ 254265 w 334963"/>
              <a:gd name="connsiteY132" fmla="*/ 50800 h 336550"/>
              <a:gd name="connsiteX133" fmla="*/ 223838 w 334963"/>
              <a:gd name="connsiteY133" fmla="*/ 56069 h 336550"/>
              <a:gd name="connsiteX134" fmla="*/ 235744 w 334963"/>
              <a:gd name="connsiteY134" fmla="*/ 99540 h 336550"/>
              <a:gd name="connsiteX135" fmla="*/ 279401 w 334963"/>
              <a:gd name="connsiteY135" fmla="*/ 112713 h 336550"/>
              <a:gd name="connsiteX136" fmla="*/ 276755 w 334963"/>
              <a:gd name="connsiteY136" fmla="*/ 58704 h 336550"/>
              <a:gd name="connsiteX137" fmla="*/ 254265 w 334963"/>
              <a:gd name="connsiteY137" fmla="*/ 50800 h 336550"/>
              <a:gd name="connsiteX138" fmla="*/ 80833 w 334963"/>
              <a:gd name="connsiteY138" fmla="*/ 50800 h 336550"/>
              <a:gd name="connsiteX139" fmla="*/ 58252 w 334963"/>
              <a:gd name="connsiteY139" fmla="*/ 58704 h 336550"/>
              <a:gd name="connsiteX140" fmla="*/ 55595 w 334963"/>
              <a:gd name="connsiteY140" fmla="*/ 112713 h 336550"/>
              <a:gd name="connsiteX141" fmla="*/ 99430 w 334963"/>
              <a:gd name="connsiteY141" fmla="*/ 99540 h 336550"/>
              <a:gd name="connsiteX142" fmla="*/ 112713 w 334963"/>
              <a:gd name="connsiteY142" fmla="*/ 56069 h 336550"/>
              <a:gd name="connsiteX143" fmla="*/ 80833 w 334963"/>
              <a:gd name="connsiteY143" fmla="*/ 50800 h 336550"/>
              <a:gd name="connsiteX144" fmla="*/ 167482 w 334963"/>
              <a:gd name="connsiteY144" fmla="*/ 12700 h 336550"/>
              <a:gd name="connsiteX145" fmla="*/ 128588 w 334963"/>
              <a:gd name="connsiteY145" fmla="*/ 49248 h 336550"/>
              <a:gd name="connsiteX146" fmla="*/ 167482 w 334963"/>
              <a:gd name="connsiteY146" fmla="*/ 71438 h 336550"/>
              <a:gd name="connsiteX147" fmla="*/ 206376 w 334963"/>
              <a:gd name="connsiteY147" fmla="*/ 49248 h 336550"/>
              <a:gd name="connsiteX148" fmla="*/ 167482 w 334963"/>
              <a:gd name="connsiteY148" fmla="*/ 12700 h 336550"/>
              <a:gd name="connsiteX149" fmla="*/ 167482 w 334963"/>
              <a:gd name="connsiteY149" fmla="*/ 0 h 336550"/>
              <a:gd name="connsiteX150" fmla="*/ 218913 w 334963"/>
              <a:gd name="connsiteY150" fmla="*/ 44873 h 336550"/>
              <a:gd name="connsiteX151" fmla="*/ 286169 w 334963"/>
              <a:gd name="connsiteY151" fmla="*/ 48833 h 336550"/>
              <a:gd name="connsiteX152" fmla="*/ 290125 w 334963"/>
              <a:gd name="connsiteY152" fmla="*/ 117463 h 336550"/>
              <a:gd name="connsiteX153" fmla="*/ 334963 w 334963"/>
              <a:gd name="connsiteY153" fmla="*/ 167615 h 336550"/>
              <a:gd name="connsiteX154" fmla="*/ 290125 w 334963"/>
              <a:gd name="connsiteY154" fmla="*/ 219087 h 336550"/>
              <a:gd name="connsiteX155" fmla="*/ 286169 w 334963"/>
              <a:gd name="connsiteY155" fmla="*/ 286397 h 336550"/>
              <a:gd name="connsiteX156" fmla="*/ 254519 w 334963"/>
              <a:gd name="connsiteY156" fmla="*/ 298276 h 336550"/>
              <a:gd name="connsiteX157" fmla="*/ 218913 w 334963"/>
              <a:gd name="connsiteY157" fmla="*/ 291677 h 336550"/>
              <a:gd name="connsiteX158" fmla="*/ 167482 w 334963"/>
              <a:gd name="connsiteY158" fmla="*/ 336550 h 336550"/>
              <a:gd name="connsiteX159" fmla="*/ 116050 w 334963"/>
              <a:gd name="connsiteY159" fmla="*/ 291677 h 336550"/>
              <a:gd name="connsiteX160" fmla="*/ 80444 w 334963"/>
              <a:gd name="connsiteY160" fmla="*/ 298276 h 336550"/>
              <a:gd name="connsiteX161" fmla="*/ 48794 w 334963"/>
              <a:gd name="connsiteY161" fmla="*/ 286397 h 336550"/>
              <a:gd name="connsiteX162" fmla="*/ 44838 w 334963"/>
              <a:gd name="connsiteY162" fmla="*/ 219087 h 336550"/>
              <a:gd name="connsiteX163" fmla="*/ 0 w 334963"/>
              <a:gd name="connsiteY163" fmla="*/ 167615 h 336550"/>
              <a:gd name="connsiteX164" fmla="*/ 44838 w 334963"/>
              <a:gd name="connsiteY164" fmla="*/ 117463 h 336550"/>
              <a:gd name="connsiteX165" fmla="*/ 48794 w 334963"/>
              <a:gd name="connsiteY165" fmla="*/ 48833 h 336550"/>
              <a:gd name="connsiteX166" fmla="*/ 116050 w 334963"/>
              <a:gd name="connsiteY166" fmla="*/ 44873 h 336550"/>
              <a:gd name="connsiteX167" fmla="*/ 167482 w 334963"/>
              <a:gd name="connsiteY167"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34963" h="336550">
                <a:moveTo>
                  <a:pt x="167481" y="265113"/>
                </a:moveTo>
                <a:cubicBezTo>
                  <a:pt x="154516" y="272906"/>
                  <a:pt x="141552" y="280699"/>
                  <a:pt x="128587" y="285895"/>
                </a:cubicBezTo>
                <a:cubicBezTo>
                  <a:pt x="138959" y="309274"/>
                  <a:pt x="153220" y="322263"/>
                  <a:pt x="167481" y="322263"/>
                </a:cubicBezTo>
                <a:cubicBezTo>
                  <a:pt x="181742" y="322263"/>
                  <a:pt x="196003" y="309274"/>
                  <a:pt x="206375" y="285895"/>
                </a:cubicBezTo>
                <a:cubicBezTo>
                  <a:pt x="193410" y="280699"/>
                  <a:pt x="180446" y="272906"/>
                  <a:pt x="167481" y="265113"/>
                </a:cubicBezTo>
                <a:close/>
                <a:moveTo>
                  <a:pt x="158750" y="242888"/>
                </a:moveTo>
                <a:cubicBezTo>
                  <a:pt x="161245" y="245428"/>
                  <a:pt x="164987" y="246698"/>
                  <a:pt x="167482" y="249238"/>
                </a:cubicBezTo>
                <a:cubicBezTo>
                  <a:pt x="169976" y="246698"/>
                  <a:pt x="173718" y="245428"/>
                  <a:pt x="176213" y="242888"/>
                </a:cubicBezTo>
                <a:cubicBezTo>
                  <a:pt x="173718" y="242888"/>
                  <a:pt x="169976" y="242888"/>
                  <a:pt x="167482" y="242888"/>
                </a:cubicBezTo>
                <a:cubicBezTo>
                  <a:pt x="164987" y="242888"/>
                  <a:pt x="161245" y="242888"/>
                  <a:pt x="158750" y="242888"/>
                </a:cubicBezTo>
                <a:close/>
                <a:moveTo>
                  <a:pt x="222250" y="238125"/>
                </a:moveTo>
                <a:cubicBezTo>
                  <a:pt x="214406" y="239486"/>
                  <a:pt x="205254" y="239486"/>
                  <a:pt x="197410" y="240846"/>
                </a:cubicBezTo>
                <a:cubicBezTo>
                  <a:pt x="190874" y="246289"/>
                  <a:pt x="184337" y="251732"/>
                  <a:pt x="177800" y="257175"/>
                </a:cubicBezTo>
                <a:cubicBezTo>
                  <a:pt x="189566" y="263979"/>
                  <a:pt x="200025" y="270782"/>
                  <a:pt x="211791" y="276225"/>
                </a:cubicBezTo>
                <a:cubicBezTo>
                  <a:pt x="215713" y="263979"/>
                  <a:pt x="219635" y="251732"/>
                  <a:pt x="222250" y="238125"/>
                </a:cubicBezTo>
                <a:close/>
                <a:moveTo>
                  <a:pt x="112712" y="238125"/>
                </a:moveTo>
                <a:cubicBezTo>
                  <a:pt x="115327" y="251732"/>
                  <a:pt x="119249" y="263979"/>
                  <a:pt x="123171" y="276225"/>
                </a:cubicBezTo>
                <a:cubicBezTo>
                  <a:pt x="134937" y="270782"/>
                  <a:pt x="145396" y="263979"/>
                  <a:pt x="157162" y="257175"/>
                </a:cubicBezTo>
                <a:cubicBezTo>
                  <a:pt x="150625" y="251732"/>
                  <a:pt x="144088" y="246289"/>
                  <a:pt x="137552" y="240846"/>
                </a:cubicBezTo>
                <a:cubicBezTo>
                  <a:pt x="129708" y="239486"/>
                  <a:pt x="120556" y="239486"/>
                  <a:pt x="112712" y="238125"/>
                </a:cubicBezTo>
                <a:close/>
                <a:moveTo>
                  <a:pt x="279400" y="223838"/>
                </a:moveTo>
                <a:cubicBezTo>
                  <a:pt x="266170" y="229151"/>
                  <a:pt x="251618" y="233136"/>
                  <a:pt x="235743" y="235793"/>
                </a:cubicBezTo>
                <a:cubicBezTo>
                  <a:pt x="231775" y="251733"/>
                  <a:pt x="227806" y="266344"/>
                  <a:pt x="223837" y="279628"/>
                </a:cubicBezTo>
                <a:cubicBezTo>
                  <a:pt x="247650" y="288926"/>
                  <a:pt x="267493" y="287598"/>
                  <a:pt x="276754" y="278299"/>
                </a:cubicBezTo>
                <a:cubicBezTo>
                  <a:pt x="287337" y="267673"/>
                  <a:pt x="287337" y="247748"/>
                  <a:pt x="279400" y="223838"/>
                </a:cubicBezTo>
                <a:close/>
                <a:moveTo>
                  <a:pt x="55563" y="223838"/>
                </a:moveTo>
                <a:cubicBezTo>
                  <a:pt x="47625" y="247748"/>
                  <a:pt x="47625" y="267673"/>
                  <a:pt x="58208" y="278299"/>
                </a:cubicBezTo>
                <a:cubicBezTo>
                  <a:pt x="67469" y="287598"/>
                  <a:pt x="87313" y="288926"/>
                  <a:pt x="111125" y="279628"/>
                </a:cubicBezTo>
                <a:cubicBezTo>
                  <a:pt x="107156" y="266344"/>
                  <a:pt x="103188" y="251733"/>
                  <a:pt x="99219" y="235793"/>
                </a:cubicBezTo>
                <a:cubicBezTo>
                  <a:pt x="83344" y="233136"/>
                  <a:pt x="68792" y="229151"/>
                  <a:pt x="55563" y="223838"/>
                </a:cubicBezTo>
                <a:close/>
                <a:moveTo>
                  <a:pt x="227013" y="214313"/>
                </a:moveTo>
                <a:cubicBezTo>
                  <a:pt x="224473" y="216853"/>
                  <a:pt x="223203" y="219393"/>
                  <a:pt x="220663" y="220663"/>
                </a:cubicBezTo>
                <a:cubicBezTo>
                  <a:pt x="218123" y="223203"/>
                  <a:pt x="216853" y="225743"/>
                  <a:pt x="214313" y="227013"/>
                </a:cubicBezTo>
                <a:cubicBezTo>
                  <a:pt x="218123" y="227013"/>
                  <a:pt x="221933" y="225743"/>
                  <a:pt x="225743" y="225743"/>
                </a:cubicBezTo>
                <a:cubicBezTo>
                  <a:pt x="225743" y="221933"/>
                  <a:pt x="227013" y="218123"/>
                  <a:pt x="227013" y="214313"/>
                </a:cubicBezTo>
                <a:close/>
                <a:moveTo>
                  <a:pt x="107950" y="214313"/>
                </a:moveTo>
                <a:cubicBezTo>
                  <a:pt x="107950" y="218123"/>
                  <a:pt x="109220" y="221933"/>
                  <a:pt x="109220" y="225743"/>
                </a:cubicBezTo>
                <a:cubicBezTo>
                  <a:pt x="113030" y="225743"/>
                  <a:pt x="116840" y="227013"/>
                  <a:pt x="120650" y="227013"/>
                </a:cubicBezTo>
                <a:cubicBezTo>
                  <a:pt x="118110" y="225743"/>
                  <a:pt x="116840" y="223203"/>
                  <a:pt x="114300" y="220663"/>
                </a:cubicBezTo>
                <a:cubicBezTo>
                  <a:pt x="111760" y="219393"/>
                  <a:pt x="110490" y="216853"/>
                  <a:pt x="107950" y="214313"/>
                </a:cubicBezTo>
                <a:close/>
                <a:moveTo>
                  <a:pt x="255705" y="179388"/>
                </a:moveTo>
                <a:cubicBezTo>
                  <a:pt x="251648" y="185882"/>
                  <a:pt x="246239" y="191078"/>
                  <a:pt x="240830" y="197572"/>
                </a:cubicBezTo>
                <a:cubicBezTo>
                  <a:pt x="239477" y="206664"/>
                  <a:pt x="238125" y="214458"/>
                  <a:pt x="238125" y="222251"/>
                </a:cubicBezTo>
                <a:cubicBezTo>
                  <a:pt x="251648" y="219653"/>
                  <a:pt x="263819" y="215757"/>
                  <a:pt x="274638" y="211860"/>
                </a:cubicBezTo>
                <a:cubicBezTo>
                  <a:pt x="270581" y="201469"/>
                  <a:pt x="263819" y="189779"/>
                  <a:pt x="255705" y="179388"/>
                </a:cubicBezTo>
                <a:close/>
                <a:moveTo>
                  <a:pt x="79258" y="179388"/>
                </a:moveTo>
                <a:cubicBezTo>
                  <a:pt x="71144" y="189779"/>
                  <a:pt x="64382" y="201469"/>
                  <a:pt x="60325" y="211860"/>
                </a:cubicBezTo>
                <a:cubicBezTo>
                  <a:pt x="71144" y="215757"/>
                  <a:pt x="83315" y="219653"/>
                  <a:pt x="96838" y="222251"/>
                </a:cubicBezTo>
                <a:cubicBezTo>
                  <a:pt x="96838" y="214458"/>
                  <a:pt x="95486" y="206664"/>
                  <a:pt x="94133" y="197572"/>
                </a:cubicBezTo>
                <a:cubicBezTo>
                  <a:pt x="88724" y="191078"/>
                  <a:pt x="83315" y="185882"/>
                  <a:pt x="79258" y="179388"/>
                </a:cubicBezTo>
                <a:close/>
                <a:moveTo>
                  <a:pt x="241300" y="158750"/>
                </a:moveTo>
                <a:cubicBezTo>
                  <a:pt x="242623" y="162492"/>
                  <a:pt x="242623" y="164987"/>
                  <a:pt x="242623" y="167482"/>
                </a:cubicBezTo>
                <a:cubicBezTo>
                  <a:pt x="242623" y="171224"/>
                  <a:pt x="242623" y="173718"/>
                  <a:pt x="241300" y="176213"/>
                </a:cubicBezTo>
                <a:cubicBezTo>
                  <a:pt x="243946" y="173718"/>
                  <a:pt x="246592" y="171224"/>
                  <a:pt x="249238" y="167482"/>
                </a:cubicBezTo>
                <a:cubicBezTo>
                  <a:pt x="246592" y="164987"/>
                  <a:pt x="243946" y="162492"/>
                  <a:pt x="241300" y="158750"/>
                </a:cubicBezTo>
                <a:close/>
                <a:moveTo>
                  <a:pt x="93663" y="158750"/>
                </a:moveTo>
                <a:cubicBezTo>
                  <a:pt x="91017" y="162492"/>
                  <a:pt x="88371" y="164987"/>
                  <a:pt x="85725" y="167482"/>
                </a:cubicBezTo>
                <a:cubicBezTo>
                  <a:pt x="88371" y="171224"/>
                  <a:pt x="91017" y="173718"/>
                  <a:pt x="93663" y="176213"/>
                </a:cubicBezTo>
                <a:cubicBezTo>
                  <a:pt x="92340" y="173718"/>
                  <a:pt x="92340" y="171224"/>
                  <a:pt x="92340" y="167482"/>
                </a:cubicBezTo>
                <a:cubicBezTo>
                  <a:pt x="92340" y="164987"/>
                  <a:pt x="92340" y="162492"/>
                  <a:pt x="93663" y="158750"/>
                </a:cubicBezTo>
                <a:close/>
                <a:moveTo>
                  <a:pt x="167482" y="155575"/>
                </a:moveTo>
                <a:cubicBezTo>
                  <a:pt x="160906" y="155575"/>
                  <a:pt x="155575" y="161261"/>
                  <a:pt x="155575" y="168275"/>
                </a:cubicBezTo>
                <a:cubicBezTo>
                  <a:pt x="155575" y="175289"/>
                  <a:pt x="160906" y="180975"/>
                  <a:pt x="167482" y="180975"/>
                </a:cubicBezTo>
                <a:cubicBezTo>
                  <a:pt x="174058" y="180975"/>
                  <a:pt x="179389" y="175289"/>
                  <a:pt x="179389" y="168275"/>
                </a:cubicBezTo>
                <a:cubicBezTo>
                  <a:pt x="179389" y="161261"/>
                  <a:pt x="174058" y="155575"/>
                  <a:pt x="167482" y="155575"/>
                </a:cubicBezTo>
                <a:close/>
                <a:moveTo>
                  <a:pt x="167482" y="142875"/>
                </a:moveTo>
                <a:cubicBezTo>
                  <a:pt x="181072" y="142875"/>
                  <a:pt x="192089" y="153892"/>
                  <a:pt x="192089" y="167482"/>
                </a:cubicBezTo>
                <a:cubicBezTo>
                  <a:pt x="192089" y="181072"/>
                  <a:pt x="181072" y="192089"/>
                  <a:pt x="167482" y="192089"/>
                </a:cubicBezTo>
                <a:cubicBezTo>
                  <a:pt x="153892" y="192089"/>
                  <a:pt x="142875" y="181072"/>
                  <a:pt x="142875" y="167482"/>
                </a:cubicBezTo>
                <a:cubicBezTo>
                  <a:pt x="142875" y="153892"/>
                  <a:pt x="153892" y="142875"/>
                  <a:pt x="167482" y="142875"/>
                </a:cubicBezTo>
                <a:close/>
                <a:moveTo>
                  <a:pt x="285715" y="128588"/>
                </a:moveTo>
                <a:cubicBezTo>
                  <a:pt x="280494" y="141553"/>
                  <a:pt x="272662" y="154517"/>
                  <a:pt x="263525" y="167482"/>
                </a:cubicBezTo>
                <a:cubicBezTo>
                  <a:pt x="272662" y="181743"/>
                  <a:pt x="280494" y="194708"/>
                  <a:pt x="285715" y="206376"/>
                </a:cubicBezTo>
                <a:cubicBezTo>
                  <a:pt x="307905" y="196004"/>
                  <a:pt x="322263" y="183040"/>
                  <a:pt x="322263" y="167482"/>
                </a:cubicBezTo>
                <a:cubicBezTo>
                  <a:pt x="322263" y="153221"/>
                  <a:pt x="307905" y="138960"/>
                  <a:pt x="285715" y="128588"/>
                </a:cubicBezTo>
                <a:close/>
                <a:moveTo>
                  <a:pt x="48648" y="128588"/>
                </a:moveTo>
                <a:cubicBezTo>
                  <a:pt x="25858" y="138960"/>
                  <a:pt x="11112" y="153221"/>
                  <a:pt x="11112" y="167482"/>
                </a:cubicBezTo>
                <a:cubicBezTo>
                  <a:pt x="11112" y="183040"/>
                  <a:pt x="25858" y="196004"/>
                  <a:pt x="48648" y="206376"/>
                </a:cubicBezTo>
                <a:cubicBezTo>
                  <a:pt x="54010" y="194708"/>
                  <a:pt x="62053" y="181743"/>
                  <a:pt x="71437" y="167482"/>
                </a:cubicBezTo>
                <a:cubicBezTo>
                  <a:pt x="62053" y="154517"/>
                  <a:pt x="54010" y="141553"/>
                  <a:pt x="48648" y="128588"/>
                </a:cubicBezTo>
                <a:close/>
                <a:moveTo>
                  <a:pt x="238125" y="114300"/>
                </a:moveTo>
                <a:cubicBezTo>
                  <a:pt x="238125" y="122093"/>
                  <a:pt x="239477" y="129887"/>
                  <a:pt x="240830" y="137680"/>
                </a:cubicBezTo>
                <a:cubicBezTo>
                  <a:pt x="246239" y="144174"/>
                  <a:pt x="251648" y="150669"/>
                  <a:pt x="255705" y="157163"/>
                </a:cubicBezTo>
                <a:cubicBezTo>
                  <a:pt x="263819" y="145473"/>
                  <a:pt x="270581" y="135082"/>
                  <a:pt x="274638" y="124691"/>
                </a:cubicBezTo>
                <a:cubicBezTo>
                  <a:pt x="263819" y="119495"/>
                  <a:pt x="251648" y="116898"/>
                  <a:pt x="238125" y="114300"/>
                </a:cubicBezTo>
                <a:close/>
                <a:moveTo>
                  <a:pt x="96838" y="114300"/>
                </a:moveTo>
                <a:cubicBezTo>
                  <a:pt x="83315" y="116898"/>
                  <a:pt x="71144" y="119495"/>
                  <a:pt x="60325" y="124691"/>
                </a:cubicBezTo>
                <a:cubicBezTo>
                  <a:pt x="64382" y="135082"/>
                  <a:pt x="71144" y="145473"/>
                  <a:pt x="79258" y="157163"/>
                </a:cubicBezTo>
                <a:cubicBezTo>
                  <a:pt x="83315" y="150669"/>
                  <a:pt x="88724" y="144174"/>
                  <a:pt x="94133" y="137680"/>
                </a:cubicBezTo>
                <a:cubicBezTo>
                  <a:pt x="95486" y="129887"/>
                  <a:pt x="96838" y="122093"/>
                  <a:pt x="96838" y="114300"/>
                </a:cubicBezTo>
                <a:close/>
                <a:moveTo>
                  <a:pt x="214313" y="107950"/>
                </a:moveTo>
                <a:cubicBezTo>
                  <a:pt x="216853" y="110808"/>
                  <a:pt x="218123" y="113665"/>
                  <a:pt x="220663" y="115094"/>
                </a:cubicBezTo>
                <a:cubicBezTo>
                  <a:pt x="223203" y="117952"/>
                  <a:pt x="224473" y="120809"/>
                  <a:pt x="227013" y="122238"/>
                </a:cubicBezTo>
                <a:cubicBezTo>
                  <a:pt x="227013" y="117952"/>
                  <a:pt x="225743" y="115094"/>
                  <a:pt x="225743" y="110808"/>
                </a:cubicBezTo>
                <a:cubicBezTo>
                  <a:pt x="221933" y="109379"/>
                  <a:pt x="218123" y="109379"/>
                  <a:pt x="214313" y="107950"/>
                </a:cubicBezTo>
                <a:close/>
                <a:moveTo>
                  <a:pt x="120650" y="107950"/>
                </a:moveTo>
                <a:cubicBezTo>
                  <a:pt x="116840" y="109379"/>
                  <a:pt x="113030" y="109379"/>
                  <a:pt x="109220" y="110808"/>
                </a:cubicBezTo>
                <a:cubicBezTo>
                  <a:pt x="109220" y="115094"/>
                  <a:pt x="107950" y="117952"/>
                  <a:pt x="107950" y="122238"/>
                </a:cubicBezTo>
                <a:cubicBezTo>
                  <a:pt x="110490" y="120809"/>
                  <a:pt x="111760" y="117952"/>
                  <a:pt x="114300" y="115094"/>
                </a:cubicBezTo>
                <a:cubicBezTo>
                  <a:pt x="116840" y="113665"/>
                  <a:pt x="118110" y="110808"/>
                  <a:pt x="120650" y="107950"/>
                </a:cubicBezTo>
                <a:close/>
                <a:moveTo>
                  <a:pt x="166688" y="106363"/>
                </a:moveTo>
                <a:cubicBezTo>
                  <a:pt x="157466" y="106363"/>
                  <a:pt x="149563" y="106363"/>
                  <a:pt x="141659" y="107680"/>
                </a:cubicBezTo>
                <a:cubicBezTo>
                  <a:pt x="135073" y="112949"/>
                  <a:pt x="128486" y="118219"/>
                  <a:pt x="123217" y="124805"/>
                </a:cubicBezTo>
                <a:cubicBezTo>
                  <a:pt x="116631" y="131391"/>
                  <a:pt x="111361" y="136661"/>
                  <a:pt x="106092" y="143247"/>
                </a:cubicBezTo>
                <a:cubicBezTo>
                  <a:pt x="104775" y="151151"/>
                  <a:pt x="104775" y="160372"/>
                  <a:pt x="104775" y="168276"/>
                </a:cubicBezTo>
                <a:cubicBezTo>
                  <a:pt x="104775" y="177497"/>
                  <a:pt x="104775" y="185400"/>
                  <a:pt x="106092" y="193304"/>
                </a:cubicBezTo>
                <a:cubicBezTo>
                  <a:pt x="111361" y="199890"/>
                  <a:pt x="116631" y="206477"/>
                  <a:pt x="123217" y="213063"/>
                </a:cubicBezTo>
                <a:cubicBezTo>
                  <a:pt x="128486" y="218332"/>
                  <a:pt x="135073" y="224919"/>
                  <a:pt x="141659" y="230188"/>
                </a:cubicBezTo>
                <a:cubicBezTo>
                  <a:pt x="149563" y="230188"/>
                  <a:pt x="157466" y="230188"/>
                  <a:pt x="166688" y="230188"/>
                </a:cubicBezTo>
                <a:cubicBezTo>
                  <a:pt x="175909" y="230188"/>
                  <a:pt x="183812" y="230188"/>
                  <a:pt x="191716" y="230188"/>
                </a:cubicBezTo>
                <a:cubicBezTo>
                  <a:pt x="198302" y="224919"/>
                  <a:pt x="204889" y="218332"/>
                  <a:pt x="210158" y="213063"/>
                </a:cubicBezTo>
                <a:cubicBezTo>
                  <a:pt x="216744" y="206477"/>
                  <a:pt x="222014" y="199890"/>
                  <a:pt x="227283" y="193304"/>
                </a:cubicBezTo>
                <a:cubicBezTo>
                  <a:pt x="228600" y="185400"/>
                  <a:pt x="228600" y="177497"/>
                  <a:pt x="228600" y="168276"/>
                </a:cubicBezTo>
                <a:cubicBezTo>
                  <a:pt x="228600" y="160372"/>
                  <a:pt x="228600" y="151151"/>
                  <a:pt x="227283" y="143247"/>
                </a:cubicBezTo>
                <a:cubicBezTo>
                  <a:pt x="222014" y="136661"/>
                  <a:pt x="216744" y="131391"/>
                  <a:pt x="210158" y="124805"/>
                </a:cubicBezTo>
                <a:cubicBezTo>
                  <a:pt x="204889" y="118219"/>
                  <a:pt x="198302" y="112949"/>
                  <a:pt x="191716" y="107680"/>
                </a:cubicBezTo>
                <a:cubicBezTo>
                  <a:pt x="183812" y="106363"/>
                  <a:pt x="175909" y="106363"/>
                  <a:pt x="166688" y="106363"/>
                </a:cubicBezTo>
                <a:close/>
                <a:moveTo>
                  <a:pt x="167482" y="87313"/>
                </a:moveTo>
                <a:cubicBezTo>
                  <a:pt x="164987" y="88583"/>
                  <a:pt x="161245" y="91123"/>
                  <a:pt x="158750" y="93663"/>
                </a:cubicBezTo>
                <a:cubicBezTo>
                  <a:pt x="161245" y="93663"/>
                  <a:pt x="164987" y="93663"/>
                  <a:pt x="167482" y="93663"/>
                </a:cubicBezTo>
                <a:cubicBezTo>
                  <a:pt x="169976" y="93663"/>
                  <a:pt x="173718" y="93663"/>
                  <a:pt x="176213" y="93663"/>
                </a:cubicBezTo>
                <a:cubicBezTo>
                  <a:pt x="173718" y="91123"/>
                  <a:pt x="169976" y="88583"/>
                  <a:pt x="167482" y="87313"/>
                </a:cubicBezTo>
                <a:close/>
                <a:moveTo>
                  <a:pt x="211791" y="60325"/>
                </a:moveTo>
                <a:cubicBezTo>
                  <a:pt x="200025" y="65768"/>
                  <a:pt x="189566" y="71211"/>
                  <a:pt x="177800" y="79375"/>
                </a:cubicBezTo>
                <a:cubicBezTo>
                  <a:pt x="184337" y="84818"/>
                  <a:pt x="190874" y="88900"/>
                  <a:pt x="197410" y="95704"/>
                </a:cubicBezTo>
                <a:cubicBezTo>
                  <a:pt x="205254" y="95704"/>
                  <a:pt x="214406" y="97064"/>
                  <a:pt x="222250" y="98425"/>
                </a:cubicBezTo>
                <a:cubicBezTo>
                  <a:pt x="219635" y="84818"/>
                  <a:pt x="215713" y="71211"/>
                  <a:pt x="211791" y="60325"/>
                </a:cubicBezTo>
                <a:close/>
                <a:moveTo>
                  <a:pt x="123172" y="60325"/>
                </a:moveTo>
                <a:cubicBezTo>
                  <a:pt x="119250" y="71211"/>
                  <a:pt x="115328" y="84818"/>
                  <a:pt x="112713" y="98425"/>
                </a:cubicBezTo>
                <a:cubicBezTo>
                  <a:pt x="120557" y="97064"/>
                  <a:pt x="129709" y="95704"/>
                  <a:pt x="137553" y="95704"/>
                </a:cubicBezTo>
                <a:cubicBezTo>
                  <a:pt x="144089" y="88900"/>
                  <a:pt x="150626" y="84818"/>
                  <a:pt x="157163" y="79375"/>
                </a:cubicBezTo>
                <a:cubicBezTo>
                  <a:pt x="145397" y="71211"/>
                  <a:pt x="133631" y="64407"/>
                  <a:pt x="123172" y="60325"/>
                </a:cubicBezTo>
                <a:close/>
                <a:moveTo>
                  <a:pt x="254265" y="50800"/>
                </a:moveTo>
                <a:cubicBezTo>
                  <a:pt x="245005" y="50800"/>
                  <a:pt x="234421" y="52117"/>
                  <a:pt x="223838" y="56069"/>
                </a:cubicBezTo>
                <a:cubicBezTo>
                  <a:pt x="227807" y="69242"/>
                  <a:pt x="231776" y="83732"/>
                  <a:pt x="235744" y="99540"/>
                </a:cubicBezTo>
                <a:cubicBezTo>
                  <a:pt x="251619" y="103492"/>
                  <a:pt x="266171" y="107444"/>
                  <a:pt x="279401" y="112713"/>
                </a:cubicBezTo>
                <a:cubicBezTo>
                  <a:pt x="287338" y="89002"/>
                  <a:pt x="287338" y="69242"/>
                  <a:pt x="276755" y="58704"/>
                </a:cubicBezTo>
                <a:cubicBezTo>
                  <a:pt x="271463" y="53435"/>
                  <a:pt x="263526" y="50800"/>
                  <a:pt x="254265" y="50800"/>
                </a:cubicBezTo>
                <a:close/>
                <a:moveTo>
                  <a:pt x="80833" y="50800"/>
                </a:moveTo>
                <a:cubicBezTo>
                  <a:pt x="71535" y="50800"/>
                  <a:pt x="63565" y="53435"/>
                  <a:pt x="58252" y="58704"/>
                </a:cubicBezTo>
                <a:cubicBezTo>
                  <a:pt x="47625" y="69242"/>
                  <a:pt x="47625" y="89002"/>
                  <a:pt x="55595" y="112713"/>
                </a:cubicBezTo>
                <a:cubicBezTo>
                  <a:pt x="68878" y="107444"/>
                  <a:pt x="83490" y="103492"/>
                  <a:pt x="99430" y="99540"/>
                </a:cubicBezTo>
                <a:cubicBezTo>
                  <a:pt x="103415" y="83732"/>
                  <a:pt x="107400" y="69242"/>
                  <a:pt x="112713" y="56069"/>
                </a:cubicBezTo>
                <a:cubicBezTo>
                  <a:pt x="100758" y="52117"/>
                  <a:pt x="90132" y="50800"/>
                  <a:pt x="80833" y="50800"/>
                </a:cubicBezTo>
                <a:close/>
                <a:moveTo>
                  <a:pt x="167482" y="12700"/>
                </a:moveTo>
                <a:cubicBezTo>
                  <a:pt x="153221" y="12700"/>
                  <a:pt x="138960" y="27058"/>
                  <a:pt x="128588" y="49248"/>
                </a:cubicBezTo>
                <a:cubicBezTo>
                  <a:pt x="141553" y="54469"/>
                  <a:pt x="154517" y="62301"/>
                  <a:pt x="167482" y="71438"/>
                </a:cubicBezTo>
                <a:cubicBezTo>
                  <a:pt x="180447" y="62301"/>
                  <a:pt x="193411" y="55775"/>
                  <a:pt x="206376" y="49248"/>
                </a:cubicBezTo>
                <a:cubicBezTo>
                  <a:pt x="196004" y="27058"/>
                  <a:pt x="181743" y="12700"/>
                  <a:pt x="167482" y="12700"/>
                </a:cubicBezTo>
                <a:close/>
                <a:moveTo>
                  <a:pt x="167482" y="0"/>
                </a:moveTo>
                <a:cubicBezTo>
                  <a:pt x="187263" y="0"/>
                  <a:pt x="205725" y="17157"/>
                  <a:pt x="218913" y="44873"/>
                </a:cubicBezTo>
                <a:cubicBezTo>
                  <a:pt x="247925" y="34315"/>
                  <a:pt x="272982" y="35635"/>
                  <a:pt x="286169" y="48833"/>
                </a:cubicBezTo>
                <a:cubicBezTo>
                  <a:pt x="300675" y="63351"/>
                  <a:pt x="300675" y="88427"/>
                  <a:pt x="290125" y="117463"/>
                </a:cubicBezTo>
                <a:cubicBezTo>
                  <a:pt x="319138" y="130661"/>
                  <a:pt x="334963" y="147818"/>
                  <a:pt x="334963" y="167615"/>
                </a:cubicBezTo>
                <a:cubicBezTo>
                  <a:pt x="334963" y="187412"/>
                  <a:pt x="319138" y="205889"/>
                  <a:pt x="290125" y="219087"/>
                </a:cubicBezTo>
                <a:cubicBezTo>
                  <a:pt x="300675" y="248123"/>
                  <a:pt x="300675" y="273199"/>
                  <a:pt x="286169" y="286397"/>
                </a:cubicBezTo>
                <a:cubicBezTo>
                  <a:pt x="278257" y="294316"/>
                  <a:pt x="267707" y="298276"/>
                  <a:pt x="254519" y="298276"/>
                </a:cubicBezTo>
                <a:cubicBezTo>
                  <a:pt x="243969" y="298276"/>
                  <a:pt x="232100" y="295636"/>
                  <a:pt x="218913" y="291677"/>
                </a:cubicBezTo>
                <a:cubicBezTo>
                  <a:pt x="205725" y="319393"/>
                  <a:pt x="187263" y="336550"/>
                  <a:pt x="167482" y="336550"/>
                </a:cubicBezTo>
                <a:cubicBezTo>
                  <a:pt x="147700" y="336550"/>
                  <a:pt x="129238" y="319393"/>
                  <a:pt x="116050" y="291677"/>
                </a:cubicBezTo>
                <a:cubicBezTo>
                  <a:pt x="102863" y="295636"/>
                  <a:pt x="90994" y="298276"/>
                  <a:pt x="80444" y="298276"/>
                </a:cubicBezTo>
                <a:cubicBezTo>
                  <a:pt x="67256" y="298276"/>
                  <a:pt x="56706" y="294316"/>
                  <a:pt x="48794" y="286397"/>
                </a:cubicBezTo>
                <a:cubicBezTo>
                  <a:pt x="34288" y="273199"/>
                  <a:pt x="34288" y="248123"/>
                  <a:pt x="44838" y="219087"/>
                </a:cubicBezTo>
                <a:cubicBezTo>
                  <a:pt x="15825" y="205889"/>
                  <a:pt x="0" y="187412"/>
                  <a:pt x="0" y="167615"/>
                </a:cubicBezTo>
                <a:cubicBezTo>
                  <a:pt x="0" y="147818"/>
                  <a:pt x="15825" y="130661"/>
                  <a:pt x="44838" y="117463"/>
                </a:cubicBezTo>
                <a:cubicBezTo>
                  <a:pt x="34288" y="88427"/>
                  <a:pt x="34288" y="63351"/>
                  <a:pt x="48794" y="48833"/>
                </a:cubicBezTo>
                <a:cubicBezTo>
                  <a:pt x="63300" y="35635"/>
                  <a:pt x="87038" y="34315"/>
                  <a:pt x="116050" y="44873"/>
                </a:cubicBezTo>
                <a:cubicBezTo>
                  <a:pt x="129238" y="17157"/>
                  <a:pt x="147700" y="0"/>
                  <a:pt x="167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2" name="图片占位符 3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529" r="12529"/>
          <a:stretch>
            <a:fillRect/>
          </a:stretch>
        </p:blipFill>
        <p:spPr/>
      </p:pic>
    </p:spTree>
    <p:extLst>
      <p:ext uri="{BB962C8B-B14F-4D97-AF65-F5344CB8AC3E}">
        <p14:creationId xmlns:p14="http://schemas.microsoft.com/office/powerpoint/2010/main" val="1699589548"/>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6915" y="195825"/>
            <a:ext cx="11855085" cy="867700"/>
            <a:chOff x="336915" y="195825"/>
            <a:chExt cx="11855085" cy="867700"/>
          </a:xfrm>
        </p:grpSpPr>
        <p:pic>
          <p:nvPicPr>
            <p:cNvPr id="3" name="图片 2"/>
            <p:cNvPicPr>
              <a:picLocks noChangeAspect="1"/>
            </p:cNvPicPr>
            <p:nvPr/>
          </p:nvPicPr>
          <p:blipFill>
            <a:blip r:embed="rId3"/>
            <a:stretch>
              <a:fillRect/>
            </a:stretch>
          </p:blipFill>
          <p:spPr>
            <a:xfrm>
              <a:off x="336915" y="195825"/>
              <a:ext cx="954856" cy="867700"/>
            </a:xfrm>
            <a:prstGeom prst="rect">
              <a:avLst/>
            </a:prstGeom>
            <a:effectLst/>
          </p:spPr>
        </p:pic>
        <p:sp>
          <p:nvSpPr>
            <p:cNvPr id="4" name="文本框 3"/>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algn="ctr"/>
              <a:r>
                <a:rPr lang="en-US" altLang="zh-CN" sz="2000" b="1" dirty="0">
                  <a:solidFill>
                    <a:schemeClr val="bg1"/>
                  </a:solidFill>
                </a:rPr>
                <a:t>01</a:t>
              </a:r>
              <a:endParaRPr lang="zh-CN" altLang="en-US" sz="2000" b="1" dirty="0">
                <a:solidFill>
                  <a:schemeClr val="bg1"/>
                </a:solidFill>
              </a:endParaRPr>
            </a:p>
          </p:txBody>
        </p:sp>
        <p:sp>
          <p:nvSpPr>
            <p:cNvPr id="5" name="文本框 4"/>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标题文字添加此处</a:t>
              </a:r>
            </a:p>
          </p:txBody>
        </p:sp>
        <p:cxnSp>
          <p:nvCxnSpPr>
            <p:cNvPr id="6" name="直接连接符 5"/>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6317132" y="1777794"/>
            <a:ext cx="5000156" cy="964135"/>
            <a:chOff x="6723970" y="2930779"/>
            <a:chExt cx="5000156" cy="964135"/>
          </a:xfrm>
        </p:grpSpPr>
        <p:sp>
          <p:nvSpPr>
            <p:cNvPr id="13" name="矩形 12"/>
            <p:cNvSpPr/>
            <p:nvPr/>
          </p:nvSpPr>
          <p:spPr>
            <a:xfrm>
              <a:off x="6723970" y="3285516"/>
              <a:ext cx="50001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4" name="矩形 13"/>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5" name="组合 14"/>
          <p:cNvGrpSpPr/>
          <p:nvPr/>
        </p:nvGrpSpPr>
        <p:grpSpPr>
          <a:xfrm>
            <a:off x="6317132" y="3229223"/>
            <a:ext cx="5000156" cy="964135"/>
            <a:chOff x="6723970" y="2930779"/>
            <a:chExt cx="5000156" cy="964135"/>
          </a:xfrm>
        </p:grpSpPr>
        <p:sp>
          <p:nvSpPr>
            <p:cNvPr id="16" name="矩形 15"/>
            <p:cNvSpPr/>
            <p:nvPr/>
          </p:nvSpPr>
          <p:spPr>
            <a:xfrm>
              <a:off x="6723970" y="3285516"/>
              <a:ext cx="50001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7" name="矩形 16"/>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18" name="组合 17"/>
          <p:cNvGrpSpPr/>
          <p:nvPr/>
        </p:nvGrpSpPr>
        <p:grpSpPr>
          <a:xfrm>
            <a:off x="6317132" y="4680652"/>
            <a:ext cx="5000156" cy="964135"/>
            <a:chOff x="6723970" y="2930779"/>
            <a:chExt cx="5000156" cy="964135"/>
          </a:xfrm>
        </p:grpSpPr>
        <p:sp>
          <p:nvSpPr>
            <p:cNvPr id="19" name="矩形 18"/>
            <p:cNvSpPr/>
            <p:nvPr/>
          </p:nvSpPr>
          <p:spPr>
            <a:xfrm>
              <a:off x="6723970" y="3285516"/>
              <a:ext cx="50001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0" name="矩形 19"/>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
        <p:nvSpPr>
          <p:cNvPr id="21" name="椭圆 20"/>
          <p:cNvSpPr/>
          <p:nvPr/>
        </p:nvSpPr>
        <p:spPr>
          <a:xfrm>
            <a:off x="5295069" y="1941056"/>
            <a:ext cx="770775" cy="770775"/>
          </a:xfrm>
          <a:prstGeom prst="ellipse">
            <a:avLst/>
          </a:prstGeom>
          <a:solidFill>
            <a:srgbClr val="C8A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295069" y="3340449"/>
            <a:ext cx="770775" cy="770775"/>
          </a:xfrm>
          <a:prstGeom prst="ellipse">
            <a:avLst/>
          </a:prstGeom>
          <a:solidFill>
            <a:srgbClr val="B1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295069" y="4739843"/>
            <a:ext cx="770775" cy="770775"/>
          </a:xfrm>
          <a:prstGeom prst="ellipse">
            <a:avLst/>
          </a:prstGeom>
          <a:solidFill>
            <a:srgbClr val="BF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3"/>
          <p:cNvSpPr/>
          <p:nvPr/>
        </p:nvSpPr>
        <p:spPr>
          <a:xfrm>
            <a:off x="5450298" y="2114181"/>
            <a:ext cx="460318" cy="424526"/>
          </a:xfrm>
          <a:custGeom>
            <a:avLst/>
            <a:gdLst>
              <a:gd name="connsiteX0" fmla="*/ 75173 w 330497"/>
              <a:gd name="connsiteY0" fmla="*/ 222249 h 304800"/>
              <a:gd name="connsiteX1" fmla="*/ 56870 w 330497"/>
              <a:gd name="connsiteY1" fmla="*/ 239535 h 304800"/>
              <a:gd name="connsiteX2" fmla="*/ 55563 w 330497"/>
              <a:gd name="connsiteY2" fmla="*/ 242005 h 304800"/>
              <a:gd name="connsiteX3" fmla="*/ 58178 w 330497"/>
              <a:gd name="connsiteY3" fmla="*/ 243240 h 304800"/>
              <a:gd name="connsiteX4" fmla="*/ 67329 w 330497"/>
              <a:gd name="connsiteY4" fmla="*/ 244474 h 304800"/>
              <a:gd name="connsiteX5" fmla="*/ 72559 w 330497"/>
              <a:gd name="connsiteY5" fmla="*/ 240770 h 304800"/>
              <a:gd name="connsiteX6" fmla="*/ 77788 w 330497"/>
              <a:gd name="connsiteY6" fmla="*/ 225953 h 304800"/>
              <a:gd name="connsiteX7" fmla="*/ 77788 w 330497"/>
              <a:gd name="connsiteY7" fmla="*/ 223484 h 304800"/>
              <a:gd name="connsiteX8" fmla="*/ 76481 w 330497"/>
              <a:gd name="connsiteY8" fmla="*/ 222249 h 304800"/>
              <a:gd name="connsiteX9" fmla="*/ 75173 w 330497"/>
              <a:gd name="connsiteY9" fmla="*/ 222249 h 304800"/>
              <a:gd name="connsiteX10" fmla="*/ 226286 w 330497"/>
              <a:gd name="connsiteY10" fmla="*/ 209549 h 304800"/>
              <a:gd name="connsiteX11" fmla="*/ 221258 w 330497"/>
              <a:gd name="connsiteY11" fmla="*/ 213461 h 304800"/>
              <a:gd name="connsiteX12" fmla="*/ 221258 w 330497"/>
              <a:gd name="connsiteY12" fmla="*/ 216069 h 304800"/>
              <a:gd name="connsiteX13" fmla="*/ 220002 w 330497"/>
              <a:gd name="connsiteY13" fmla="*/ 222589 h 304800"/>
              <a:gd name="connsiteX14" fmla="*/ 225029 w 330497"/>
              <a:gd name="connsiteY14" fmla="*/ 223893 h 304800"/>
              <a:gd name="connsiteX15" fmla="*/ 226286 w 330497"/>
              <a:gd name="connsiteY15" fmla="*/ 229110 h 304800"/>
              <a:gd name="connsiteX16" fmla="*/ 218745 w 330497"/>
              <a:gd name="connsiteY16" fmla="*/ 233022 h 304800"/>
              <a:gd name="connsiteX17" fmla="*/ 220002 w 330497"/>
              <a:gd name="connsiteY17" fmla="*/ 236934 h 304800"/>
              <a:gd name="connsiteX18" fmla="*/ 226286 w 330497"/>
              <a:gd name="connsiteY18" fmla="*/ 240846 h 304800"/>
              <a:gd name="connsiteX19" fmla="*/ 222515 w 330497"/>
              <a:gd name="connsiteY19" fmla="*/ 247366 h 304800"/>
              <a:gd name="connsiteX20" fmla="*/ 217488 w 330497"/>
              <a:gd name="connsiteY20" fmla="*/ 252582 h 304800"/>
              <a:gd name="connsiteX21" fmla="*/ 217488 w 330497"/>
              <a:gd name="connsiteY21" fmla="*/ 253886 h 304800"/>
              <a:gd name="connsiteX22" fmla="*/ 218745 w 330497"/>
              <a:gd name="connsiteY22" fmla="*/ 253886 h 304800"/>
              <a:gd name="connsiteX23" fmla="*/ 222515 w 330497"/>
              <a:gd name="connsiteY23" fmla="*/ 252582 h 304800"/>
              <a:gd name="connsiteX24" fmla="*/ 226286 w 330497"/>
              <a:gd name="connsiteY24" fmla="*/ 253886 h 304800"/>
              <a:gd name="connsiteX25" fmla="*/ 226286 w 330497"/>
              <a:gd name="connsiteY25" fmla="*/ 259102 h 304800"/>
              <a:gd name="connsiteX26" fmla="*/ 222515 w 330497"/>
              <a:gd name="connsiteY26" fmla="*/ 265622 h 304800"/>
              <a:gd name="connsiteX27" fmla="*/ 221258 w 330497"/>
              <a:gd name="connsiteY27" fmla="*/ 276054 h 304800"/>
              <a:gd name="connsiteX28" fmla="*/ 223772 w 330497"/>
              <a:gd name="connsiteY28" fmla="*/ 282574 h 304800"/>
              <a:gd name="connsiteX29" fmla="*/ 225029 w 330497"/>
              <a:gd name="connsiteY29" fmla="*/ 282574 h 304800"/>
              <a:gd name="connsiteX30" fmla="*/ 230056 w 330497"/>
              <a:gd name="connsiteY30" fmla="*/ 266926 h 304800"/>
              <a:gd name="connsiteX31" fmla="*/ 237597 w 330497"/>
              <a:gd name="connsiteY31" fmla="*/ 261710 h 304800"/>
              <a:gd name="connsiteX32" fmla="*/ 240110 w 330497"/>
              <a:gd name="connsiteY32" fmla="*/ 264318 h 304800"/>
              <a:gd name="connsiteX33" fmla="*/ 245137 w 330497"/>
              <a:gd name="connsiteY33" fmla="*/ 268230 h 304800"/>
              <a:gd name="connsiteX34" fmla="*/ 247651 w 330497"/>
              <a:gd name="connsiteY34" fmla="*/ 268230 h 304800"/>
              <a:gd name="connsiteX35" fmla="*/ 247651 w 330497"/>
              <a:gd name="connsiteY35" fmla="*/ 266926 h 304800"/>
              <a:gd name="connsiteX36" fmla="*/ 246394 w 330497"/>
              <a:gd name="connsiteY36" fmla="*/ 263014 h 304800"/>
              <a:gd name="connsiteX37" fmla="*/ 236340 w 330497"/>
              <a:gd name="connsiteY37" fmla="*/ 218677 h 304800"/>
              <a:gd name="connsiteX38" fmla="*/ 232569 w 330497"/>
              <a:gd name="connsiteY38" fmla="*/ 209549 h 304800"/>
              <a:gd name="connsiteX39" fmla="*/ 231313 w 330497"/>
              <a:gd name="connsiteY39" fmla="*/ 209549 h 304800"/>
              <a:gd name="connsiteX40" fmla="*/ 226286 w 330497"/>
              <a:gd name="connsiteY40" fmla="*/ 209549 h 304800"/>
              <a:gd name="connsiteX41" fmla="*/ 245475 w 330497"/>
              <a:gd name="connsiteY41" fmla="*/ 204787 h 304800"/>
              <a:gd name="connsiteX42" fmla="*/ 244182 w 330497"/>
              <a:gd name="connsiteY42" fmla="*/ 206082 h 304800"/>
              <a:gd name="connsiteX43" fmla="*/ 245475 w 330497"/>
              <a:gd name="connsiteY43" fmla="*/ 215148 h 304800"/>
              <a:gd name="connsiteX44" fmla="*/ 248062 w 330497"/>
              <a:gd name="connsiteY44" fmla="*/ 221623 h 304800"/>
              <a:gd name="connsiteX45" fmla="*/ 254530 w 330497"/>
              <a:gd name="connsiteY45" fmla="*/ 248820 h 304800"/>
              <a:gd name="connsiteX46" fmla="*/ 255823 w 330497"/>
              <a:gd name="connsiteY46" fmla="*/ 252705 h 304800"/>
              <a:gd name="connsiteX47" fmla="*/ 257117 w 330497"/>
              <a:gd name="connsiteY47" fmla="*/ 254000 h 304800"/>
              <a:gd name="connsiteX48" fmla="*/ 258410 w 330497"/>
              <a:gd name="connsiteY48" fmla="*/ 252705 h 304800"/>
              <a:gd name="connsiteX49" fmla="*/ 259704 w 330497"/>
              <a:gd name="connsiteY49" fmla="*/ 247525 h 304800"/>
              <a:gd name="connsiteX50" fmla="*/ 267465 w 330497"/>
              <a:gd name="connsiteY50" fmla="*/ 241049 h 304800"/>
              <a:gd name="connsiteX51" fmla="*/ 272639 w 330497"/>
              <a:gd name="connsiteY51" fmla="*/ 242345 h 304800"/>
              <a:gd name="connsiteX52" fmla="*/ 276520 w 330497"/>
              <a:gd name="connsiteY52" fmla="*/ 242345 h 304800"/>
              <a:gd name="connsiteX53" fmla="*/ 273932 w 330497"/>
              <a:gd name="connsiteY53" fmla="*/ 238459 h 304800"/>
              <a:gd name="connsiteX54" fmla="*/ 268758 w 330497"/>
              <a:gd name="connsiteY54" fmla="*/ 233279 h 304800"/>
              <a:gd name="connsiteX55" fmla="*/ 250649 w 330497"/>
              <a:gd name="connsiteY55" fmla="*/ 211263 h 304800"/>
              <a:gd name="connsiteX56" fmla="*/ 246769 w 330497"/>
              <a:gd name="connsiteY56" fmla="*/ 204787 h 304800"/>
              <a:gd name="connsiteX57" fmla="*/ 245475 w 330497"/>
              <a:gd name="connsiteY57" fmla="*/ 204787 h 304800"/>
              <a:gd name="connsiteX58" fmla="*/ 63501 w 330497"/>
              <a:gd name="connsiteY58" fmla="*/ 191786 h 304800"/>
              <a:gd name="connsiteX59" fmla="*/ 38822 w 330497"/>
              <a:gd name="connsiteY59" fmla="*/ 193074 h 304800"/>
              <a:gd name="connsiteX60" fmla="*/ 31029 w 330497"/>
              <a:gd name="connsiteY60" fmla="*/ 198222 h 304800"/>
              <a:gd name="connsiteX61" fmla="*/ 20638 w 330497"/>
              <a:gd name="connsiteY61" fmla="*/ 226540 h 304800"/>
              <a:gd name="connsiteX62" fmla="*/ 28431 w 330497"/>
              <a:gd name="connsiteY62" fmla="*/ 260006 h 304800"/>
              <a:gd name="connsiteX63" fmla="*/ 37523 w 330497"/>
              <a:gd name="connsiteY63" fmla="*/ 271590 h 304800"/>
              <a:gd name="connsiteX64" fmla="*/ 79087 w 330497"/>
              <a:gd name="connsiteY64" fmla="*/ 284462 h 304800"/>
              <a:gd name="connsiteX65" fmla="*/ 82984 w 330497"/>
              <a:gd name="connsiteY65" fmla="*/ 284462 h 304800"/>
              <a:gd name="connsiteX66" fmla="*/ 99869 w 330497"/>
              <a:gd name="connsiteY66" fmla="*/ 275452 h 304800"/>
              <a:gd name="connsiteX67" fmla="*/ 108961 w 330497"/>
              <a:gd name="connsiteY67" fmla="*/ 266442 h 304800"/>
              <a:gd name="connsiteX68" fmla="*/ 119352 w 330497"/>
              <a:gd name="connsiteY68" fmla="*/ 240699 h 304800"/>
              <a:gd name="connsiteX69" fmla="*/ 118053 w 330497"/>
              <a:gd name="connsiteY69" fmla="*/ 230401 h 304800"/>
              <a:gd name="connsiteX70" fmla="*/ 118053 w 330497"/>
              <a:gd name="connsiteY70" fmla="*/ 229114 h 304800"/>
              <a:gd name="connsiteX71" fmla="*/ 115455 w 330497"/>
              <a:gd name="connsiteY71" fmla="*/ 230401 h 304800"/>
              <a:gd name="connsiteX72" fmla="*/ 111559 w 330497"/>
              <a:gd name="connsiteY72" fmla="*/ 235550 h 304800"/>
              <a:gd name="connsiteX73" fmla="*/ 92076 w 330497"/>
              <a:gd name="connsiteY73" fmla="*/ 254857 h 304800"/>
              <a:gd name="connsiteX74" fmla="*/ 69995 w 330497"/>
              <a:gd name="connsiteY74" fmla="*/ 260006 h 304800"/>
              <a:gd name="connsiteX75" fmla="*/ 64800 w 330497"/>
              <a:gd name="connsiteY75" fmla="*/ 260006 h 304800"/>
              <a:gd name="connsiteX76" fmla="*/ 51811 w 330497"/>
              <a:gd name="connsiteY76" fmla="*/ 258719 h 304800"/>
              <a:gd name="connsiteX77" fmla="*/ 40121 w 330497"/>
              <a:gd name="connsiteY77" fmla="*/ 249709 h 304800"/>
              <a:gd name="connsiteX78" fmla="*/ 38822 w 330497"/>
              <a:gd name="connsiteY78" fmla="*/ 248422 h 304800"/>
              <a:gd name="connsiteX79" fmla="*/ 34926 w 330497"/>
              <a:gd name="connsiteY79" fmla="*/ 241986 h 304800"/>
              <a:gd name="connsiteX80" fmla="*/ 40121 w 330497"/>
              <a:gd name="connsiteY80" fmla="*/ 230401 h 304800"/>
              <a:gd name="connsiteX81" fmla="*/ 58305 w 330497"/>
              <a:gd name="connsiteY81" fmla="*/ 214955 h 304800"/>
              <a:gd name="connsiteX82" fmla="*/ 68696 w 330497"/>
              <a:gd name="connsiteY82" fmla="*/ 205945 h 304800"/>
              <a:gd name="connsiteX83" fmla="*/ 69995 w 330497"/>
              <a:gd name="connsiteY83" fmla="*/ 200797 h 304800"/>
              <a:gd name="connsiteX84" fmla="*/ 67397 w 330497"/>
              <a:gd name="connsiteY84" fmla="*/ 194361 h 304800"/>
              <a:gd name="connsiteX85" fmla="*/ 63501 w 330497"/>
              <a:gd name="connsiteY85" fmla="*/ 191786 h 304800"/>
              <a:gd name="connsiteX86" fmla="*/ 231942 w 330497"/>
              <a:gd name="connsiteY86" fmla="*/ 166687 h 304800"/>
              <a:gd name="connsiteX87" fmla="*/ 218574 w 330497"/>
              <a:gd name="connsiteY87" fmla="*/ 177967 h 304800"/>
              <a:gd name="connsiteX88" fmla="*/ 217237 w 330497"/>
              <a:gd name="connsiteY88" fmla="*/ 184234 h 304800"/>
              <a:gd name="connsiteX89" fmla="*/ 221247 w 330497"/>
              <a:gd name="connsiteY89" fmla="*/ 180474 h 304800"/>
              <a:gd name="connsiteX90" fmla="*/ 226595 w 330497"/>
              <a:gd name="connsiteY90" fmla="*/ 180474 h 304800"/>
              <a:gd name="connsiteX91" fmla="*/ 227932 w 330497"/>
              <a:gd name="connsiteY91" fmla="*/ 182980 h 304800"/>
              <a:gd name="connsiteX92" fmla="*/ 230605 w 330497"/>
              <a:gd name="connsiteY92" fmla="*/ 189247 h 304800"/>
              <a:gd name="connsiteX93" fmla="*/ 233279 w 330497"/>
              <a:gd name="connsiteY93" fmla="*/ 189247 h 304800"/>
              <a:gd name="connsiteX94" fmla="*/ 241300 w 330497"/>
              <a:gd name="connsiteY94" fmla="*/ 176714 h 304800"/>
              <a:gd name="connsiteX95" fmla="*/ 233279 w 330497"/>
              <a:gd name="connsiteY95" fmla="*/ 166687 h 304800"/>
              <a:gd name="connsiteX96" fmla="*/ 231942 w 330497"/>
              <a:gd name="connsiteY96" fmla="*/ 166687 h 304800"/>
              <a:gd name="connsiteX97" fmla="*/ 173526 w 330497"/>
              <a:gd name="connsiteY97" fmla="*/ 155277 h 304800"/>
              <a:gd name="connsiteX98" fmla="*/ 160704 w 330497"/>
              <a:gd name="connsiteY98" fmla="*/ 165596 h 304800"/>
              <a:gd name="connsiteX99" fmla="*/ 129931 w 330497"/>
              <a:gd name="connsiteY99" fmla="*/ 183654 h 304800"/>
              <a:gd name="connsiteX100" fmla="*/ 124802 w 330497"/>
              <a:gd name="connsiteY100" fmla="*/ 187523 h 304800"/>
              <a:gd name="connsiteX101" fmla="*/ 123520 w 330497"/>
              <a:gd name="connsiteY101" fmla="*/ 190103 h 304800"/>
              <a:gd name="connsiteX102" fmla="*/ 126085 w 330497"/>
              <a:gd name="connsiteY102" fmla="*/ 193972 h 304800"/>
              <a:gd name="connsiteX103" fmla="*/ 137625 w 330497"/>
              <a:gd name="connsiteY103" fmla="*/ 222349 h 304800"/>
              <a:gd name="connsiteX104" fmla="*/ 138907 w 330497"/>
              <a:gd name="connsiteY104" fmla="*/ 233958 h 304800"/>
              <a:gd name="connsiteX105" fmla="*/ 140189 w 330497"/>
              <a:gd name="connsiteY105" fmla="*/ 236537 h 304800"/>
              <a:gd name="connsiteX106" fmla="*/ 142753 w 330497"/>
              <a:gd name="connsiteY106" fmla="*/ 235247 h 304800"/>
              <a:gd name="connsiteX107" fmla="*/ 149164 w 330497"/>
              <a:gd name="connsiteY107" fmla="*/ 226218 h 304800"/>
              <a:gd name="connsiteX108" fmla="*/ 161987 w 330497"/>
              <a:gd name="connsiteY108" fmla="*/ 212030 h 304800"/>
              <a:gd name="connsiteX109" fmla="*/ 170962 w 330497"/>
              <a:gd name="connsiteY109" fmla="*/ 201711 h 304800"/>
              <a:gd name="connsiteX110" fmla="*/ 178655 w 330497"/>
              <a:gd name="connsiteY110" fmla="*/ 193972 h 304800"/>
              <a:gd name="connsiteX111" fmla="*/ 186349 w 330497"/>
              <a:gd name="connsiteY111" fmla="*/ 186233 h 304800"/>
              <a:gd name="connsiteX112" fmla="*/ 188913 w 330497"/>
              <a:gd name="connsiteY112" fmla="*/ 183654 h 304800"/>
              <a:gd name="connsiteX113" fmla="*/ 187631 w 330497"/>
              <a:gd name="connsiteY113" fmla="*/ 182364 h 304800"/>
              <a:gd name="connsiteX114" fmla="*/ 179937 w 330497"/>
              <a:gd name="connsiteY114" fmla="*/ 159147 h 304800"/>
              <a:gd name="connsiteX115" fmla="*/ 177373 w 330497"/>
              <a:gd name="connsiteY115" fmla="*/ 156567 h 304800"/>
              <a:gd name="connsiteX116" fmla="*/ 173526 w 330497"/>
              <a:gd name="connsiteY116" fmla="*/ 155277 h 304800"/>
              <a:gd name="connsiteX117" fmla="*/ 196118 w 330497"/>
              <a:gd name="connsiteY117" fmla="*/ 139382 h 304800"/>
              <a:gd name="connsiteX118" fmla="*/ 193431 w 330497"/>
              <a:gd name="connsiteY118" fmla="*/ 145732 h 304800"/>
              <a:gd name="connsiteX119" fmla="*/ 204178 w 330497"/>
              <a:gd name="connsiteY119" fmla="*/ 160972 h 304800"/>
              <a:gd name="connsiteX120" fmla="*/ 205521 w 330497"/>
              <a:gd name="connsiteY120" fmla="*/ 163512 h 304800"/>
              <a:gd name="connsiteX121" fmla="*/ 206864 w 330497"/>
              <a:gd name="connsiteY121" fmla="*/ 163512 h 304800"/>
              <a:gd name="connsiteX122" fmla="*/ 209551 w 330497"/>
              <a:gd name="connsiteY122" fmla="*/ 160972 h 304800"/>
              <a:gd name="connsiteX123" fmla="*/ 208208 w 330497"/>
              <a:gd name="connsiteY123" fmla="*/ 157162 h 304800"/>
              <a:gd name="connsiteX124" fmla="*/ 197461 w 330497"/>
              <a:gd name="connsiteY124" fmla="*/ 139382 h 304800"/>
              <a:gd name="connsiteX125" fmla="*/ 196118 w 330497"/>
              <a:gd name="connsiteY125" fmla="*/ 139382 h 304800"/>
              <a:gd name="connsiteX126" fmla="*/ 204470 w 330497"/>
              <a:gd name="connsiteY126" fmla="*/ 131762 h 304800"/>
              <a:gd name="connsiteX127" fmla="*/ 203200 w 330497"/>
              <a:gd name="connsiteY127" fmla="*/ 132896 h 304800"/>
              <a:gd name="connsiteX128" fmla="*/ 207010 w 330497"/>
              <a:gd name="connsiteY128" fmla="*/ 135164 h 304800"/>
              <a:gd name="connsiteX129" fmla="*/ 205740 w 330497"/>
              <a:gd name="connsiteY129" fmla="*/ 131762 h 304800"/>
              <a:gd name="connsiteX130" fmla="*/ 204470 w 330497"/>
              <a:gd name="connsiteY130" fmla="*/ 131762 h 304800"/>
              <a:gd name="connsiteX131" fmla="*/ 138936 w 330497"/>
              <a:gd name="connsiteY131" fmla="*/ 117474 h 304800"/>
              <a:gd name="connsiteX132" fmla="*/ 136349 w 330497"/>
              <a:gd name="connsiteY132" fmla="*/ 118784 h 304800"/>
              <a:gd name="connsiteX133" fmla="*/ 126001 w 330497"/>
              <a:gd name="connsiteY133" fmla="*/ 126642 h 304800"/>
              <a:gd name="connsiteX134" fmla="*/ 60031 w 330497"/>
              <a:gd name="connsiteY134" fmla="*/ 172481 h 304800"/>
              <a:gd name="connsiteX135" fmla="*/ 58738 w 330497"/>
              <a:gd name="connsiteY135" fmla="*/ 173791 h 304800"/>
              <a:gd name="connsiteX136" fmla="*/ 60031 w 330497"/>
              <a:gd name="connsiteY136" fmla="*/ 173791 h 304800"/>
              <a:gd name="connsiteX137" fmla="*/ 63912 w 330497"/>
              <a:gd name="connsiteY137" fmla="*/ 173791 h 304800"/>
              <a:gd name="connsiteX138" fmla="*/ 78141 w 330497"/>
              <a:gd name="connsiteY138" fmla="*/ 182959 h 304800"/>
              <a:gd name="connsiteX139" fmla="*/ 82021 w 330497"/>
              <a:gd name="connsiteY139" fmla="*/ 188197 h 304800"/>
              <a:gd name="connsiteX140" fmla="*/ 94956 w 330497"/>
              <a:gd name="connsiteY140" fmla="*/ 214391 h 304800"/>
              <a:gd name="connsiteX141" fmla="*/ 96250 w 330497"/>
              <a:gd name="connsiteY141" fmla="*/ 222249 h 304800"/>
              <a:gd name="connsiteX142" fmla="*/ 102718 w 330497"/>
              <a:gd name="connsiteY142" fmla="*/ 217010 h 304800"/>
              <a:gd name="connsiteX143" fmla="*/ 109185 w 330497"/>
              <a:gd name="connsiteY143" fmla="*/ 209152 h 304800"/>
              <a:gd name="connsiteX144" fmla="*/ 110479 w 330497"/>
              <a:gd name="connsiteY144" fmla="*/ 205223 h 304800"/>
              <a:gd name="connsiteX145" fmla="*/ 97544 w 330497"/>
              <a:gd name="connsiteY145" fmla="*/ 192126 h 304800"/>
              <a:gd name="connsiteX146" fmla="*/ 96250 w 330497"/>
              <a:gd name="connsiteY146" fmla="*/ 188197 h 304800"/>
              <a:gd name="connsiteX147" fmla="*/ 102718 w 330497"/>
              <a:gd name="connsiteY147" fmla="*/ 180339 h 304800"/>
              <a:gd name="connsiteX148" fmla="*/ 115653 w 330497"/>
              <a:gd name="connsiteY148" fmla="*/ 175100 h 304800"/>
              <a:gd name="connsiteX149" fmla="*/ 124707 w 330497"/>
              <a:gd name="connsiteY149" fmla="*/ 169862 h 304800"/>
              <a:gd name="connsiteX150" fmla="*/ 140230 w 330497"/>
              <a:gd name="connsiteY150" fmla="*/ 160694 h 304800"/>
              <a:gd name="connsiteX151" fmla="*/ 162219 w 330497"/>
              <a:gd name="connsiteY151" fmla="*/ 141049 h 304800"/>
              <a:gd name="connsiteX152" fmla="*/ 163513 w 330497"/>
              <a:gd name="connsiteY152" fmla="*/ 138429 h 304800"/>
              <a:gd name="connsiteX153" fmla="*/ 140230 w 330497"/>
              <a:gd name="connsiteY153" fmla="*/ 118784 h 304800"/>
              <a:gd name="connsiteX154" fmla="*/ 138936 w 330497"/>
              <a:gd name="connsiteY154" fmla="*/ 117474 h 304800"/>
              <a:gd name="connsiteX155" fmla="*/ 219220 w 330497"/>
              <a:gd name="connsiteY155" fmla="*/ 115887 h 304800"/>
              <a:gd name="connsiteX156" fmla="*/ 212725 w 330497"/>
              <a:gd name="connsiteY156" fmla="*/ 122382 h 304800"/>
              <a:gd name="connsiteX157" fmla="*/ 215323 w 330497"/>
              <a:gd name="connsiteY157" fmla="*/ 126278 h 304800"/>
              <a:gd name="connsiteX158" fmla="*/ 220518 w 330497"/>
              <a:gd name="connsiteY158" fmla="*/ 134071 h 304800"/>
              <a:gd name="connsiteX159" fmla="*/ 224415 w 330497"/>
              <a:gd name="connsiteY159" fmla="*/ 143163 h 304800"/>
              <a:gd name="connsiteX160" fmla="*/ 225714 w 330497"/>
              <a:gd name="connsiteY160" fmla="*/ 144462 h 304800"/>
              <a:gd name="connsiteX161" fmla="*/ 227013 w 330497"/>
              <a:gd name="connsiteY161" fmla="*/ 141865 h 304800"/>
              <a:gd name="connsiteX162" fmla="*/ 221817 w 330497"/>
              <a:gd name="connsiteY162" fmla="*/ 117186 h 304800"/>
              <a:gd name="connsiteX163" fmla="*/ 220518 w 330497"/>
              <a:gd name="connsiteY163" fmla="*/ 115887 h 304800"/>
              <a:gd name="connsiteX164" fmla="*/ 219220 w 330497"/>
              <a:gd name="connsiteY164" fmla="*/ 115887 h 304800"/>
              <a:gd name="connsiteX165" fmla="*/ 206375 w 330497"/>
              <a:gd name="connsiteY165" fmla="*/ 96837 h 304800"/>
              <a:gd name="connsiteX166" fmla="*/ 206375 w 330497"/>
              <a:gd name="connsiteY166" fmla="*/ 98425 h 304800"/>
              <a:gd name="connsiteX167" fmla="*/ 207169 w 330497"/>
              <a:gd name="connsiteY167" fmla="*/ 101600 h 304800"/>
              <a:gd name="connsiteX168" fmla="*/ 207963 w 330497"/>
              <a:gd name="connsiteY168" fmla="*/ 101600 h 304800"/>
              <a:gd name="connsiteX169" fmla="*/ 207963 w 330497"/>
              <a:gd name="connsiteY169" fmla="*/ 100013 h 304800"/>
              <a:gd name="connsiteX170" fmla="*/ 207169 w 330497"/>
              <a:gd name="connsiteY170" fmla="*/ 98425 h 304800"/>
              <a:gd name="connsiteX171" fmla="*/ 206375 w 330497"/>
              <a:gd name="connsiteY171" fmla="*/ 96837 h 304800"/>
              <a:gd name="connsiteX172" fmla="*/ 307146 w 330497"/>
              <a:gd name="connsiteY172" fmla="*/ 28272 h 304800"/>
              <a:gd name="connsiteX173" fmla="*/ 303262 w 330497"/>
              <a:gd name="connsiteY173" fmla="*/ 33413 h 304800"/>
              <a:gd name="connsiteX174" fmla="*/ 261841 w 330497"/>
              <a:gd name="connsiteY174" fmla="*/ 74537 h 304800"/>
              <a:gd name="connsiteX175" fmla="*/ 235952 w 330497"/>
              <a:gd name="connsiteY175" fmla="*/ 98954 h 304800"/>
              <a:gd name="connsiteX176" fmla="*/ 234657 w 330497"/>
              <a:gd name="connsiteY176" fmla="*/ 105380 h 304800"/>
              <a:gd name="connsiteX177" fmla="*/ 243718 w 330497"/>
              <a:gd name="connsiteY177" fmla="*/ 133652 h 304800"/>
              <a:gd name="connsiteX178" fmla="*/ 246307 w 330497"/>
              <a:gd name="connsiteY178" fmla="*/ 134937 h 304800"/>
              <a:gd name="connsiteX179" fmla="*/ 250191 w 330497"/>
              <a:gd name="connsiteY179" fmla="*/ 131082 h 304800"/>
              <a:gd name="connsiteX180" fmla="*/ 300673 w 330497"/>
              <a:gd name="connsiteY180" fmla="*/ 97669 h 304800"/>
              <a:gd name="connsiteX181" fmla="*/ 313618 w 330497"/>
              <a:gd name="connsiteY181" fmla="*/ 89958 h 304800"/>
              <a:gd name="connsiteX182" fmla="*/ 317501 w 330497"/>
              <a:gd name="connsiteY182" fmla="*/ 82247 h 304800"/>
              <a:gd name="connsiteX183" fmla="*/ 317501 w 330497"/>
              <a:gd name="connsiteY183" fmla="*/ 74537 h 304800"/>
              <a:gd name="connsiteX184" fmla="*/ 316207 w 330497"/>
              <a:gd name="connsiteY184" fmla="*/ 61685 h 304800"/>
              <a:gd name="connsiteX185" fmla="*/ 311029 w 330497"/>
              <a:gd name="connsiteY185" fmla="*/ 33413 h 304800"/>
              <a:gd name="connsiteX186" fmla="*/ 309734 w 330497"/>
              <a:gd name="connsiteY186" fmla="*/ 28272 h 304800"/>
              <a:gd name="connsiteX187" fmla="*/ 307146 w 330497"/>
              <a:gd name="connsiteY187" fmla="*/ 28272 h 304800"/>
              <a:gd name="connsiteX188" fmla="*/ 228600 w 330497"/>
              <a:gd name="connsiteY188" fmla="*/ 17173 h 304800"/>
              <a:gd name="connsiteX189" fmla="*/ 220861 w 330497"/>
              <a:gd name="connsiteY189" fmla="*/ 22368 h 304800"/>
              <a:gd name="connsiteX190" fmla="*/ 216991 w 330497"/>
              <a:gd name="connsiteY190" fmla="*/ 27564 h 304800"/>
              <a:gd name="connsiteX191" fmla="*/ 211832 w 330497"/>
              <a:gd name="connsiteY191" fmla="*/ 34058 h 304800"/>
              <a:gd name="connsiteX192" fmla="*/ 201513 w 330497"/>
              <a:gd name="connsiteY192" fmla="*/ 50944 h 304800"/>
              <a:gd name="connsiteX193" fmla="*/ 192484 w 330497"/>
              <a:gd name="connsiteY193" fmla="*/ 63933 h 304800"/>
              <a:gd name="connsiteX194" fmla="*/ 188615 w 330497"/>
              <a:gd name="connsiteY194" fmla="*/ 67829 h 304800"/>
              <a:gd name="connsiteX195" fmla="*/ 188615 w 330497"/>
              <a:gd name="connsiteY195" fmla="*/ 70427 h 304800"/>
              <a:gd name="connsiteX196" fmla="*/ 219571 w 330497"/>
              <a:gd name="connsiteY196" fmla="*/ 86013 h 304800"/>
              <a:gd name="connsiteX197" fmla="*/ 223441 w 330497"/>
              <a:gd name="connsiteY197" fmla="*/ 86013 h 304800"/>
              <a:gd name="connsiteX198" fmla="*/ 226020 w 330497"/>
              <a:gd name="connsiteY198" fmla="*/ 84715 h 304800"/>
              <a:gd name="connsiteX199" fmla="*/ 267295 w 330497"/>
              <a:gd name="connsiteY199" fmla="*/ 45748 h 304800"/>
              <a:gd name="connsiteX200" fmla="*/ 268585 w 330497"/>
              <a:gd name="connsiteY200" fmla="*/ 39254 h 304800"/>
              <a:gd name="connsiteX201" fmla="*/ 228600 w 330497"/>
              <a:gd name="connsiteY201" fmla="*/ 17173 h 304800"/>
              <a:gd name="connsiteX202" fmla="*/ 223344 w 330497"/>
              <a:gd name="connsiteY202" fmla="*/ 0 h 304800"/>
              <a:gd name="connsiteX203" fmla="*/ 233672 w 330497"/>
              <a:gd name="connsiteY203" fmla="*/ 1297 h 304800"/>
              <a:gd name="connsiteX204" fmla="*/ 246582 w 330497"/>
              <a:gd name="connsiteY204" fmla="*/ 3891 h 304800"/>
              <a:gd name="connsiteX205" fmla="*/ 281439 w 330497"/>
              <a:gd name="connsiteY205" fmla="*/ 27238 h 304800"/>
              <a:gd name="connsiteX206" fmla="*/ 285312 w 330497"/>
              <a:gd name="connsiteY206" fmla="*/ 27238 h 304800"/>
              <a:gd name="connsiteX207" fmla="*/ 300804 w 330497"/>
              <a:gd name="connsiteY207" fmla="*/ 11673 h 304800"/>
              <a:gd name="connsiteX208" fmla="*/ 315005 w 330497"/>
              <a:gd name="connsiteY208" fmla="*/ 12970 h 304800"/>
              <a:gd name="connsiteX209" fmla="*/ 318878 w 330497"/>
              <a:gd name="connsiteY209" fmla="*/ 22049 h 304800"/>
              <a:gd name="connsiteX210" fmla="*/ 329206 w 330497"/>
              <a:gd name="connsiteY210" fmla="*/ 71336 h 304800"/>
              <a:gd name="connsiteX211" fmla="*/ 329206 w 330497"/>
              <a:gd name="connsiteY211" fmla="*/ 75227 h 304800"/>
              <a:gd name="connsiteX212" fmla="*/ 330497 w 330497"/>
              <a:gd name="connsiteY212" fmla="*/ 89495 h 304800"/>
              <a:gd name="connsiteX213" fmla="*/ 327915 w 330497"/>
              <a:gd name="connsiteY213" fmla="*/ 101168 h 304800"/>
              <a:gd name="connsiteX214" fmla="*/ 325333 w 330497"/>
              <a:gd name="connsiteY214" fmla="*/ 103762 h 304800"/>
              <a:gd name="connsiteX215" fmla="*/ 316296 w 330497"/>
              <a:gd name="connsiteY215" fmla="*/ 108950 h 304800"/>
              <a:gd name="connsiteX216" fmla="*/ 305968 w 330497"/>
              <a:gd name="connsiteY216" fmla="*/ 114138 h 304800"/>
              <a:gd name="connsiteX217" fmla="*/ 277566 w 330497"/>
              <a:gd name="connsiteY217" fmla="*/ 127108 h 304800"/>
              <a:gd name="connsiteX218" fmla="*/ 247873 w 330497"/>
              <a:gd name="connsiteY218" fmla="*/ 151752 h 304800"/>
              <a:gd name="connsiteX219" fmla="*/ 246582 w 330497"/>
              <a:gd name="connsiteY219" fmla="*/ 155643 h 304800"/>
              <a:gd name="connsiteX220" fmla="*/ 249164 w 330497"/>
              <a:gd name="connsiteY220" fmla="*/ 158237 h 304800"/>
              <a:gd name="connsiteX221" fmla="*/ 253037 w 330497"/>
              <a:gd name="connsiteY221" fmla="*/ 175098 h 304800"/>
              <a:gd name="connsiteX222" fmla="*/ 251746 w 330497"/>
              <a:gd name="connsiteY222" fmla="*/ 186771 h 304800"/>
              <a:gd name="connsiteX223" fmla="*/ 253037 w 330497"/>
              <a:gd name="connsiteY223" fmla="*/ 197147 h 304800"/>
              <a:gd name="connsiteX224" fmla="*/ 273693 w 330497"/>
              <a:gd name="connsiteY224" fmla="*/ 223088 h 304800"/>
              <a:gd name="connsiteX225" fmla="*/ 293058 w 330497"/>
              <a:gd name="connsiteY225" fmla="*/ 239949 h 304800"/>
              <a:gd name="connsiteX226" fmla="*/ 295640 w 330497"/>
              <a:gd name="connsiteY226" fmla="*/ 242543 h 304800"/>
              <a:gd name="connsiteX227" fmla="*/ 296931 w 330497"/>
              <a:gd name="connsiteY227" fmla="*/ 250325 h 304800"/>
              <a:gd name="connsiteX228" fmla="*/ 293058 w 330497"/>
              <a:gd name="connsiteY228" fmla="*/ 252919 h 304800"/>
              <a:gd name="connsiteX229" fmla="*/ 280148 w 330497"/>
              <a:gd name="connsiteY229" fmla="*/ 254216 h 304800"/>
              <a:gd name="connsiteX230" fmla="*/ 273693 w 330497"/>
              <a:gd name="connsiteY230" fmla="*/ 255513 h 304800"/>
              <a:gd name="connsiteX231" fmla="*/ 274984 w 330497"/>
              <a:gd name="connsiteY231" fmla="*/ 260702 h 304800"/>
              <a:gd name="connsiteX232" fmla="*/ 265947 w 330497"/>
              <a:gd name="connsiteY232" fmla="*/ 268484 h 304800"/>
              <a:gd name="connsiteX233" fmla="*/ 263365 w 330497"/>
              <a:gd name="connsiteY233" fmla="*/ 268484 h 304800"/>
              <a:gd name="connsiteX234" fmla="*/ 262074 w 330497"/>
              <a:gd name="connsiteY234" fmla="*/ 269781 h 304800"/>
              <a:gd name="connsiteX235" fmla="*/ 264656 w 330497"/>
              <a:gd name="connsiteY235" fmla="*/ 273672 h 304800"/>
              <a:gd name="connsiteX236" fmla="*/ 265947 w 330497"/>
              <a:gd name="connsiteY236" fmla="*/ 284048 h 304800"/>
              <a:gd name="connsiteX237" fmla="*/ 255619 w 330497"/>
              <a:gd name="connsiteY237" fmla="*/ 287939 h 304800"/>
              <a:gd name="connsiteX238" fmla="*/ 244000 w 330497"/>
              <a:gd name="connsiteY238" fmla="*/ 281454 h 304800"/>
              <a:gd name="connsiteX239" fmla="*/ 240127 w 330497"/>
              <a:gd name="connsiteY239" fmla="*/ 280157 h 304800"/>
              <a:gd name="connsiteX240" fmla="*/ 238836 w 330497"/>
              <a:gd name="connsiteY240" fmla="*/ 281454 h 304800"/>
              <a:gd name="connsiteX241" fmla="*/ 238836 w 330497"/>
              <a:gd name="connsiteY241" fmla="*/ 284048 h 304800"/>
              <a:gd name="connsiteX242" fmla="*/ 238836 w 330497"/>
              <a:gd name="connsiteY242" fmla="*/ 298315 h 304800"/>
              <a:gd name="connsiteX243" fmla="*/ 232381 w 330497"/>
              <a:gd name="connsiteY243" fmla="*/ 304800 h 304800"/>
              <a:gd name="connsiteX244" fmla="*/ 227217 w 330497"/>
              <a:gd name="connsiteY244" fmla="*/ 304800 h 304800"/>
              <a:gd name="connsiteX245" fmla="*/ 223344 w 330497"/>
              <a:gd name="connsiteY245" fmla="*/ 303503 h 304800"/>
              <a:gd name="connsiteX246" fmla="*/ 211725 w 330497"/>
              <a:gd name="connsiteY246" fmla="*/ 289236 h 304800"/>
              <a:gd name="connsiteX247" fmla="*/ 202688 w 330497"/>
              <a:gd name="connsiteY247" fmla="*/ 263296 h 304800"/>
              <a:gd name="connsiteX248" fmla="*/ 209143 w 330497"/>
              <a:gd name="connsiteY248" fmla="*/ 219197 h 304800"/>
              <a:gd name="connsiteX249" fmla="*/ 210434 w 330497"/>
              <a:gd name="connsiteY249" fmla="*/ 214009 h 304800"/>
              <a:gd name="connsiteX250" fmla="*/ 209143 w 330497"/>
              <a:gd name="connsiteY250" fmla="*/ 208821 h 304800"/>
              <a:gd name="connsiteX251" fmla="*/ 198815 w 330497"/>
              <a:gd name="connsiteY251" fmla="*/ 202336 h 304800"/>
              <a:gd name="connsiteX252" fmla="*/ 193651 w 330497"/>
              <a:gd name="connsiteY252" fmla="*/ 201039 h 304800"/>
              <a:gd name="connsiteX253" fmla="*/ 162666 w 330497"/>
              <a:gd name="connsiteY253" fmla="*/ 230870 h 304800"/>
              <a:gd name="connsiteX254" fmla="*/ 148465 w 330497"/>
              <a:gd name="connsiteY254" fmla="*/ 249028 h 304800"/>
              <a:gd name="connsiteX255" fmla="*/ 127809 w 330497"/>
              <a:gd name="connsiteY255" fmla="*/ 269781 h 304800"/>
              <a:gd name="connsiteX256" fmla="*/ 126518 w 330497"/>
              <a:gd name="connsiteY256" fmla="*/ 272375 h 304800"/>
              <a:gd name="connsiteX257" fmla="*/ 100698 w 330497"/>
              <a:gd name="connsiteY257" fmla="*/ 294424 h 304800"/>
              <a:gd name="connsiteX258" fmla="*/ 96825 w 330497"/>
              <a:gd name="connsiteY258" fmla="*/ 297018 h 304800"/>
              <a:gd name="connsiteX259" fmla="*/ 72296 w 330497"/>
              <a:gd name="connsiteY259" fmla="*/ 303503 h 304800"/>
              <a:gd name="connsiteX260" fmla="*/ 54222 w 330497"/>
              <a:gd name="connsiteY260" fmla="*/ 300909 h 304800"/>
              <a:gd name="connsiteX261" fmla="*/ 45185 w 330497"/>
              <a:gd name="connsiteY261" fmla="*/ 298315 h 304800"/>
              <a:gd name="connsiteX262" fmla="*/ 14201 w 330497"/>
              <a:gd name="connsiteY262" fmla="*/ 273672 h 304800"/>
              <a:gd name="connsiteX263" fmla="*/ 6455 w 330497"/>
              <a:gd name="connsiteY263" fmla="*/ 260702 h 304800"/>
              <a:gd name="connsiteX264" fmla="*/ 0 w 330497"/>
              <a:gd name="connsiteY264" fmla="*/ 238652 h 304800"/>
              <a:gd name="connsiteX265" fmla="*/ 0 w 330497"/>
              <a:gd name="connsiteY265" fmla="*/ 236058 h 304800"/>
              <a:gd name="connsiteX266" fmla="*/ 5164 w 330497"/>
              <a:gd name="connsiteY266" fmla="*/ 202336 h 304800"/>
              <a:gd name="connsiteX267" fmla="*/ 16783 w 330497"/>
              <a:gd name="connsiteY267" fmla="*/ 188068 h 304800"/>
              <a:gd name="connsiteX268" fmla="*/ 24529 w 330497"/>
              <a:gd name="connsiteY268" fmla="*/ 180286 h 304800"/>
              <a:gd name="connsiteX269" fmla="*/ 29693 w 330497"/>
              <a:gd name="connsiteY269" fmla="*/ 176395 h 304800"/>
              <a:gd name="connsiteX270" fmla="*/ 37439 w 330497"/>
              <a:gd name="connsiteY270" fmla="*/ 172504 h 304800"/>
              <a:gd name="connsiteX271" fmla="*/ 112317 w 330497"/>
              <a:gd name="connsiteY271" fmla="*/ 118029 h 304800"/>
              <a:gd name="connsiteX272" fmla="*/ 138137 w 330497"/>
              <a:gd name="connsiteY272" fmla="*/ 95980 h 304800"/>
              <a:gd name="connsiteX273" fmla="*/ 153629 w 330497"/>
              <a:gd name="connsiteY273" fmla="*/ 81713 h 304800"/>
              <a:gd name="connsiteX274" fmla="*/ 171703 w 330497"/>
              <a:gd name="connsiteY274" fmla="*/ 63554 h 304800"/>
              <a:gd name="connsiteX275" fmla="*/ 182032 w 330497"/>
              <a:gd name="connsiteY275" fmla="*/ 51881 h 304800"/>
              <a:gd name="connsiteX276" fmla="*/ 187196 w 330497"/>
              <a:gd name="connsiteY276" fmla="*/ 44099 h 304800"/>
              <a:gd name="connsiteX277" fmla="*/ 205270 w 330497"/>
              <a:gd name="connsiteY277" fmla="*/ 16861 h 304800"/>
              <a:gd name="connsiteX278" fmla="*/ 209143 w 330497"/>
              <a:gd name="connsiteY278" fmla="*/ 9079 h 304800"/>
              <a:gd name="connsiteX279" fmla="*/ 214307 w 330497"/>
              <a:gd name="connsiteY279" fmla="*/ 2594 h 304800"/>
              <a:gd name="connsiteX280" fmla="*/ 223344 w 330497"/>
              <a:gd name="connsiteY28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30497" h="304800">
                <a:moveTo>
                  <a:pt x="75173" y="222249"/>
                </a:moveTo>
                <a:cubicBezTo>
                  <a:pt x="68636" y="228423"/>
                  <a:pt x="63407" y="233362"/>
                  <a:pt x="56870" y="239535"/>
                </a:cubicBezTo>
                <a:cubicBezTo>
                  <a:pt x="55563" y="239535"/>
                  <a:pt x="55563" y="240770"/>
                  <a:pt x="55563" y="242005"/>
                </a:cubicBezTo>
                <a:cubicBezTo>
                  <a:pt x="55563" y="242005"/>
                  <a:pt x="56870" y="243240"/>
                  <a:pt x="58178" y="243240"/>
                </a:cubicBezTo>
                <a:cubicBezTo>
                  <a:pt x="60792" y="244474"/>
                  <a:pt x="64714" y="244474"/>
                  <a:pt x="67329" y="244474"/>
                </a:cubicBezTo>
                <a:cubicBezTo>
                  <a:pt x="69944" y="244474"/>
                  <a:pt x="71251" y="243240"/>
                  <a:pt x="72559" y="240770"/>
                </a:cubicBezTo>
                <a:cubicBezTo>
                  <a:pt x="76481" y="237066"/>
                  <a:pt x="77788" y="232127"/>
                  <a:pt x="77788" y="225953"/>
                </a:cubicBezTo>
                <a:cubicBezTo>
                  <a:pt x="77788" y="225953"/>
                  <a:pt x="77788" y="224719"/>
                  <a:pt x="77788" y="223484"/>
                </a:cubicBezTo>
                <a:cubicBezTo>
                  <a:pt x="77788" y="223484"/>
                  <a:pt x="76481" y="222249"/>
                  <a:pt x="76481" y="222249"/>
                </a:cubicBezTo>
                <a:cubicBezTo>
                  <a:pt x="76481" y="222249"/>
                  <a:pt x="75173" y="222249"/>
                  <a:pt x="75173" y="222249"/>
                </a:cubicBezTo>
                <a:close/>
                <a:moveTo>
                  <a:pt x="226286" y="209549"/>
                </a:moveTo>
                <a:cubicBezTo>
                  <a:pt x="223772" y="209549"/>
                  <a:pt x="222515" y="210853"/>
                  <a:pt x="221258" y="213461"/>
                </a:cubicBezTo>
                <a:cubicBezTo>
                  <a:pt x="221258" y="214765"/>
                  <a:pt x="221258" y="214765"/>
                  <a:pt x="221258" y="216069"/>
                </a:cubicBezTo>
                <a:cubicBezTo>
                  <a:pt x="220002" y="218677"/>
                  <a:pt x="218745" y="221285"/>
                  <a:pt x="220002" y="222589"/>
                </a:cubicBezTo>
                <a:cubicBezTo>
                  <a:pt x="220002" y="223893"/>
                  <a:pt x="222515" y="223893"/>
                  <a:pt x="225029" y="223893"/>
                </a:cubicBezTo>
                <a:cubicBezTo>
                  <a:pt x="226286" y="225197"/>
                  <a:pt x="227542" y="227805"/>
                  <a:pt x="226286" y="229110"/>
                </a:cubicBezTo>
                <a:cubicBezTo>
                  <a:pt x="223772" y="230414"/>
                  <a:pt x="221258" y="231718"/>
                  <a:pt x="218745" y="233022"/>
                </a:cubicBezTo>
                <a:cubicBezTo>
                  <a:pt x="217488" y="234326"/>
                  <a:pt x="218745" y="236934"/>
                  <a:pt x="220002" y="236934"/>
                </a:cubicBezTo>
                <a:cubicBezTo>
                  <a:pt x="222515" y="236934"/>
                  <a:pt x="226286" y="238238"/>
                  <a:pt x="226286" y="240846"/>
                </a:cubicBezTo>
                <a:cubicBezTo>
                  <a:pt x="227542" y="244758"/>
                  <a:pt x="225029" y="246062"/>
                  <a:pt x="222515" y="247366"/>
                </a:cubicBezTo>
                <a:cubicBezTo>
                  <a:pt x="220002" y="248670"/>
                  <a:pt x="218745" y="251278"/>
                  <a:pt x="217488" y="252582"/>
                </a:cubicBezTo>
                <a:cubicBezTo>
                  <a:pt x="217488" y="252582"/>
                  <a:pt x="217488" y="253886"/>
                  <a:pt x="217488" y="253886"/>
                </a:cubicBezTo>
                <a:cubicBezTo>
                  <a:pt x="217488" y="255190"/>
                  <a:pt x="217488" y="255190"/>
                  <a:pt x="218745" y="253886"/>
                </a:cubicBezTo>
                <a:cubicBezTo>
                  <a:pt x="220002" y="253886"/>
                  <a:pt x="221258" y="252582"/>
                  <a:pt x="222515" y="252582"/>
                </a:cubicBezTo>
                <a:cubicBezTo>
                  <a:pt x="223772" y="252582"/>
                  <a:pt x="225029" y="252582"/>
                  <a:pt x="226286" y="253886"/>
                </a:cubicBezTo>
                <a:cubicBezTo>
                  <a:pt x="227542" y="255190"/>
                  <a:pt x="227542" y="257798"/>
                  <a:pt x="226286" y="259102"/>
                </a:cubicBezTo>
                <a:cubicBezTo>
                  <a:pt x="225029" y="261710"/>
                  <a:pt x="223772" y="263014"/>
                  <a:pt x="222515" y="265622"/>
                </a:cubicBezTo>
                <a:cubicBezTo>
                  <a:pt x="218745" y="268230"/>
                  <a:pt x="218745" y="272142"/>
                  <a:pt x="221258" y="276054"/>
                </a:cubicBezTo>
                <a:cubicBezTo>
                  <a:pt x="221258" y="278662"/>
                  <a:pt x="222515" y="279966"/>
                  <a:pt x="223772" y="282574"/>
                </a:cubicBezTo>
                <a:cubicBezTo>
                  <a:pt x="223772" y="282574"/>
                  <a:pt x="225029" y="282574"/>
                  <a:pt x="225029" y="282574"/>
                </a:cubicBezTo>
                <a:cubicBezTo>
                  <a:pt x="226286" y="277358"/>
                  <a:pt x="228799" y="272142"/>
                  <a:pt x="230056" y="266926"/>
                </a:cubicBezTo>
                <a:cubicBezTo>
                  <a:pt x="230056" y="261710"/>
                  <a:pt x="233826" y="260406"/>
                  <a:pt x="237597" y="261710"/>
                </a:cubicBezTo>
                <a:cubicBezTo>
                  <a:pt x="238853" y="263014"/>
                  <a:pt x="240110" y="263014"/>
                  <a:pt x="240110" y="264318"/>
                </a:cubicBezTo>
                <a:cubicBezTo>
                  <a:pt x="242624" y="265622"/>
                  <a:pt x="243881" y="266926"/>
                  <a:pt x="245137" y="268230"/>
                </a:cubicBezTo>
                <a:cubicBezTo>
                  <a:pt x="246394" y="268230"/>
                  <a:pt x="247651" y="268230"/>
                  <a:pt x="247651" y="268230"/>
                </a:cubicBezTo>
                <a:cubicBezTo>
                  <a:pt x="247651" y="268230"/>
                  <a:pt x="247651" y="266926"/>
                  <a:pt x="247651" y="266926"/>
                </a:cubicBezTo>
                <a:cubicBezTo>
                  <a:pt x="247651" y="265622"/>
                  <a:pt x="247651" y="264318"/>
                  <a:pt x="246394" y="263014"/>
                </a:cubicBezTo>
                <a:cubicBezTo>
                  <a:pt x="241367" y="248670"/>
                  <a:pt x="237597" y="234326"/>
                  <a:pt x="236340" y="218677"/>
                </a:cubicBezTo>
                <a:cubicBezTo>
                  <a:pt x="236340" y="214765"/>
                  <a:pt x="235083" y="212157"/>
                  <a:pt x="232569" y="209549"/>
                </a:cubicBezTo>
                <a:cubicBezTo>
                  <a:pt x="232569" y="209549"/>
                  <a:pt x="231313" y="209549"/>
                  <a:pt x="231313" y="209549"/>
                </a:cubicBezTo>
                <a:cubicBezTo>
                  <a:pt x="228799" y="209549"/>
                  <a:pt x="227542" y="209549"/>
                  <a:pt x="226286" y="209549"/>
                </a:cubicBezTo>
                <a:close/>
                <a:moveTo>
                  <a:pt x="245475" y="204787"/>
                </a:moveTo>
                <a:cubicBezTo>
                  <a:pt x="245475" y="204787"/>
                  <a:pt x="244182" y="204787"/>
                  <a:pt x="244182" y="206082"/>
                </a:cubicBezTo>
                <a:cubicBezTo>
                  <a:pt x="242888" y="208672"/>
                  <a:pt x="244182" y="211263"/>
                  <a:pt x="245475" y="215148"/>
                </a:cubicBezTo>
                <a:cubicBezTo>
                  <a:pt x="245475" y="216443"/>
                  <a:pt x="246769" y="219033"/>
                  <a:pt x="248062" y="221623"/>
                </a:cubicBezTo>
                <a:cubicBezTo>
                  <a:pt x="248062" y="230689"/>
                  <a:pt x="251943" y="239754"/>
                  <a:pt x="254530" y="248820"/>
                </a:cubicBezTo>
                <a:cubicBezTo>
                  <a:pt x="254530" y="250115"/>
                  <a:pt x="254530" y="251410"/>
                  <a:pt x="255823" y="252705"/>
                </a:cubicBezTo>
                <a:cubicBezTo>
                  <a:pt x="255823" y="252705"/>
                  <a:pt x="257117" y="254000"/>
                  <a:pt x="257117" y="254000"/>
                </a:cubicBezTo>
                <a:cubicBezTo>
                  <a:pt x="257117" y="254000"/>
                  <a:pt x="258410" y="252705"/>
                  <a:pt x="258410" y="252705"/>
                </a:cubicBezTo>
                <a:cubicBezTo>
                  <a:pt x="258410" y="250115"/>
                  <a:pt x="258410" y="248820"/>
                  <a:pt x="259704" y="247525"/>
                </a:cubicBezTo>
                <a:cubicBezTo>
                  <a:pt x="259704" y="242345"/>
                  <a:pt x="263584" y="241049"/>
                  <a:pt x="267465" y="241049"/>
                </a:cubicBezTo>
                <a:cubicBezTo>
                  <a:pt x="268758" y="242345"/>
                  <a:pt x="271345" y="242345"/>
                  <a:pt x="272639" y="242345"/>
                </a:cubicBezTo>
                <a:cubicBezTo>
                  <a:pt x="273932" y="242345"/>
                  <a:pt x="275226" y="242345"/>
                  <a:pt x="276520" y="242345"/>
                </a:cubicBezTo>
                <a:cubicBezTo>
                  <a:pt x="277813" y="241049"/>
                  <a:pt x="275226" y="239754"/>
                  <a:pt x="273932" y="238459"/>
                </a:cubicBezTo>
                <a:cubicBezTo>
                  <a:pt x="272639" y="237164"/>
                  <a:pt x="270052" y="234574"/>
                  <a:pt x="268758" y="233279"/>
                </a:cubicBezTo>
                <a:cubicBezTo>
                  <a:pt x="260997" y="226804"/>
                  <a:pt x="255823" y="219033"/>
                  <a:pt x="250649" y="211263"/>
                </a:cubicBezTo>
                <a:cubicBezTo>
                  <a:pt x="249356" y="208672"/>
                  <a:pt x="248062" y="207377"/>
                  <a:pt x="246769" y="204787"/>
                </a:cubicBezTo>
                <a:cubicBezTo>
                  <a:pt x="246769" y="204787"/>
                  <a:pt x="245475" y="204787"/>
                  <a:pt x="245475" y="204787"/>
                </a:cubicBezTo>
                <a:close/>
                <a:moveTo>
                  <a:pt x="63501" y="191786"/>
                </a:moveTo>
                <a:cubicBezTo>
                  <a:pt x="55707" y="190499"/>
                  <a:pt x="47914" y="191786"/>
                  <a:pt x="38822" y="193074"/>
                </a:cubicBezTo>
                <a:cubicBezTo>
                  <a:pt x="36224" y="193074"/>
                  <a:pt x="33627" y="195648"/>
                  <a:pt x="31029" y="198222"/>
                </a:cubicBezTo>
                <a:cubicBezTo>
                  <a:pt x="21937" y="205945"/>
                  <a:pt x="20638" y="216242"/>
                  <a:pt x="20638" y="226540"/>
                </a:cubicBezTo>
                <a:cubicBezTo>
                  <a:pt x="21937" y="238124"/>
                  <a:pt x="24535" y="249709"/>
                  <a:pt x="28431" y="260006"/>
                </a:cubicBezTo>
                <a:cubicBezTo>
                  <a:pt x="31029" y="263867"/>
                  <a:pt x="33627" y="267729"/>
                  <a:pt x="37523" y="271590"/>
                </a:cubicBezTo>
                <a:cubicBezTo>
                  <a:pt x="49213" y="281888"/>
                  <a:pt x="63501" y="285749"/>
                  <a:pt x="79087" y="284462"/>
                </a:cubicBezTo>
                <a:cubicBezTo>
                  <a:pt x="80386" y="284462"/>
                  <a:pt x="81685" y="284462"/>
                  <a:pt x="82984" y="284462"/>
                </a:cubicBezTo>
                <a:cubicBezTo>
                  <a:pt x="89478" y="281888"/>
                  <a:pt x="94674" y="278026"/>
                  <a:pt x="99869" y="275452"/>
                </a:cubicBezTo>
                <a:cubicBezTo>
                  <a:pt x="103766" y="272878"/>
                  <a:pt x="106363" y="269016"/>
                  <a:pt x="108961" y="266442"/>
                </a:cubicBezTo>
                <a:cubicBezTo>
                  <a:pt x="116754" y="260006"/>
                  <a:pt x="120651" y="250996"/>
                  <a:pt x="119352" y="240699"/>
                </a:cubicBezTo>
                <a:cubicBezTo>
                  <a:pt x="119352" y="236837"/>
                  <a:pt x="119352" y="234263"/>
                  <a:pt x="118053" y="230401"/>
                </a:cubicBezTo>
                <a:cubicBezTo>
                  <a:pt x="118053" y="230401"/>
                  <a:pt x="118053" y="229114"/>
                  <a:pt x="118053" y="229114"/>
                </a:cubicBezTo>
                <a:cubicBezTo>
                  <a:pt x="116754" y="229114"/>
                  <a:pt x="115455" y="230401"/>
                  <a:pt x="115455" y="230401"/>
                </a:cubicBezTo>
                <a:cubicBezTo>
                  <a:pt x="114157" y="231688"/>
                  <a:pt x="112858" y="234263"/>
                  <a:pt x="111559" y="235550"/>
                </a:cubicBezTo>
                <a:cubicBezTo>
                  <a:pt x="106363" y="243273"/>
                  <a:pt x="99869" y="249709"/>
                  <a:pt x="92076" y="254857"/>
                </a:cubicBezTo>
                <a:cubicBezTo>
                  <a:pt x="84283" y="258719"/>
                  <a:pt x="77788" y="261293"/>
                  <a:pt x="69995" y="260006"/>
                </a:cubicBezTo>
                <a:cubicBezTo>
                  <a:pt x="67397" y="260006"/>
                  <a:pt x="66098" y="260006"/>
                  <a:pt x="64800" y="260006"/>
                </a:cubicBezTo>
                <a:cubicBezTo>
                  <a:pt x="60903" y="260006"/>
                  <a:pt x="55707" y="258719"/>
                  <a:pt x="51811" y="258719"/>
                </a:cubicBezTo>
                <a:cubicBezTo>
                  <a:pt x="47914" y="256145"/>
                  <a:pt x="44018" y="252283"/>
                  <a:pt x="40121" y="249709"/>
                </a:cubicBezTo>
                <a:cubicBezTo>
                  <a:pt x="38822" y="248422"/>
                  <a:pt x="38822" y="248422"/>
                  <a:pt x="38822" y="248422"/>
                </a:cubicBezTo>
                <a:cubicBezTo>
                  <a:pt x="36224" y="245847"/>
                  <a:pt x="34926" y="244560"/>
                  <a:pt x="34926" y="241986"/>
                </a:cubicBezTo>
                <a:cubicBezTo>
                  <a:pt x="34926" y="236837"/>
                  <a:pt x="36224" y="232976"/>
                  <a:pt x="40121" y="230401"/>
                </a:cubicBezTo>
                <a:cubicBezTo>
                  <a:pt x="47914" y="226540"/>
                  <a:pt x="53110" y="220104"/>
                  <a:pt x="58305" y="214955"/>
                </a:cubicBezTo>
                <a:cubicBezTo>
                  <a:pt x="62202" y="211094"/>
                  <a:pt x="64800" y="208520"/>
                  <a:pt x="68696" y="205945"/>
                </a:cubicBezTo>
                <a:cubicBezTo>
                  <a:pt x="69995" y="203371"/>
                  <a:pt x="71294" y="203371"/>
                  <a:pt x="69995" y="200797"/>
                </a:cubicBezTo>
                <a:cubicBezTo>
                  <a:pt x="69995" y="198222"/>
                  <a:pt x="68696" y="196935"/>
                  <a:pt x="67397" y="194361"/>
                </a:cubicBezTo>
                <a:cubicBezTo>
                  <a:pt x="67397" y="193074"/>
                  <a:pt x="66098" y="193074"/>
                  <a:pt x="63501" y="191786"/>
                </a:cubicBezTo>
                <a:close/>
                <a:moveTo>
                  <a:pt x="231942" y="166687"/>
                </a:moveTo>
                <a:cubicBezTo>
                  <a:pt x="226595" y="170447"/>
                  <a:pt x="222584" y="174207"/>
                  <a:pt x="218574" y="177967"/>
                </a:cubicBezTo>
                <a:cubicBezTo>
                  <a:pt x="215900" y="179220"/>
                  <a:pt x="215900" y="181727"/>
                  <a:pt x="217237" y="184234"/>
                </a:cubicBezTo>
                <a:cubicBezTo>
                  <a:pt x="218574" y="182980"/>
                  <a:pt x="219910" y="181727"/>
                  <a:pt x="221247" y="180474"/>
                </a:cubicBezTo>
                <a:cubicBezTo>
                  <a:pt x="222584" y="179220"/>
                  <a:pt x="226595" y="179220"/>
                  <a:pt x="226595" y="180474"/>
                </a:cubicBezTo>
                <a:cubicBezTo>
                  <a:pt x="227932" y="181727"/>
                  <a:pt x="227932" y="182980"/>
                  <a:pt x="227932" y="182980"/>
                </a:cubicBezTo>
                <a:cubicBezTo>
                  <a:pt x="229268" y="185487"/>
                  <a:pt x="229268" y="186740"/>
                  <a:pt x="230605" y="189247"/>
                </a:cubicBezTo>
                <a:cubicBezTo>
                  <a:pt x="230605" y="190500"/>
                  <a:pt x="231942" y="190500"/>
                  <a:pt x="233279" y="189247"/>
                </a:cubicBezTo>
                <a:cubicBezTo>
                  <a:pt x="238626" y="186740"/>
                  <a:pt x="239963" y="181727"/>
                  <a:pt x="241300" y="176714"/>
                </a:cubicBezTo>
                <a:cubicBezTo>
                  <a:pt x="241300" y="171701"/>
                  <a:pt x="237290" y="167941"/>
                  <a:pt x="233279" y="166687"/>
                </a:cubicBezTo>
                <a:cubicBezTo>
                  <a:pt x="233279" y="166687"/>
                  <a:pt x="231942" y="166687"/>
                  <a:pt x="231942" y="166687"/>
                </a:cubicBezTo>
                <a:close/>
                <a:moveTo>
                  <a:pt x="173526" y="155277"/>
                </a:moveTo>
                <a:cubicBezTo>
                  <a:pt x="169680" y="159147"/>
                  <a:pt x="165833" y="161726"/>
                  <a:pt x="160704" y="165596"/>
                </a:cubicBezTo>
                <a:cubicBezTo>
                  <a:pt x="151729" y="172045"/>
                  <a:pt x="141471" y="178494"/>
                  <a:pt x="129931" y="183654"/>
                </a:cubicBezTo>
                <a:cubicBezTo>
                  <a:pt x="128649" y="184943"/>
                  <a:pt x="126085" y="186233"/>
                  <a:pt x="124802" y="187523"/>
                </a:cubicBezTo>
                <a:cubicBezTo>
                  <a:pt x="123520" y="188813"/>
                  <a:pt x="122238" y="188813"/>
                  <a:pt x="123520" y="190103"/>
                </a:cubicBezTo>
                <a:cubicBezTo>
                  <a:pt x="124802" y="191393"/>
                  <a:pt x="126085" y="192683"/>
                  <a:pt x="126085" y="193972"/>
                </a:cubicBezTo>
                <a:cubicBezTo>
                  <a:pt x="132496" y="203001"/>
                  <a:pt x="137625" y="212030"/>
                  <a:pt x="137625" y="222349"/>
                </a:cubicBezTo>
                <a:cubicBezTo>
                  <a:pt x="137625" y="226218"/>
                  <a:pt x="138907" y="230088"/>
                  <a:pt x="138907" y="233958"/>
                </a:cubicBezTo>
                <a:cubicBezTo>
                  <a:pt x="138907" y="235247"/>
                  <a:pt x="140189" y="235247"/>
                  <a:pt x="140189" y="236537"/>
                </a:cubicBezTo>
                <a:cubicBezTo>
                  <a:pt x="141471" y="235247"/>
                  <a:pt x="141471" y="235247"/>
                  <a:pt x="142753" y="235247"/>
                </a:cubicBezTo>
                <a:cubicBezTo>
                  <a:pt x="144036" y="231378"/>
                  <a:pt x="146600" y="228798"/>
                  <a:pt x="149164" y="226218"/>
                </a:cubicBezTo>
                <a:cubicBezTo>
                  <a:pt x="153011" y="222349"/>
                  <a:pt x="158140" y="217190"/>
                  <a:pt x="161987" y="212030"/>
                </a:cubicBezTo>
                <a:cubicBezTo>
                  <a:pt x="164551" y="208161"/>
                  <a:pt x="168398" y="205581"/>
                  <a:pt x="170962" y="201711"/>
                </a:cubicBezTo>
                <a:cubicBezTo>
                  <a:pt x="173526" y="199132"/>
                  <a:pt x="176091" y="196552"/>
                  <a:pt x="178655" y="193972"/>
                </a:cubicBezTo>
                <a:cubicBezTo>
                  <a:pt x="181220" y="191393"/>
                  <a:pt x="183784" y="187523"/>
                  <a:pt x="186349" y="186233"/>
                </a:cubicBezTo>
                <a:cubicBezTo>
                  <a:pt x="187631" y="186233"/>
                  <a:pt x="187631" y="184943"/>
                  <a:pt x="188913" y="183654"/>
                </a:cubicBezTo>
                <a:cubicBezTo>
                  <a:pt x="188913" y="183654"/>
                  <a:pt x="188913" y="182364"/>
                  <a:pt x="187631" y="182364"/>
                </a:cubicBezTo>
                <a:cubicBezTo>
                  <a:pt x="185066" y="174625"/>
                  <a:pt x="182502" y="166886"/>
                  <a:pt x="179937" y="159147"/>
                </a:cubicBezTo>
                <a:cubicBezTo>
                  <a:pt x="178655" y="157857"/>
                  <a:pt x="178655" y="157857"/>
                  <a:pt x="177373" y="156567"/>
                </a:cubicBezTo>
                <a:cubicBezTo>
                  <a:pt x="176091" y="153987"/>
                  <a:pt x="174809" y="153987"/>
                  <a:pt x="173526" y="155277"/>
                </a:cubicBezTo>
                <a:close/>
                <a:moveTo>
                  <a:pt x="196118" y="139382"/>
                </a:moveTo>
                <a:cubicBezTo>
                  <a:pt x="192088" y="140652"/>
                  <a:pt x="192088" y="143192"/>
                  <a:pt x="193431" y="145732"/>
                </a:cubicBezTo>
                <a:cubicBezTo>
                  <a:pt x="197461" y="150812"/>
                  <a:pt x="200148" y="155892"/>
                  <a:pt x="204178" y="160972"/>
                </a:cubicBezTo>
                <a:cubicBezTo>
                  <a:pt x="204178" y="162242"/>
                  <a:pt x="205521" y="163512"/>
                  <a:pt x="205521" y="163512"/>
                </a:cubicBezTo>
                <a:cubicBezTo>
                  <a:pt x="205521" y="163512"/>
                  <a:pt x="206864" y="163512"/>
                  <a:pt x="206864" y="163512"/>
                </a:cubicBezTo>
                <a:cubicBezTo>
                  <a:pt x="208208" y="162242"/>
                  <a:pt x="208208" y="162242"/>
                  <a:pt x="209551" y="160972"/>
                </a:cubicBezTo>
                <a:cubicBezTo>
                  <a:pt x="208208" y="159702"/>
                  <a:pt x="208208" y="158432"/>
                  <a:pt x="208208" y="157162"/>
                </a:cubicBezTo>
                <a:cubicBezTo>
                  <a:pt x="206864" y="149542"/>
                  <a:pt x="201491" y="144462"/>
                  <a:pt x="197461" y="139382"/>
                </a:cubicBezTo>
                <a:cubicBezTo>
                  <a:pt x="197461" y="138112"/>
                  <a:pt x="196118" y="138112"/>
                  <a:pt x="196118" y="139382"/>
                </a:cubicBezTo>
                <a:close/>
                <a:moveTo>
                  <a:pt x="204470" y="131762"/>
                </a:moveTo>
                <a:cubicBezTo>
                  <a:pt x="203200" y="131762"/>
                  <a:pt x="203200" y="132896"/>
                  <a:pt x="203200" y="132896"/>
                </a:cubicBezTo>
                <a:cubicBezTo>
                  <a:pt x="204470" y="134030"/>
                  <a:pt x="205740" y="135164"/>
                  <a:pt x="207010" y="135164"/>
                </a:cubicBezTo>
                <a:cubicBezTo>
                  <a:pt x="208280" y="134030"/>
                  <a:pt x="207010" y="132896"/>
                  <a:pt x="205740" y="131762"/>
                </a:cubicBezTo>
                <a:cubicBezTo>
                  <a:pt x="205740" y="131762"/>
                  <a:pt x="204470" y="131762"/>
                  <a:pt x="204470" y="131762"/>
                </a:cubicBezTo>
                <a:close/>
                <a:moveTo>
                  <a:pt x="138936" y="117474"/>
                </a:moveTo>
                <a:cubicBezTo>
                  <a:pt x="137643" y="117474"/>
                  <a:pt x="137643" y="118784"/>
                  <a:pt x="136349" y="118784"/>
                </a:cubicBezTo>
                <a:cubicBezTo>
                  <a:pt x="132469" y="121403"/>
                  <a:pt x="129881" y="124023"/>
                  <a:pt x="126001" y="126642"/>
                </a:cubicBezTo>
                <a:cubicBezTo>
                  <a:pt x="104011" y="142358"/>
                  <a:pt x="82021" y="156765"/>
                  <a:pt x="60031" y="172481"/>
                </a:cubicBezTo>
                <a:cubicBezTo>
                  <a:pt x="60031" y="172481"/>
                  <a:pt x="58738" y="173791"/>
                  <a:pt x="58738" y="173791"/>
                </a:cubicBezTo>
                <a:cubicBezTo>
                  <a:pt x="58738" y="173791"/>
                  <a:pt x="60031" y="173791"/>
                  <a:pt x="60031" y="173791"/>
                </a:cubicBezTo>
                <a:cubicBezTo>
                  <a:pt x="61325" y="173791"/>
                  <a:pt x="62619" y="173791"/>
                  <a:pt x="63912" y="173791"/>
                </a:cubicBezTo>
                <a:cubicBezTo>
                  <a:pt x="70380" y="173791"/>
                  <a:pt x="75554" y="177720"/>
                  <a:pt x="78141" y="182959"/>
                </a:cubicBezTo>
                <a:cubicBezTo>
                  <a:pt x="79434" y="184268"/>
                  <a:pt x="80728" y="186888"/>
                  <a:pt x="82021" y="188197"/>
                </a:cubicBezTo>
                <a:cubicBezTo>
                  <a:pt x="88489" y="196055"/>
                  <a:pt x="92369" y="205223"/>
                  <a:pt x="94956" y="214391"/>
                </a:cubicBezTo>
                <a:cubicBezTo>
                  <a:pt x="94956" y="217010"/>
                  <a:pt x="94956" y="219630"/>
                  <a:pt x="96250" y="222249"/>
                </a:cubicBezTo>
                <a:cubicBezTo>
                  <a:pt x="100131" y="222249"/>
                  <a:pt x="101424" y="218320"/>
                  <a:pt x="102718" y="217010"/>
                </a:cubicBezTo>
                <a:cubicBezTo>
                  <a:pt x="105305" y="214391"/>
                  <a:pt x="107892" y="211772"/>
                  <a:pt x="109185" y="209152"/>
                </a:cubicBezTo>
                <a:cubicBezTo>
                  <a:pt x="111772" y="207843"/>
                  <a:pt x="111772" y="206533"/>
                  <a:pt x="110479" y="205223"/>
                </a:cubicBezTo>
                <a:cubicBezTo>
                  <a:pt x="106598" y="199985"/>
                  <a:pt x="102718" y="194746"/>
                  <a:pt x="97544" y="192126"/>
                </a:cubicBezTo>
                <a:cubicBezTo>
                  <a:pt x="96250" y="190817"/>
                  <a:pt x="96250" y="189507"/>
                  <a:pt x="96250" y="188197"/>
                </a:cubicBezTo>
                <a:cubicBezTo>
                  <a:pt x="97544" y="184268"/>
                  <a:pt x="98837" y="181649"/>
                  <a:pt x="102718" y="180339"/>
                </a:cubicBezTo>
                <a:cubicBezTo>
                  <a:pt x="107892" y="179030"/>
                  <a:pt x="111772" y="176410"/>
                  <a:pt x="115653" y="175100"/>
                </a:cubicBezTo>
                <a:cubicBezTo>
                  <a:pt x="118240" y="173791"/>
                  <a:pt x="122120" y="172481"/>
                  <a:pt x="124707" y="169862"/>
                </a:cubicBezTo>
                <a:cubicBezTo>
                  <a:pt x="129881" y="167242"/>
                  <a:pt x="135056" y="163313"/>
                  <a:pt x="140230" y="160694"/>
                </a:cubicBezTo>
                <a:cubicBezTo>
                  <a:pt x="147991" y="154145"/>
                  <a:pt x="155752" y="148907"/>
                  <a:pt x="162219" y="141049"/>
                </a:cubicBezTo>
                <a:cubicBezTo>
                  <a:pt x="163513" y="139739"/>
                  <a:pt x="163513" y="139739"/>
                  <a:pt x="163513" y="138429"/>
                </a:cubicBezTo>
                <a:cubicBezTo>
                  <a:pt x="155752" y="130571"/>
                  <a:pt x="147991" y="124023"/>
                  <a:pt x="140230" y="118784"/>
                </a:cubicBezTo>
                <a:cubicBezTo>
                  <a:pt x="140230" y="117474"/>
                  <a:pt x="138936" y="117474"/>
                  <a:pt x="138936" y="117474"/>
                </a:cubicBezTo>
                <a:close/>
                <a:moveTo>
                  <a:pt x="219220" y="115887"/>
                </a:moveTo>
                <a:cubicBezTo>
                  <a:pt x="216622" y="117186"/>
                  <a:pt x="214024" y="118485"/>
                  <a:pt x="212725" y="122382"/>
                </a:cubicBezTo>
                <a:cubicBezTo>
                  <a:pt x="212725" y="123680"/>
                  <a:pt x="215323" y="124979"/>
                  <a:pt x="215323" y="126278"/>
                </a:cubicBezTo>
                <a:cubicBezTo>
                  <a:pt x="216622" y="128876"/>
                  <a:pt x="219220" y="131474"/>
                  <a:pt x="220518" y="134071"/>
                </a:cubicBezTo>
                <a:cubicBezTo>
                  <a:pt x="221817" y="136669"/>
                  <a:pt x="223116" y="140566"/>
                  <a:pt x="224415" y="143163"/>
                </a:cubicBezTo>
                <a:cubicBezTo>
                  <a:pt x="224415" y="143163"/>
                  <a:pt x="225714" y="144462"/>
                  <a:pt x="225714" y="144462"/>
                </a:cubicBezTo>
                <a:cubicBezTo>
                  <a:pt x="225714" y="143163"/>
                  <a:pt x="225714" y="143163"/>
                  <a:pt x="227013" y="141865"/>
                </a:cubicBezTo>
                <a:cubicBezTo>
                  <a:pt x="225714" y="134071"/>
                  <a:pt x="224415" y="124979"/>
                  <a:pt x="221817" y="117186"/>
                </a:cubicBezTo>
                <a:cubicBezTo>
                  <a:pt x="220518" y="117186"/>
                  <a:pt x="220518" y="115887"/>
                  <a:pt x="220518" y="115887"/>
                </a:cubicBezTo>
                <a:cubicBezTo>
                  <a:pt x="220518" y="115887"/>
                  <a:pt x="219220" y="115887"/>
                  <a:pt x="219220" y="115887"/>
                </a:cubicBezTo>
                <a:close/>
                <a:moveTo>
                  <a:pt x="206375" y="96837"/>
                </a:moveTo>
                <a:cubicBezTo>
                  <a:pt x="206375" y="96837"/>
                  <a:pt x="206375" y="98425"/>
                  <a:pt x="206375" y="98425"/>
                </a:cubicBezTo>
                <a:cubicBezTo>
                  <a:pt x="206375" y="100013"/>
                  <a:pt x="206375" y="100013"/>
                  <a:pt x="207169" y="101600"/>
                </a:cubicBezTo>
                <a:cubicBezTo>
                  <a:pt x="207169" y="101600"/>
                  <a:pt x="207169" y="101600"/>
                  <a:pt x="207963" y="101600"/>
                </a:cubicBezTo>
                <a:cubicBezTo>
                  <a:pt x="207963" y="101600"/>
                  <a:pt x="207963" y="101600"/>
                  <a:pt x="207963" y="100013"/>
                </a:cubicBezTo>
                <a:cubicBezTo>
                  <a:pt x="207963" y="100013"/>
                  <a:pt x="207963" y="98425"/>
                  <a:pt x="207169" y="98425"/>
                </a:cubicBezTo>
                <a:cubicBezTo>
                  <a:pt x="207169" y="96837"/>
                  <a:pt x="207169" y="96837"/>
                  <a:pt x="206375" y="96837"/>
                </a:cubicBezTo>
                <a:close/>
                <a:moveTo>
                  <a:pt x="307146" y="28272"/>
                </a:moveTo>
                <a:cubicBezTo>
                  <a:pt x="305851" y="29557"/>
                  <a:pt x="304557" y="30843"/>
                  <a:pt x="303262" y="33413"/>
                </a:cubicBezTo>
                <a:cubicBezTo>
                  <a:pt x="290318" y="47549"/>
                  <a:pt x="276079" y="60400"/>
                  <a:pt x="261841" y="74537"/>
                </a:cubicBezTo>
                <a:cubicBezTo>
                  <a:pt x="252779" y="82247"/>
                  <a:pt x="245013" y="91243"/>
                  <a:pt x="235952" y="98954"/>
                </a:cubicBezTo>
                <a:cubicBezTo>
                  <a:pt x="233363" y="100239"/>
                  <a:pt x="233363" y="102809"/>
                  <a:pt x="234657" y="105380"/>
                </a:cubicBezTo>
                <a:cubicBezTo>
                  <a:pt x="238541" y="114375"/>
                  <a:pt x="242424" y="123371"/>
                  <a:pt x="243718" y="133652"/>
                </a:cubicBezTo>
                <a:cubicBezTo>
                  <a:pt x="243718" y="134937"/>
                  <a:pt x="245013" y="134937"/>
                  <a:pt x="246307" y="134937"/>
                </a:cubicBezTo>
                <a:cubicBezTo>
                  <a:pt x="247602" y="133652"/>
                  <a:pt x="248896" y="132367"/>
                  <a:pt x="250191" y="131082"/>
                </a:cubicBezTo>
                <a:cubicBezTo>
                  <a:pt x="264429" y="115660"/>
                  <a:pt x="281257" y="105380"/>
                  <a:pt x="300673" y="97669"/>
                </a:cubicBezTo>
                <a:cubicBezTo>
                  <a:pt x="304557" y="95099"/>
                  <a:pt x="308440" y="92528"/>
                  <a:pt x="313618" y="89958"/>
                </a:cubicBezTo>
                <a:cubicBezTo>
                  <a:pt x="316207" y="88673"/>
                  <a:pt x="317501" y="86103"/>
                  <a:pt x="317501" y="82247"/>
                </a:cubicBezTo>
                <a:cubicBezTo>
                  <a:pt x="317501" y="79677"/>
                  <a:pt x="317501" y="77107"/>
                  <a:pt x="317501" y="74537"/>
                </a:cubicBezTo>
                <a:cubicBezTo>
                  <a:pt x="317501" y="70681"/>
                  <a:pt x="317501" y="65541"/>
                  <a:pt x="316207" y="61685"/>
                </a:cubicBezTo>
                <a:cubicBezTo>
                  <a:pt x="314912" y="52690"/>
                  <a:pt x="313618" y="42409"/>
                  <a:pt x="311029" y="33413"/>
                </a:cubicBezTo>
                <a:cubicBezTo>
                  <a:pt x="311029" y="32128"/>
                  <a:pt x="311029" y="29557"/>
                  <a:pt x="309734" y="28272"/>
                </a:cubicBezTo>
                <a:cubicBezTo>
                  <a:pt x="309734" y="26987"/>
                  <a:pt x="308440" y="26987"/>
                  <a:pt x="307146" y="28272"/>
                </a:cubicBezTo>
                <a:close/>
                <a:moveTo>
                  <a:pt x="228600" y="17173"/>
                </a:moveTo>
                <a:cubicBezTo>
                  <a:pt x="226020" y="15874"/>
                  <a:pt x="223441" y="18471"/>
                  <a:pt x="220861" y="22368"/>
                </a:cubicBezTo>
                <a:cubicBezTo>
                  <a:pt x="220861" y="24966"/>
                  <a:pt x="218281" y="26265"/>
                  <a:pt x="216991" y="27564"/>
                </a:cubicBezTo>
                <a:cubicBezTo>
                  <a:pt x="215702" y="30162"/>
                  <a:pt x="214412" y="31461"/>
                  <a:pt x="211832" y="34058"/>
                </a:cubicBezTo>
                <a:cubicBezTo>
                  <a:pt x="209252" y="39254"/>
                  <a:pt x="205383" y="45748"/>
                  <a:pt x="201513" y="50944"/>
                </a:cubicBezTo>
                <a:cubicBezTo>
                  <a:pt x="198934" y="56139"/>
                  <a:pt x="196354" y="60036"/>
                  <a:pt x="192484" y="63933"/>
                </a:cubicBezTo>
                <a:cubicBezTo>
                  <a:pt x="191194" y="65231"/>
                  <a:pt x="189905" y="66530"/>
                  <a:pt x="188615" y="67829"/>
                </a:cubicBezTo>
                <a:cubicBezTo>
                  <a:pt x="187325" y="69128"/>
                  <a:pt x="187325" y="70427"/>
                  <a:pt x="188615" y="70427"/>
                </a:cubicBezTo>
                <a:cubicBezTo>
                  <a:pt x="200223" y="74324"/>
                  <a:pt x="210542" y="78220"/>
                  <a:pt x="219571" y="86013"/>
                </a:cubicBezTo>
                <a:cubicBezTo>
                  <a:pt x="220861" y="87312"/>
                  <a:pt x="222151" y="87312"/>
                  <a:pt x="223441" y="86013"/>
                </a:cubicBezTo>
                <a:cubicBezTo>
                  <a:pt x="224730" y="86013"/>
                  <a:pt x="224730" y="86013"/>
                  <a:pt x="226020" y="84715"/>
                </a:cubicBezTo>
                <a:cubicBezTo>
                  <a:pt x="238919" y="71726"/>
                  <a:pt x="253107" y="58737"/>
                  <a:pt x="267295" y="45748"/>
                </a:cubicBezTo>
                <a:cubicBezTo>
                  <a:pt x="269875" y="43151"/>
                  <a:pt x="269875" y="43151"/>
                  <a:pt x="268585" y="39254"/>
                </a:cubicBezTo>
                <a:cubicBezTo>
                  <a:pt x="259556" y="26265"/>
                  <a:pt x="246658" y="19770"/>
                  <a:pt x="228600" y="17173"/>
                </a:cubicBezTo>
                <a:close/>
                <a:moveTo>
                  <a:pt x="223344" y="0"/>
                </a:moveTo>
                <a:cubicBezTo>
                  <a:pt x="227217" y="1297"/>
                  <a:pt x="229799" y="1297"/>
                  <a:pt x="233672" y="1297"/>
                </a:cubicBezTo>
                <a:cubicBezTo>
                  <a:pt x="237545" y="1297"/>
                  <a:pt x="242709" y="2594"/>
                  <a:pt x="246582" y="3891"/>
                </a:cubicBezTo>
                <a:cubicBezTo>
                  <a:pt x="260783" y="9079"/>
                  <a:pt x="272402" y="16861"/>
                  <a:pt x="281439" y="27238"/>
                </a:cubicBezTo>
                <a:cubicBezTo>
                  <a:pt x="282730" y="28535"/>
                  <a:pt x="284021" y="28535"/>
                  <a:pt x="285312" y="27238"/>
                </a:cubicBezTo>
                <a:cubicBezTo>
                  <a:pt x="290476" y="22049"/>
                  <a:pt x="295640" y="16861"/>
                  <a:pt x="300804" y="11673"/>
                </a:cubicBezTo>
                <a:cubicBezTo>
                  <a:pt x="304677" y="7782"/>
                  <a:pt x="311132" y="7782"/>
                  <a:pt x="315005" y="12970"/>
                </a:cubicBezTo>
                <a:cubicBezTo>
                  <a:pt x="316296" y="15564"/>
                  <a:pt x="317587" y="18158"/>
                  <a:pt x="318878" y="22049"/>
                </a:cubicBezTo>
                <a:cubicBezTo>
                  <a:pt x="324042" y="37614"/>
                  <a:pt x="329206" y="54475"/>
                  <a:pt x="329206" y="71336"/>
                </a:cubicBezTo>
                <a:cubicBezTo>
                  <a:pt x="329206" y="72633"/>
                  <a:pt x="329206" y="73930"/>
                  <a:pt x="329206" y="75227"/>
                </a:cubicBezTo>
                <a:cubicBezTo>
                  <a:pt x="331788" y="79119"/>
                  <a:pt x="329206" y="84307"/>
                  <a:pt x="330497" y="89495"/>
                </a:cubicBezTo>
                <a:cubicBezTo>
                  <a:pt x="330497" y="93386"/>
                  <a:pt x="329206" y="97277"/>
                  <a:pt x="327915" y="101168"/>
                </a:cubicBezTo>
                <a:cubicBezTo>
                  <a:pt x="326624" y="102465"/>
                  <a:pt x="326624" y="102465"/>
                  <a:pt x="325333" y="103762"/>
                </a:cubicBezTo>
                <a:cubicBezTo>
                  <a:pt x="321460" y="103762"/>
                  <a:pt x="318878" y="107653"/>
                  <a:pt x="316296" y="108950"/>
                </a:cubicBezTo>
                <a:cubicBezTo>
                  <a:pt x="312423" y="111544"/>
                  <a:pt x="309841" y="112841"/>
                  <a:pt x="305968" y="114138"/>
                </a:cubicBezTo>
                <a:cubicBezTo>
                  <a:pt x="295640" y="116732"/>
                  <a:pt x="286603" y="120623"/>
                  <a:pt x="277566" y="127108"/>
                </a:cubicBezTo>
                <a:cubicBezTo>
                  <a:pt x="267238" y="134890"/>
                  <a:pt x="258201" y="143970"/>
                  <a:pt x="247873" y="151752"/>
                </a:cubicBezTo>
                <a:cubicBezTo>
                  <a:pt x="246582" y="153049"/>
                  <a:pt x="245291" y="154346"/>
                  <a:pt x="246582" y="155643"/>
                </a:cubicBezTo>
                <a:cubicBezTo>
                  <a:pt x="247873" y="156940"/>
                  <a:pt x="247873" y="158237"/>
                  <a:pt x="249164" y="158237"/>
                </a:cubicBezTo>
                <a:cubicBezTo>
                  <a:pt x="253037" y="163425"/>
                  <a:pt x="254328" y="169910"/>
                  <a:pt x="253037" y="175098"/>
                </a:cubicBezTo>
                <a:cubicBezTo>
                  <a:pt x="253037" y="178989"/>
                  <a:pt x="253037" y="182880"/>
                  <a:pt x="251746" y="186771"/>
                </a:cubicBezTo>
                <a:cubicBezTo>
                  <a:pt x="251746" y="190662"/>
                  <a:pt x="251746" y="194553"/>
                  <a:pt x="253037" y="197147"/>
                </a:cubicBezTo>
                <a:cubicBezTo>
                  <a:pt x="259492" y="206227"/>
                  <a:pt x="264656" y="215306"/>
                  <a:pt x="273693" y="223088"/>
                </a:cubicBezTo>
                <a:cubicBezTo>
                  <a:pt x="278857" y="229573"/>
                  <a:pt x="285312" y="236058"/>
                  <a:pt x="293058" y="239949"/>
                </a:cubicBezTo>
                <a:cubicBezTo>
                  <a:pt x="294349" y="241246"/>
                  <a:pt x="295640" y="242543"/>
                  <a:pt x="295640" y="242543"/>
                </a:cubicBezTo>
                <a:cubicBezTo>
                  <a:pt x="298222" y="245137"/>
                  <a:pt x="298222" y="247731"/>
                  <a:pt x="296931" y="250325"/>
                </a:cubicBezTo>
                <a:cubicBezTo>
                  <a:pt x="296931" y="251622"/>
                  <a:pt x="294349" y="252919"/>
                  <a:pt x="293058" y="252919"/>
                </a:cubicBezTo>
                <a:cubicBezTo>
                  <a:pt x="287894" y="252919"/>
                  <a:pt x="284021" y="252919"/>
                  <a:pt x="280148" y="254216"/>
                </a:cubicBezTo>
                <a:cubicBezTo>
                  <a:pt x="277566" y="254216"/>
                  <a:pt x="274984" y="252919"/>
                  <a:pt x="273693" y="255513"/>
                </a:cubicBezTo>
                <a:cubicBezTo>
                  <a:pt x="273693" y="256810"/>
                  <a:pt x="274984" y="259404"/>
                  <a:pt x="274984" y="260702"/>
                </a:cubicBezTo>
                <a:cubicBezTo>
                  <a:pt x="274984" y="265890"/>
                  <a:pt x="272402" y="269781"/>
                  <a:pt x="265947" y="268484"/>
                </a:cubicBezTo>
                <a:cubicBezTo>
                  <a:pt x="265947" y="268484"/>
                  <a:pt x="264656" y="268484"/>
                  <a:pt x="263365" y="268484"/>
                </a:cubicBezTo>
                <a:cubicBezTo>
                  <a:pt x="263365" y="269781"/>
                  <a:pt x="262074" y="269781"/>
                  <a:pt x="262074" y="269781"/>
                </a:cubicBezTo>
                <a:cubicBezTo>
                  <a:pt x="263365" y="271078"/>
                  <a:pt x="264656" y="272375"/>
                  <a:pt x="264656" y="273672"/>
                </a:cubicBezTo>
                <a:cubicBezTo>
                  <a:pt x="267238" y="277563"/>
                  <a:pt x="267238" y="280157"/>
                  <a:pt x="265947" y="284048"/>
                </a:cubicBezTo>
                <a:cubicBezTo>
                  <a:pt x="263365" y="287939"/>
                  <a:pt x="259492" y="290533"/>
                  <a:pt x="255619" y="287939"/>
                </a:cubicBezTo>
                <a:cubicBezTo>
                  <a:pt x="251746" y="286642"/>
                  <a:pt x="247873" y="284048"/>
                  <a:pt x="244000" y="281454"/>
                </a:cubicBezTo>
                <a:cubicBezTo>
                  <a:pt x="242709" y="281454"/>
                  <a:pt x="241418" y="280157"/>
                  <a:pt x="240127" y="280157"/>
                </a:cubicBezTo>
                <a:cubicBezTo>
                  <a:pt x="240127" y="280157"/>
                  <a:pt x="238836" y="281454"/>
                  <a:pt x="238836" y="281454"/>
                </a:cubicBezTo>
                <a:cubicBezTo>
                  <a:pt x="238836" y="282751"/>
                  <a:pt x="238836" y="282751"/>
                  <a:pt x="238836" y="284048"/>
                </a:cubicBezTo>
                <a:cubicBezTo>
                  <a:pt x="238836" y="289236"/>
                  <a:pt x="238836" y="293127"/>
                  <a:pt x="238836" y="298315"/>
                </a:cubicBezTo>
                <a:cubicBezTo>
                  <a:pt x="238836" y="302206"/>
                  <a:pt x="236254" y="303503"/>
                  <a:pt x="232381" y="304800"/>
                </a:cubicBezTo>
                <a:cubicBezTo>
                  <a:pt x="231090" y="304800"/>
                  <a:pt x="228508" y="304800"/>
                  <a:pt x="227217" y="304800"/>
                </a:cubicBezTo>
                <a:cubicBezTo>
                  <a:pt x="225926" y="304800"/>
                  <a:pt x="224635" y="304800"/>
                  <a:pt x="223344" y="303503"/>
                </a:cubicBezTo>
                <a:cubicBezTo>
                  <a:pt x="219471" y="298315"/>
                  <a:pt x="214307" y="295721"/>
                  <a:pt x="211725" y="289236"/>
                </a:cubicBezTo>
                <a:cubicBezTo>
                  <a:pt x="206561" y="281454"/>
                  <a:pt x="202688" y="273672"/>
                  <a:pt x="202688" y="263296"/>
                </a:cubicBezTo>
                <a:cubicBezTo>
                  <a:pt x="202688" y="249028"/>
                  <a:pt x="203979" y="233464"/>
                  <a:pt x="209143" y="219197"/>
                </a:cubicBezTo>
                <a:cubicBezTo>
                  <a:pt x="209143" y="216603"/>
                  <a:pt x="210434" y="215306"/>
                  <a:pt x="210434" y="214009"/>
                </a:cubicBezTo>
                <a:cubicBezTo>
                  <a:pt x="211725" y="211415"/>
                  <a:pt x="210434" y="210118"/>
                  <a:pt x="209143" y="208821"/>
                </a:cubicBezTo>
                <a:cubicBezTo>
                  <a:pt x="203979" y="207524"/>
                  <a:pt x="201397" y="206227"/>
                  <a:pt x="198815" y="202336"/>
                </a:cubicBezTo>
                <a:cubicBezTo>
                  <a:pt x="197524" y="201039"/>
                  <a:pt x="196233" y="199742"/>
                  <a:pt x="193651" y="201039"/>
                </a:cubicBezTo>
                <a:cubicBezTo>
                  <a:pt x="182032" y="210118"/>
                  <a:pt x="171703" y="219197"/>
                  <a:pt x="162666" y="230870"/>
                </a:cubicBezTo>
                <a:cubicBezTo>
                  <a:pt x="158793" y="237355"/>
                  <a:pt x="153629" y="243840"/>
                  <a:pt x="148465" y="249028"/>
                </a:cubicBezTo>
                <a:cubicBezTo>
                  <a:pt x="140719" y="255513"/>
                  <a:pt x="134264" y="263296"/>
                  <a:pt x="127809" y="269781"/>
                </a:cubicBezTo>
                <a:cubicBezTo>
                  <a:pt x="127809" y="271078"/>
                  <a:pt x="126518" y="272375"/>
                  <a:pt x="126518" y="272375"/>
                </a:cubicBezTo>
                <a:cubicBezTo>
                  <a:pt x="117481" y="278860"/>
                  <a:pt x="109735" y="287939"/>
                  <a:pt x="100698" y="294424"/>
                </a:cubicBezTo>
                <a:cubicBezTo>
                  <a:pt x="99407" y="295721"/>
                  <a:pt x="98116" y="297018"/>
                  <a:pt x="96825" y="297018"/>
                </a:cubicBezTo>
                <a:cubicBezTo>
                  <a:pt x="90370" y="302206"/>
                  <a:pt x="81333" y="303503"/>
                  <a:pt x="72296" y="303503"/>
                </a:cubicBezTo>
                <a:cubicBezTo>
                  <a:pt x="65841" y="303503"/>
                  <a:pt x="60677" y="302206"/>
                  <a:pt x="54222" y="300909"/>
                </a:cubicBezTo>
                <a:cubicBezTo>
                  <a:pt x="50349" y="300909"/>
                  <a:pt x="47767" y="299612"/>
                  <a:pt x="45185" y="298315"/>
                </a:cubicBezTo>
                <a:cubicBezTo>
                  <a:pt x="33566" y="291830"/>
                  <a:pt x="23238" y="284048"/>
                  <a:pt x="14201" y="273672"/>
                </a:cubicBezTo>
                <a:cubicBezTo>
                  <a:pt x="11619" y="269781"/>
                  <a:pt x="9037" y="265890"/>
                  <a:pt x="6455" y="260702"/>
                </a:cubicBezTo>
                <a:cubicBezTo>
                  <a:pt x="3873" y="252919"/>
                  <a:pt x="2582" y="245137"/>
                  <a:pt x="0" y="238652"/>
                </a:cubicBezTo>
                <a:cubicBezTo>
                  <a:pt x="0" y="237355"/>
                  <a:pt x="0" y="236058"/>
                  <a:pt x="0" y="236058"/>
                </a:cubicBezTo>
                <a:cubicBezTo>
                  <a:pt x="0" y="224385"/>
                  <a:pt x="1291" y="212712"/>
                  <a:pt x="5164" y="202336"/>
                </a:cubicBezTo>
                <a:cubicBezTo>
                  <a:pt x="7746" y="197147"/>
                  <a:pt x="11619" y="191959"/>
                  <a:pt x="16783" y="188068"/>
                </a:cubicBezTo>
                <a:cubicBezTo>
                  <a:pt x="19365" y="185474"/>
                  <a:pt x="21947" y="182880"/>
                  <a:pt x="24529" y="180286"/>
                </a:cubicBezTo>
                <a:cubicBezTo>
                  <a:pt x="25820" y="178989"/>
                  <a:pt x="28402" y="177692"/>
                  <a:pt x="29693" y="176395"/>
                </a:cubicBezTo>
                <a:cubicBezTo>
                  <a:pt x="32275" y="175098"/>
                  <a:pt x="34857" y="175098"/>
                  <a:pt x="37439" y="172504"/>
                </a:cubicBezTo>
                <a:cubicBezTo>
                  <a:pt x="60677" y="153049"/>
                  <a:pt x="86497" y="134890"/>
                  <a:pt x="112317" y="118029"/>
                </a:cubicBezTo>
                <a:cubicBezTo>
                  <a:pt x="121354" y="111544"/>
                  <a:pt x="130391" y="105059"/>
                  <a:pt x="138137" y="95980"/>
                </a:cubicBezTo>
                <a:cubicBezTo>
                  <a:pt x="143301" y="90792"/>
                  <a:pt x="148465" y="86901"/>
                  <a:pt x="153629" y="81713"/>
                </a:cubicBezTo>
                <a:cubicBezTo>
                  <a:pt x="160084" y="75227"/>
                  <a:pt x="165248" y="70039"/>
                  <a:pt x="171703" y="63554"/>
                </a:cubicBezTo>
                <a:cubicBezTo>
                  <a:pt x="175576" y="59663"/>
                  <a:pt x="178158" y="55772"/>
                  <a:pt x="182032" y="51881"/>
                </a:cubicBezTo>
                <a:cubicBezTo>
                  <a:pt x="184614" y="49287"/>
                  <a:pt x="185905" y="46693"/>
                  <a:pt x="187196" y="44099"/>
                </a:cubicBezTo>
                <a:cubicBezTo>
                  <a:pt x="193651" y="35020"/>
                  <a:pt x="198815" y="25940"/>
                  <a:pt x="205270" y="16861"/>
                </a:cubicBezTo>
                <a:cubicBezTo>
                  <a:pt x="206561" y="14267"/>
                  <a:pt x="207852" y="11673"/>
                  <a:pt x="209143" y="9079"/>
                </a:cubicBezTo>
                <a:cubicBezTo>
                  <a:pt x="210434" y="6485"/>
                  <a:pt x="211725" y="3891"/>
                  <a:pt x="214307" y="2594"/>
                </a:cubicBezTo>
                <a:cubicBezTo>
                  <a:pt x="216889" y="0"/>
                  <a:pt x="219471" y="0"/>
                  <a:pt x="2233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24"/>
          <p:cNvSpPr/>
          <p:nvPr/>
        </p:nvSpPr>
        <p:spPr>
          <a:xfrm>
            <a:off x="5450298" y="3561135"/>
            <a:ext cx="460318" cy="329404"/>
          </a:xfrm>
          <a:custGeom>
            <a:avLst/>
            <a:gdLst>
              <a:gd name="connsiteX0" fmla="*/ 71046 w 330544"/>
              <a:gd name="connsiteY0" fmla="*/ 161925 h 236538"/>
              <a:gd name="connsiteX1" fmla="*/ 289130 w 330544"/>
              <a:gd name="connsiteY1" fmla="*/ 161925 h 236538"/>
              <a:gd name="connsiteX2" fmla="*/ 295620 w 330544"/>
              <a:gd name="connsiteY2" fmla="*/ 169644 h 236538"/>
              <a:gd name="connsiteX3" fmla="*/ 289130 w 330544"/>
              <a:gd name="connsiteY3" fmla="*/ 177362 h 236538"/>
              <a:gd name="connsiteX4" fmla="*/ 282639 w 330544"/>
              <a:gd name="connsiteY4" fmla="*/ 177362 h 236538"/>
              <a:gd name="connsiteX5" fmla="*/ 282639 w 330544"/>
              <a:gd name="connsiteY5" fmla="*/ 222387 h 236538"/>
              <a:gd name="connsiteX6" fmla="*/ 289130 w 330544"/>
              <a:gd name="connsiteY6" fmla="*/ 222387 h 236538"/>
              <a:gd name="connsiteX7" fmla="*/ 295620 w 330544"/>
              <a:gd name="connsiteY7" fmla="*/ 230106 h 236538"/>
              <a:gd name="connsiteX8" fmla="*/ 289130 w 330544"/>
              <a:gd name="connsiteY8" fmla="*/ 236538 h 236538"/>
              <a:gd name="connsiteX9" fmla="*/ 71046 w 330544"/>
              <a:gd name="connsiteY9" fmla="*/ 236538 h 236538"/>
              <a:gd name="connsiteX10" fmla="*/ 46382 w 330544"/>
              <a:gd name="connsiteY10" fmla="*/ 213382 h 236538"/>
              <a:gd name="connsiteX11" fmla="*/ 46382 w 330544"/>
              <a:gd name="connsiteY11" fmla="*/ 186367 h 236538"/>
              <a:gd name="connsiteX12" fmla="*/ 71046 w 330544"/>
              <a:gd name="connsiteY12" fmla="*/ 161925 h 236538"/>
              <a:gd name="connsiteX13" fmla="*/ 94007 w 330544"/>
              <a:gd name="connsiteY13" fmla="*/ 104775 h 236538"/>
              <a:gd name="connsiteX14" fmla="*/ 94007 w 330544"/>
              <a:gd name="connsiteY14" fmla="*/ 134938 h 236538"/>
              <a:gd name="connsiteX15" fmla="*/ 304347 w 330544"/>
              <a:gd name="connsiteY15" fmla="*/ 134938 h 236538"/>
              <a:gd name="connsiteX16" fmla="*/ 314670 w 330544"/>
              <a:gd name="connsiteY16" fmla="*/ 123135 h 236538"/>
              <a:gd name="connsiteX17" fmla="*/ 314670 w 330544"/>
              <a:gd name="connsiteY17" fmla="*/ 115267 h 236538"/>
              <a:gd name="connsiteX18" fmla="*/ 304347 w 330544"/>
              <a:gd name="connsiteY18" fmla="*/ 104775 h 236538"/>
              <a:gd name="connsiteX19" fmla="*/ 94007 w 330544"/>
              <a:gd name="connsiteY19" fmla="*/ 104775 h 236538"/>
              <a:gd name="connsiteX20" fmla="*/ 74808 w 330544"/>
              <a:gd name="connsiteY20" fmla="*/ 88900 h 236538"/>
              <a:gd name="connsiteX21" fmla="*/ 304581 w 330544"/>
              <a:gd name="connsiteY21" fmla="*/ 88900 h 236538"/>
              <a:gd name="connsiteX22" fmla="*/ 330544 w 330544"/>
              <a:gd name="connsiteY22" fmla="*/ 114570 h 236538"/>
              <a:gd name="connsiteX23" fmla="*/ 330544 w 330544"/>
              <a:gd name="connsiteY23" fmla="*/ 122271 h 236538"/>
              <a:gd name="connsiteX24" fmla="*/ 304581 w 330544"/>
              <a:gd name="connsiteY24" fmla="*/ 149225 h 236538"/>
              <a:gd name="connsiteX25" fmla="*/ 74808 w 330544"/>
              <a:gd name="connsiteY25" fmla="*/ 149225 h 236538"/>
              <a:gd name="connsiteX26" fmla="*/ 67019 w 330544"/>
              <a:gd name="connsiteY26" fmla="*/ 141524 h 236538"/>
              <a:gd name="connsiteX27" fmla="*/ 74808 w 330544"/>
              <a:gd name="connsiteY27" fmla="*/ 133823 h 236538"/>
              <a:gd name="connsiteX28" fmla="*/ 77404 w 330544"/>
              <a:gd name="connsiteY28" fmla="*/ 133823 h 236538"/>
              <a:gd name="connsiteX29" fmla="*/ 77404 w 330544"/>
              <a:gd name="connsiteY29" fmla="*/ 104302 h 236538"/>
              <a:gd name="connsiteX30" fmla="*/ 74808 w 330544"/>
              <a:gd name="connsiteY30" fmla="*/ 104302 h 236538"/>
              <a:gd name="connsiteX31" fmla="*/ 67019 w 330544"/>
              <a:gd name="connsiteY31" fmla="*/ 96601 h 236538"/>
              <a:gd name="connsiteX32" fmla="*/ 74808 w 330544"/>
              <a:gd name="connsiteY32" fmla="*/ 88900 h 236538"/>
              <a:gd name="connsiteX33" fmla="*/ 25972 w 330544"/>
              <a:gd name="connsiteY33" fmla="*/ 0 h 236538"/>
              <a:gd name="connsiteX34" fmla="*/ 308482 w 330544"/>
              <a:gd name="connsiteY34" fmla="*/ 0 h 236538"/>
              <a:gd name="connsiteX35" fmla="*/ 316257 w 330544"/>
              <a:gd name="connsiteY35" fmla="*/ 7758 h 236538"/>
              <a:gd name="connsiteX36" fmla="*/ 308482 w 330544"/>
              <a:gd name="connsiteY36" fmla="*/ 15517 h 236538"/>
              <a:gd name="connsiteX37" fmla="*/ 252757 w 330544"/>
              <a:gd name="connsiteY37" fmla="*/ 15517 h 236538"/>
              <a:gd name="connsiteX38" fmla="*/ 252757 w 330544"/>
              <a:gd name="connsiteY38" fmla="*/ 69825 h 236538"/>
              <a:gd name="connsiteX39" fmla="*/ 244982 w 330544"/>
              <a:gd name="connsiteY39" fmla="*/ 76290 h 236538"/>
              <a:gd name="connsiteX40" fmla="*/ 89472 w 330544"/>
              <a:gd name="connsiteY40" fmla="*/ 76290 h 236538"/>
              <a:gd name="connsiteX41" fmla="*/ 81696 w 330544"/>
              <a:gd name="connsiteY41" fmla="*/ 69825 h 236538"/>
              <a:gd name="connsiteX42" fmla="*/ 81696 w 330544"/>
              <a:gd name="connsiteY42" fmla="*/ 15517 h 236538"/>
              <a:gd name="connsiteX43" fmla="*/ 33747 w 330544"/>
              <a:gd name="connsiteY43" fmla="*/ 15517 h 236538"/>
              <a:gd name="connsiteX44" fmla="*/ 33747 w 330544"/>
              <a:gd name="connsiteY44" fmla="*/ 107323 h 236538"/>
              <a:gd name="connsiteX45" fmla="*/ 51890 w 330544"/>
              <a:gd name="connsiteY45" fmla="*/ 134477 h 236538"/>
              <a:gd name="connsiteX46" fmla="*/ 50594 w 330544"/>
              <a:gd name="connsiteY46" fmla="*/ 144822 h 236538"/>
              <a:gd name="connsiteX47" fmla="*/ 40227 w 330544"/>
              <a:gd name="connsiteY47" fmla="*/ 143529 h 236538"/>
              <a:gd name="connsiteX48" fmla="*/ 33747 w 330544"/>
              <a:gd name="connsiteY48" fmla="*/ 134477 h 236538"/>
              <a:gd name="connsiteX49" fmla="*/ 33747 w 330544"/>
              <a:gd name="connsiteY49" fmla="*/ 152580 h 236538"/>
              <a:gd name="connsiteX50" fmla="*/ 25972 w 330544"/>
              <a:gd name="connsiteY50" fmla="*/ 160338 h 236538"/>
              <a:gd name="connsiteX51" fmla="*/ 18196 w 330544"/>
              <a:gd name="connsiteY51" fmla="*/ 152580 h 236538"/>
              <a:gd name="connsiteX52" fmla="*/ 18196 w 330544"/>
              <a:gd name="connsiteY52" fmla="*/ 138356 h 236538"/>
              <a:gd name="connsiteX53" fmla="*/ 14308 w 330544"/>
              <a:gd name="connsiteY53" fmla="*/ 146115 h 236538"/>
              <a:gd name="connsiteX54" fmla="*/ 7829 w 330544"/>
              <a:gd name="connsiteY54" fmla="*/ 149994 h 236538"/>
              <a:gd name="connsiteX55" fmla="*/ 3941 w 330544"/>
              <a:gd name="connsiteY55" fmla="*/ 148701 h 236538"/>
              <a:gd name="connsiteX56" fmla="*/ 1349 w 330544"/>
              <a:gd name="connsiteY56" fmla="*/ 138356 h 236538"/>
              <a:gd name="connsiteX57" fmla="*/ 18196 w 330544"/>
              <a:gd name="connsiteY57" fmla="*/ 107323 h 236538"/>
              <a:gd name="connsiteX58" fmla="*/ 18196 w 330544"/>
              <a:gd name="connsiteY58" fmla="*/ 7758 h 236538"/>
              <a:gd name="connsiteX59" fmla="*/ 25972 w 330544"/>
              <a:gd name="connsiteY59"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0544" h="236538">
                <a:moveTo>
                  <a:pt x="71046" y="161925"/>
                </a:moveTo>
                <a:cubicBezTo>
                  <a:pt x="289130" y="161925"/>
                  <a:pt x="289130" y="161925"/>
                  <a:pt x="289130" y="161925"/>
                </a:cubicBezTo>
                <a:cubicBezTo>
                  <a:pt x="293024" y="161925"/>
                  <a:pt x="295620" y="165784"/>
                  <a:pt x="295620" y="169644"/>
                </a:cubicBezTo>
                <a:cubicBezTo>
                  <a:pt x="295620" y="173503"/>
                  <a:pt x="293024" y="177362"/>
                  <a:pt x="289130" y="177362"/>
                </a:cubicBezTo>
                <a:lnTo>
                  <a:pt x="282639" y="177362"/>
                </a:lnTo>
                <a:cubicBezTo>
                  <a:pt x="282639" y="222387"/>
                  <a:pt x="282639" y="222387"/>
                  <a:pt x="282639" y="222387"/>
                </a:cubicBezTo>
                <a:cubicBezTo>
                  <a:pt x="289130" y="222387"/>
                  <a:pt x="289130" y="222387"/>
                  <a:pt x="289130" y="222387"/>
                </a:cubicBezTo>
                <a:cubicBezTo>
                  <a:pt x="293024" y="222387"/>
                  <a:pt x="295620" y="224960"/>
                  <a:pt x="295620" y="230106"/>
                </a:cubicBezTo>
                <a:cubicBezTo>
                  <a:pt x="295620" y="233965"/>
                  <a:pt x="293024" y="236538"/>
                  <a:pt x="289130" y="236538"/>
                </a:cubicBezTo>
                <a:cubicBezTo>
                  <a:pt x="71046" y="236538"/>
                  <a:pt x="71046" y="236538"/>
                  <a:pt x="71046" y="236538"/>
                </a:cubicBezTo>
                <a:cubicBezTo>
                  <a:pt x="56767" y="236538"/>
                  <a:pt x="46382" y="226247"/>
                  <a:pt x="46382" y="213382"/>
                </a:cubicBezTo>
                <a:cubicBezTo>
                  <a:pt x="46382" y="186367"/>
                  <a:pt x="46382" y="186367"/>
                  <a:pt x="46382" y="186367"/>
                </a:cubicBezTo>
                <a:cubicBezTo>
                  <a:pt x="46382" y="172217"/>
                  <a:pt x="56767" y="161925"/>
                  <a:pt x="71046" y="161925"/>
                </a:cubicBezTo>
                <a:close/>
                <a:moveTo>
                  <a:pt x="94007" y="104775"/>
                </a:moveTo>
                <a:cubicBezTo>
                  <a:pt x="94007" y="134938"/>
                  <a:pt x="94007" y="134938"/>
                  <a:pt x="94007" y="134938"/>
                </a:cubicBezTo>
                <a:cubicBezTo>
                  <a:pt x="304347" y="134938"/>
                  <a:pt x="304347" y="134938"/>
                  <a:pt x="304347" y="134938"/>
                </a:cubicBezTo>
                <a:cubicBezTo>
                  <a:pt x="310799" y="134938"/>
                  <a:pt x="314670" y="129692"/>
                  <a:pt x="314670" y="123135"/>
                </a:cubicBezTo>
                <a:lnTo>
                  <a:pt x="314670" y="115267"/>
                </a:lnTo>
                <a:cubicBezTo>
                  <a:pt x="314670" y="108709"/>
                  <a:pt x="310799" y="104775"/>
                  <a:pt x="304347" y="104775"/>
                </a:cubicBezTo>
                <a:cubicBezTo>
                  <a:pt x="94007" y="104775"/>
                  <a:pt x="94007" y="104775"/>
                  <a:pt x="94007" y="104775"/>
                </a:cubicBezTo>
                <a:close/>
                <a:moveTo>
                  <a:pt x="74808" y="88900"/>
                </a:moveTo>
                <a:cubicBezTo>
                  <a:pt x="304581" y="88900"/>
                  <a:pt x="304581" y="88900"/>
                  <a:pt x="304581" y="88900"/>
                </a:cubicBezTo>
                <a:cubicBezTo>
                  <a:pt x="318861" y="88900"/>
                  <a:pt x="330544" y="100452"/>
                  <a:pt x="330544" y="114570"/>
                </a:cubicBezTo>
                <a:cubicBezTo>
                  <a:pt x="330544" y="122271"/>
                  <a:pt x="330544" y="122271"/>
                  <a:pt x="330544" y="122271"/>
                </a:cubicBezTo>
                <a:cubicBezTo>
                  <a:pt x="330544" y="137674"/>
                  <a:pt x="318861" y="149225"/>
                  <a:pt x="304581" y="149225"/>
                </a:cubicBezTo>
                <a:cubicBezTo>
                  <a:pt x="74808" y="149225"/>
                  <a:pt x="74808" y="149225"/>
                  <a:pt x="74808" y="149225"/>
                </a:cubicBezTo>
                <a:cubicBezTo>
                  <a:pt x="70914" y="149225"/>
                  <a:pt x="67019" y="145375"/>
                  <a:pt x="67019" y="141524"/>
                </a:cubicBezTo>
                <a:cubicBezTo>
                  <a:pt x="67019" y="136390"/>
                  <a:pt x="70914" y="133823"/>
                  <a:pt x="74808" y="133823"/>
                </a:cubicBezTo>
                <a:cubicBezTo>
                  <a:pt x="77404" y="133823"/>
                  <a:pt x="77404" y="133823"/>
                  <a:pt x="77404" y="133823"/>
                </a:cubicBezTo>
                <a:cubicBezTo>
                  <a:pt x="77404" y="104302"/>
                  <a:pt x="77404" y="104302"/>
                  <a:pt x="77404" y="104302"/>
                </a:cubicBezTo>
                <a:cubicBezTo>
                  <a:pt x="74808" y="104302"/>
                  <a:pt x="74808" y="104302"/>
                  <a:pt x="74808" y="104302"/>
                </a:cubicBezTo>
                <a:cubicBezTo>
                  <a:pt x="70914" y="104302"/>
                  <a:pt x="67019" y="100452"/>
                  <a:pt x="67019" y="96601"/>
                </a:cubicBezTo>
                <a:cubicBezTo>
                  <a:pt x="67019" y="92751"/>
                  <a:pt x="70914" y="88900"/>
                  <a:pt x="74808" y="88900"/>
                </a:cubicBezTo>
                <a:close/>
                <a:moveTo>
                  <a:pt x="25972" y="0"/>
                </a:moveTo>
                <a:cubicBezTo>
                  <a:pt x="25972" y="0"/>
                  <a:pt x="25972" y="0"/>
                  <a:pt x="308482" y="0"/>
                </a:cubicBezTo>
                <a:cubicBezTo>
                  <a:pt x="312369" y="0"/>
                  <a:pt x="316257" y="3879"/>
                  <a:pt x="316257" y="7758"/>
                </a:cubicBezTo>
                <a:cubicBezTo>
                  <a:pt x="316257" y="11638"/>
                  <a:pt x="312369" y="15517"/>
                  <a:pt x="308482" y="15517"/>
                </a:cubicBezTo>
                <a:cubicBezTo>
                  <a:pt x="308482" y="15517"/>
                  <a:pt x="308482" y="15517"/>
                  <a:pt x="252757" y="15517"/>
                </a:cubicBezTo>
                <a:cubicBezTo>
                  <a:pt x="252757" y="15517"/>
                  <a:pt x="252757" y="15517"/>
                  <a:pt x="252757" y="69825"/>
                </a:cubicBezTo>
                <a:cubicBezTo>
                  <a:pt x="252757" y="73704"/>
                  <a:pt x="248869" y="76290"/>
                  <a:pt x="244982" y="76290"/>
                </a:cubicBezTo>
                <a:cubicBezTo>
                  <a:pt x="244982" y="76290"/>
                  <a:pt x="244982" y="76290"/>
                  <a:pt x="89472" y="76290"/>
                </a:cubicBezTo>
                <a:cubicBezTo>
                  <a:pt x="84288" y="76290"/>
                  <a:pt x="81696" y="73704"/>
                  <a:pt x="81696" y="69825"/>
                </a:cubicBezTo>
                <a:cubicBezTo>
                  <a:pt x="81696" y="69825"/>
                  <a:pt x="81696" y="69825"/>
                  <a:pt x="81696" y="15517"/>
                </a:cubicBezTo>
                <a:cubicBezTo>
                  <a:pt x="81696" y="15517"/>
                  <a:pt x="81696" y="15517"/>
                  <a:pt x="33747" y="15517"/>
                </a:cubicBezTo>
                <a:cubicBezTo>
                  <a:pt x="33747" y="15517"/>
                  <a:pt x="33747" y="15517"/>
                  <a:pt x="33747" y="107323"/>
                </a:cubicBezTo>
                <a:cubicBezTo>
                  <a:pt x="33747" y="107323"/>
                  <a:pt x="33747" y="107323"/>
                  <a:pt x="51890" y="134477"/>
                </a:cubicBezTo>
                <a:cubicBezTo>
                  <a:pt x="54482" y="138356"/>
                  <a:pt x="54482" y="142235"/>
                  <a:pt x="50594" y="144822"/>
                </a:cubicBezTo>
                <a:cubicBezTo>
                  <a:pt x="46706" y="147408"/>
                  <a:pt x="42818" y="146115"/>
                  <a:pt x="40227" y="143529"/>
                </a:cubicBezTo>
                <a:cubicBezTo>
                  <a:pt x="40227" y="143529"/>
                  <a:pt x="40227" y="143529"/>
                  <a:pt x="33747" y="134477"/>
                </a:cubicBezTo>
                <a:cubicBezTo>
                  <a:pt x="33747" y="134477"/>
                  <a:pt x="33747" y="134477"/>
                  <a:pt x="33747" y="152580"/>
                </a:cubicBezTo>
                <a:cubicBezTo>
                  <a:pt x="33747" y="157752"/>
                  <a:pt x="29859" y="160338"/>
                  <a:pt x="25972" y="160338"/>
                </a:cubicBezTo>
                <a:cubicBezTo>
                  <a:pt x="22084" y="160338"/>
                  <a:pt x="18196" y="157752"/>
                  <a:pt x="18196" y="152580"/>
                </a:cubicBezTo>
                <a:cubicBezTo>
                  <a:pt x="18196" y="152580"/>
                  <a:pt x="18196" y="152580"/>
                  <a:pt x="18196" y="138356"/>
                </a:cubicBezTo>
                <a:cubicBezTo>
                  <a:pt x="18196" y="138356"/>
                  <a:pt x="18196" y="138356"/>
                  <a:pt x="14308" y="146115"/>
                </a:cubicBezTo>
                <a:cubicBezTo>
                  <a:pt x="13012" y="147408"/>
                  <a:pt x="10421" y="149994"/>
                  <a:pt x="7829" y="149994"/>
                </a:cubicBezTo>
                <a:cubicBezTo>
                  <a:pt x="6533" y="149994"/>
                  <a:pt x="5237" y="148701"/>
                  <a:pt x="3941" y="148701"/>
                </a:cubicBezTo>
                <a:cubicBezTo>
                  <a:pt x="53" y="146115"/>
                  <a:pt x="-1243" y="142235"/>
                  <a:pt x="1349" y="138356"/>
                </a:cubicBezTo>
                <a:cubicBezTo>
                  <a:pt x="1349" y="138356"/>
                  <a:pt x="1349" y="138356"/>
                  <a:pt x="18196" y="107323"/>
                </a:cubicBezTo>
                <a:cubicBezTo>
                  <a:pt x="18196" y="107323"/>
                  <a:pt x="18196" y="107323"/>
                  <a:pt x="18196" y="7758"/>
                </a:cubicBezTo>
                <a:cubicBezTo>
                  <a:pt x="18196" y="3879"/>
                  <a:pt x="22084" y="0"/>
                  <a:pt x="259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椭圆 25"/>
          <p:cNvSpPr/>
          <p:nvPr/>
        </p:nvSpPr>
        <p:spPr>
          <a:xfrm>
            <a:off x="5530689" y="4895072"/>
            <a:ext cx="299536" cy="460318"/>
          </a:xfrm>
          <a:custGeom>
            <a:avLst/>
            <a:gdLst>
              <a:gd name="connsiteX0" fmla="*/ 66675 w 215900"/>
              <a:gd name="connsiteY0" fmla="*/ 115887 h 331788"/>
              <a:gd name="connsiteX1" fmla="*/ 149225 w 215900"/>
              <a:gd name="connsiteY1" fmla="*/ 115887 h 331788"/>
              <a:gd name="connsiteX2" fmla="*/ 149225 w 215900"/>
              <a:gd name="connsiteY2" fmla="*/ 250859 h 331788"/>
              <a:gd name="connsiteX3" fmla="*/ 107950 w 215900"/>
              <a:gd name="connsiteY3" fmla="*/ 293687 h 331788"/>
              <a:gd name="connsiteX4" fmla="*/ 66675 w 215900"/>
              <a:gd name="connsiteY4" fmla="*/ 250859 h 331788"/>
              <a:gd name="connsiteX5" fmla="*/ 66675 w 215900"/>
              <a:gd name="connsiteY5" fmla="*/ 115887 h 331788"/>
              <a:gd name="connsiteX6" fmla="*/ 20637 w 215900"/>
              <a:gd name="connsiteY6" fmla="*/ 20637 h 331788"/>
              <a:gd name="connsiteX7" fmla="*/ 20637 w 215900"/>
              <a:gd name="connsiteY7" fmla="*/ 33606 h 331788"/>
              <a:gd name="connsiteX8" fmla="*/ 48003 w 215900"/>
              <a:gd name="connsiteY8" fmla="*/ 33606 h 331788"/>
              <a:gd name="connsiteX9" fmla="*/ 48003 w 215900"/>
              <a:gd name="connsiteY9" fmla="*/ 251491 h 331788"/>
              <a:gd name="connsiteX10" fmla="*/ 107950 w 215900"/>
              <a:gd name="connsiteY10" fmla="*/ 311150 h 331788"/>
              <a:gd name="connsiteX11" fmla="*/ 167896 w 215900"/>
              <a:gd name="connsiteY11" fmla="*/ 251491 h 331788"/>
              <a:gd name="connsiteX12" fmla="*/ 167896 w 215900"/>
              <a:gd name="connsiteY12" fmla="*/ 33606 h 331788"/>
              <a:gd name="connsiteX13" fmla="*/ 195262 w 215900"/>
              <a:gd name="connsiteY13" fmla="*/ 33606 h 331788"/>
              <a:gd name="connsiteX14" fmla="*/ 195262 w 215900"/>
              <a:gd name="connsiteY14" fmla="*/ 20637 h 331788"/>
              <a:gd name="connsiteX15" fmla="*/ 20637 w 215900"/>
              <a:gd name="connsiteY15" fmla="*/ 20637 h 331788"/>
              <a:gd name="connsiteX16" fmla="*/ 0 w 215900"/>
              <a:gd name="connsiteY16" fmla="*/ 0 h 331788"/>
              <a:gd name="connsiteX17" fmla="*/ 215900 w 215900"/>
              <a:gd name="connsiteY17" fmla="*/ 0 h 331788"/>
              <a:gd name="connsiteX18" fmla="*/ 215900 w 215900"/>
              <a:gd name="connsiteY18" fmla="*/ 54434 h 331788"/>
              <a:gd name="connsiteX19" fmla="*/ 188588 w 215900"/>
              <a:gd name="connsiteY19" fmla="*/ 54434 h 331788"/>
              <a:gd name="connsiteX20" fmla="*/ 188588 w 215900"/>
              <a:gd name="connsiteY20" fmla="*/ 251433 h 331788"/>
              <a:gd name="connsiteX21" fmla="*/ 107950 w 215900"/>
              <a:gd name="connsiteY21" fmla="*/ 331788 h 331788"/>
              <a:gd name="connsiteX22" fmla="*/ 27312 w 215900"/>
              <a:gd name="connsiteY22" fmla="*/ 251433 h 331788"/>
              <a:gd name="connsiteX23" fmla="*/ 27312 w 215900"/>
              <a:gd name="connsiteY23" fmla="*/ 54434 h 331788"/>
              <a:gd name="connsiteX24" fmla="*/ 0 w 215900"/>
              <a:gd name="connsiteY24" fmla="*/ 54434 h 331788"/>
              <a:gd name="connsiteX25" fmla="*/ 0 w 215900"/>
              <a:gd name="connsiteY2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900" h="331788">
                <a:moveTo>
                  <a:pt x="66675" y="115887"/>
                </a:moveTo>
                <a:cubicBezTo>
                  <a:pt x="66675" y="115887"/>
                  <a:pt x="66675" y="115887"/>
                  <a:pt x="149225" y="115887"/>
                </a:cubicBezTo>
                <a:cubicBezTo>
                  <a:pt x="149225" y="115887"/>
                  <a:pt x="149225" y="115887"/>
                  <a:pt x="149225" y="250859"/>
                </a:cubicBezTo>
                <a:cubicBezTo>
                  <a:pt x="149225" y="274220"/>
                  <a:pt x="131167" y="293687"/>
                  <a:pt x="107950" y="293687"/>
                </a:cubicBezTo>
                <a:cubicBezTo>
                  <a:pt x="84733" y="293687"/>
                  <a:pt x="66675" y="274220"/>
                  <a:pt x="66675" y="250859"/>
                </a:cubicBezTo>
                <a:cubicBezTo>
                  <a:pt x="66675" y="250859"/>
                  <a:pt x="66675" y="250859"/>
                  <a:pt x="66675" y="115887"/>
                </a:cubicBezTo>
                <a:close/>
                <a:moveTo>
                  <a:pt x="20637" y="20637"/>
                </a:moveTo>
                <a:cubicBezTo>
                  <a:pt x="20637" y="20637"/>
                  <a:pt x="20637" y="20637"/>
                  <a:pt x="20637" y="33606"/>
                </a:cubicBezTo>
                <a:cubicBezTo>
                  <a:pt x="20637" y="33606"/>
                  <a:pt x="20637" y="33606"/>
                  <a:pt x="48003" y="33606"/>
                </a:cubicBezTo>
                <a:cubicBezTo>
                  <a:pt x="48003" y="33606"/>
                  <a:pt x="48003" y="33606"/>
                  <a:pt x="48003" y="251491"/>
                </a:cubicBezTo>
                <a:cubicBezTo>
                  <a:pt x="48003" y="283914"/>
                  <a:pt x="75370" y="311150"/>
                  <a:pt x="107950" y="311150"/>
                </a:cubicBezTo>
                <a:cubicBezTo>
                  <a:pt x="140529" y="311150"/>
                  <a:pt x="167896" y="283914"/>
                  <a:pt x="167896" y="251491"/>
                </a:cubicBezTo>
                <a:cubicBezTo>
                  <a:pt x="167896" y="251491"/>
                  <a:pt x="167896" y="251491"/>
                  <a:pt x="167896" y="33606"/>
                </a:cubicBezTo>
                <a:cubicBezTo>
                  <a:pt x="167896" y="33606"/>
                  <a:pt x="167896" y="33606"/>
                  <a:pt x="195262" y="33606"/>
                </a:cubicBezTo>
                <a:cubicBezTo>
                  <a:pt x="195262" y="33606"/>
                  <a:pt x="195262" y="33606"/>
                  <a:pt x="195262" y="20637"/>
                </a:cubicBezTo>
                <a:cubicBezTo>
                  <a:pt x="195262" y="20637"/>
                  <a:pt x="195262" y="20637"/>
                  <a:pt x="20637" y="20637"/>
                </a:cubicBezTo>
                <a:close/>
                <a:moveTo>
                  <a:pt x="0" y="0"/>
                </a:moveTo>
                <a:lnTo>
                  <a:pt x="215900" y="0"/>
                </a:lnTo>
                <a:cubicBezTo>
                  <a:pt x="215900" y="0"/>
                  <a:pt x="215900" y="0"/>
                  <a:pt x="215900" y="54434"/>
                </a:cubicBezTo>
                <a:cubicBezTo>
                  <a:pt x="215900" y="54434"/>
                  <a:pt x="215900" y="54434"/>
                  <a:pt x="188588" y="54434"/>
                </a:cubicBezTo>
                <a:cubicBezTo>
                  <a:pt x="188588" y="54434"/>
                  <a:pt x="188588" y="54434"/>
                  <a:pt x="188588" y="251433"/>
                </a:cubicBezTo>
                <a:cubicBezTo>
                  <a:pt x="188588" y="295499"/>
                  <a:pt x="152171" y="331788"/>
                  <a:pt x="107950" y="331788"/>
                </a:cubicBezTo>
                <a:cubicBezTo>
                  <a:pt x="63729" y="331788"/>
                  <a:pt x="27312" y="295499"/>
                  <a:pt x="27312" y="251433"/>
                </a:cubicBezTo>
                <a:cubicBezTo>
                  <a:pt x="27312" y="251433"/>
                  <a:pt x="27312" y="251433"/>
                  <a:pt x="27312" y="54434"/>
                </a:cubicBezTo>
                <a:cubicBezTo>
                  <a:pt x="27312" y="54434"/>
                  <a:pt x="27312" y="54434"/>
                  <a:pt x="0" y="54434"/>
                </a:cubicBezTo>
                <a:cubicBezTo>
                  <a:pt x="0" y="54434"/>
                  <a:pt x="0" y="5443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2" name="图片占位符 3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0221" r="10221"/>
          <a:stretch>
            <a:fillRect/>
          </a:stretch>
        </p:blipFill>
        <p:spPr/>
      </p:pic>
    </p:spTree>
    <p:extLst>
      <p:ext uri="{BB962C8B-B14F-4D97-AF65-F5344CB8AC3E}">
        <p14:creationId xmlns:p14="http://schemas.microsoft.com/office/powerpoint/2010/main" val="725936218"/>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4412343" y="2114406"/>
            <a:ext cx="3367314" cy="336731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36915" y="195825"/>
            <a:ext cx="11855085" cy="867700"/>
            <a:chOff x="336915" y="195825"/>
            <a:chExt cx="11855085" cy="867700"/>
          </a:xfrm>
        </p:grpSpPr>
        <p:pic>
          <p:nvPicPr>
            <p:cNvPr id="3" name="图片 2"/>
            <p:cNvPicPr>
              <a:picLocks noChangeAspect="1"/>
            </p:cNvPicPr>
            <p:nvPr/>
          </p:nvPicPr>
          <p:blipFill>
            <a:blip r:embed="rId3"/>
            <a:stretch>
              <a:fillRect/>
            </a:stretch>
          </p:blipFill>
          <p:spPr>
            <a:xfrm>
              <a:off x="336915" y="195825"/>
              <a:ext cx="954856" cy="867700"/>
            </a:xfrm>
            <a:prstGeom prst="rect">
              <a:avLst/>
            </a:prstGeom>
            <a:effectLst/>
          </p:spPr>
        </p:pic>
        <p:sp>
          <p:nvSpPr>
            <p:cNvPr id="4" name="文本框 3"/>
            <p:cNvSpPr txBox="1"/>
            <p:nvPr/>
          </p:nvSpPr>
          <p:spPr>
            <a:xfrm>
              <a:off x="569083" y="430741"/>
              <a:ext cx="470000" cy="400110"/>
            </a:xfrm>
            <a:prstGeom prst="rect">
              <a:avLst/>
            </a:prstGeom>
            <a:noFill/>
          </p:spPr>
          <p:txBody>
            <a:bodyPr wrap="none" rtlCol="0">
              <a:spAutoFit/>
              <a:scene3d>
                <a:camera prst="orthographicFront"/>
                <a:lightRig rig="threePt" dir="t"/>
              </a:scene3d>
              <a:sp3d contourW="635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Arial"/>
                  <a:ea typeface="微软雅黑"/>
                  <a:cs typeface="+mn-cs"/>
                </a:rPr>
                <a:t>01</a:t>
              </a:r>
              <a:endParaRPr kumimoji="0" lang="zh-CN" altLang="en-US" sz="20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5" name="文本框 4"/>
            <p:cNvSpPr txBox="1"/>
            <p:nvPr/>
          </p:nvSpPr>
          <p:spPr>
            <a:xfrm>
              <a:off x="1301499" y="369186"/>
              <a:ext cx="2646878" cy="461665"/>
            </a:xfrm>
            <a:prstGeom prst="rect">
              <a:avLst/>
            </a:prstGeom>
            <a:noFill/>
          </p:spPr>
          <p:txBody>
            <a:bodyPr wrap="none" rtlCol="0">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幼圆" panose="02010509060101010101" pitchFamily="49" charset="-122"/>
                  <a:ea typeface="幼圆" panose="02010509060101010101" pitchFamily="49" charset="-122"/>
                  <a:cs typeface="+mn-cs"/>
                </a:rPr>
                <a:t>标题文字添加此处</a:t>
              </a:r>
            </a:p>
          </p:txBody>
        </p:sp>
        <p:cxnSp>
          <p:nvCxnSpPr>
            <p:cNvPr id="6" name="直接连接符 5"/>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825957" y="1519321"/>
            <a:ext cx="4540086" cy="4540084"/>
            <a:chOff x="3825957" y="1519321"/>
            <a:chExt cx="4540086" cy="4540084"/>
          </a:xfrm>
        </p:grpSpPr>
        <p:sp>
          <p:nvSpPr>
            <p:cNvPr id="14" name="任意多边形: 形状 13"/>
            <p:cNvSpPr/>
            <p:nvPr/>
          </p:nvSpPr>
          <p:spPr>
            <a:xfrm>
              <a:off x="5471885" y="1519321"/>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rgbClr val="C8ACE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561" tIns="189561" rIns="189561" bIns="189561" numCol="1" spcCol="1270" anchor="ctr" anchorCtr="0">
              <a:noAutofit/>
            </a:bodyPr>
            <a:lstStyle/>
            <a:p>
              <a:pPr marL="0" lvl="0" indent="0" algn="ctr" defTabSz="1066800">
                <a:lnSpc>
                  <a:spcPct val="90000"/>
                </a:lnSpc>
                <a:spcBef>
                  <a:spcPct val="0"/>
                </a:spcBef>
                <a:spcAft>
                  <a:spcPct val="35000"/>
                </a:spcAft>
                <a:buNone/>
              </a:pPr>
              <a:endParaRPr lang="zh-CN" altLang="en-US" sz="2400" kern="1200"/>
            </a:p>
          </p:txBody>
        </p:sp>
        <p:sp>
          <p:nvSpPr>
            <p:cNvPr id="15" name="任意多边形: 形状 14"/>
            <p:cNvSpPr/>
            <p:nvPr/>
          </p:nvSpPr>
          <p:spPr>
            <a:xfrm>
              <a:off x="7117813" y="3165249"/>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rgbClr val="BFC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561" tIns="189561" rIns="189561" bIns="189561" numCol="1" spcCol="1270" anchor="ctr" anchorCtr="0">
              <a:noAutofit/>
            </a:bodyPr>
            <a:lstStyle/>
            <a:p>
              <a:pPr marL="0" lvl="0" indent="0" algn="ctr" defTabSz="1066800">
                <a:lnSpc>
                  <a:spcPct val="90000"/>
                </a:lnSpc>
                <a:spcBef>
                  <a:spcPct val="0"/>
                </a:spcBef>
                <a:spcAft>
                  <a:spcPct val="35000"/>
                </a:spcAft>
                <a:buNone/>
              </a:pPr>
              <a:endParaRPr lang="zh-CN" altLang="en-US" sz="2400" kern="1200"/>
            </a:p>
          </p:txBody>
        </p:sp>
        <p:sp>
          <p:nvSpPr>
            <p:cNvPr id="16" name="任意多边形: 形状 15"/>
            <p:cNvSpPr/>
            <p:nvPr/>
          </p:nvSpPr>
          <p:spPr>
            <a:xfrm>
              <a:off x="5471885" y="4811177"/>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rgbClr val="B1B5E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561" tIns="189561" rIns="189561" bIns="189561" numCol="1" spcCol="1270" anchor="ctr" anchorCtr="0">
              <a:noAutofit/>
            </a:bodyPr>
            <a:lstStyle/>
            <a:p>
              <a:pPr marL="0" lvl="0" indent="0" algn="ctr" defTabSz="1066800">
                <a:lnSpc>
                  <a:spcPct val="90000"/>
                </a:lnSpc>
                <a:spcBef>
                  <a:spcPct val="0"/>
                </a:spcBef>
                <a:spcAft>
                  <a:spcPct val="35000"/>
                </a:spcAft>
                <a:buNone/>
              </a:pPr>
              <a:endParaRPr lang="zh-CN" altLang="en-US" sz="2400" kern="1200"/>
            </a:p>
          </p:txBody>
        </p:sp>
        <p:sp>
          <p:nvSpPr>
            <p:cNvPr id="17" name="任意多边形: 形状 16"/>
            <p:cNvSpPr/>
            <p:nvPr/>
          </p:nvSpPr>
          <p:spPr>
            <a:xfrm>
              <a:off x="3825957" y="3165249"/>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rgbClr val="ACC0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561" tIns="189561" rIns="189561" bIns="189561" numCol="1" spcCol="1270" anchor="ctr" anchorCtr="0">
              <a:noAutofit/>
            </a:bodyPr>
            <a:lstStyle/>
            <a:p>
              <a:pPr marL="0" lvl="0" indent="0" algn="ctr" defTabSz="1066800">
                <a:lnSpc>
                  <a:spcPct val="90000"/>
                </a:lnSpc>
                <a:spcBef>
                  <a:spcPct val="0"/>
                </a:spcBef>
                <a:spcAft>
                  <a:spcPct val="35000"/>
                </a:spcAft>
                <a:buNone/>
              </a:pPr>
              <a:endParaRPr lang="zh-CN" altLang="en-US" sz="2400" kern="1200"/>
            </a:p>
          </p:txBody>
        </p:sp>
      </p:grpSp>
      <p:sp>
        <p:nvSpPr>
          <p:cNvPr id="36" name="椭圆 18"/>
          <p:cNvSpPr/>
          <p:nvPr/>
        </p:nvSpPr>
        <p:spPr>
          <a:xfrm>
            <a:off x="5812347" y="1809606"/>
            <a:ext cx="567306" cy="667658"/>
          </a:xfrm>
          <a:custGeom>
            <a:avLst/>
            <a:gdLst>
              <a:gd name="connsiteX0" fmla="*/ 119379 w 281919"/>
              <a:gd name="connsiteY0" fmla="*/ 73025 h 331788"/>
              <a:gd name="connsiteX1" fmla="*/ 144779 w 281919"/>
              <a:gd name="connsiteY1" fmla="*/ 98425 h 331788"/>
              <a:gd name="connsiteX2" fmla="*/ 119379 w 281919"/>
              <a:gd name="connsiteY2" fmla="*/ 123825 h 331788"/>
              <a:gd name="connsiteX3" fmla="*/ 93979 w 281919"/>
              <a:gd name="connsiteY3" fmla="*/ 98425 h 331788"/>
              <a:gd name="connsiteX4" fmla="*/ 119379 w 281919"/>
              <a:gd name="connsiteY4" fmla="*/ 73025 h 331788"/>
              <a:gd name="connsiteX5" fmla="*/ 114848 w 281919"/>
              <a:gd name="connsiteY5" fmla="*/ 31750 h 331788"/>
              <a:gd name="connsiteX6" fmla="*/ 109669 w 281919"/>
              <a:gd name="connsiteY6" fmla="*/ 35634 h 331788"/>
              <a:gd name="connsiteX7" fmla="*/ 103196 w 281919"/>
              <a:gd name="connsiteY7" fmla="*/ 48581 h 331788"/>
              <a:gd name="connsiteX8" fmla="*/ 100607 w 281919"/>
              <a:gd name="connsiteY8" fmla="*/ 52465 h 331788"/>
              <a:gd name="connsiteX9" fmla="*/ 95428 w 281919"/>
              <a:gd name="connsiteY9" fmla="*/ 52465 h 331788"/>
              <a:gd name="connsiteX10" fmla="*/ 82481 w 281919"/>
              <a:gd name="connsiteY10" fmla="*/ 47286 h 331788"/>
              <a:gd name="connsiteX11" fmla="*/ 76008 w 281919"/>
              <a:gd name="connsiteY11" fmla="*/ 48581 h 331788"/>
              <a:gd name="connsiteX12" fmla="*/ 69535 w 281919"/>
              <a:gd name="connsiteY12" fmla="*/ 55054 h 331788"/>
              <a:gd name="connsiteX13" fmla="*/ 68240 w 281919"/>
              <a:gd name="connsiteY13" fmla="*/ 60233 h 331788"/>
              <a:gd name="connsiteX14" fmla="*/ 73419 w 281919"/>
              <a:gd name="connsiteY14" fmla="*/ 74474 h 331788"/>
              <a:gd name="connsiteX15" fmla="*/ 73419 w 281919"/>
              <a:gd name="connsiteY15" fmla="*/ 78358 h 331788"/>
              <a:gd name="connsiteX16" fmla="*/ 73419 w 281919"/>
              <a:gd name="connsiteY16" fmla="*/ 79652 h 331788"/>
              <a:gd name="connsiteX17" fmla="*/ 70829 w 281919"/>
              <a:gd name="connsiteY17" fmla="*/ 82242 h 331788"/>
              <a:gd name="connsiteX18" fmla="*/ 56588 w 281919"/>
              <a:gd name="connsiteY18" fmla="*/ 88715 h 331788"/>
              <a:gd name="connsiteX19" fmla="*/ 52704 w 281919"/>
              <a:gd name="connsiteY19" fmla="*/ 93894 h 331788"/>
              <a:gd name="connsiteX20" fmla="*/ 52704 w 281919"/>
              <a:gd name="connsiteY20" fmla="*/ 102956 h 331788"/>
              <a:gd name="connsiteX21" fmla="*/ 56588 w 281919"/>
              <a:gd name="connsiteY21" fmla="*/ 108135 h 331788"/>
              <a:gd name="connsiteX22" fmla="*/ 70829 w 281919"/>
              <a:gd name="connsiteY22" fmla="*/ 113314 h 331788"/>
              <a:gd name="connsiteX23" fmla="*/ 73419 w 281919"/>
              <a:gd name="connsiteY23" fmla="*/ 117198 h 331788"/>
              <a:gd name="connsiteX24" fmla="*/ 73419 w 281919"/>
              <a:gd name="connsiteY24" fmla="*/ 122376 h 331788"/>
              <a:gd name="connsiteX25" fmla="*/ 68240 w 281919"/>
              <a:gd name="connsiteY25" fmla="*/ 135323 h 331788"/>
              <a:gd name="connsiteX26" fmla="*/ 69535 w 281919"/>
              <a:gd name="connsiteY26" fmla="*/ 141796 h 331788"/>
              <a:gd name="connsiteX27" fmla="*/ 76008 w 281919"/>
              <a:gd name="connsiteY27" fmla="*/ 148269 h 331788"/>
              <a:gd name="connsiteX28" fmla="*/ 82481 w 281919"/>
              <a:gd name="connsiteY28" fmla="*/ 149564 h 331788"/>
              <a:gd name="connsiteX29" fmla="*/ 95428 w 281919"/>
              <a:gd name="connsiteY29" fmla="*/ 144386 h 331788"/>
              <a:gd name="connsiteX30" fmla="*/ 100607 w 281919"/>
              <a:gd name="connsiteY30" fmla="*/ 144386 h 331788"/>
              <a:gd name="connsiteX31" fmla="*/ 104491 w 281919"/>
              <a:gd name="connsiteY31" fmla="*/ 146975 h 331788"/>
              <a:gd name="connsiteX32" fmla="*/ 109669 w 281919"/>
              <a:gd name="connsiteY32" fmla="*/ 161216 h 331788"/>
              <a:gd name="connsiteX33" fmla="*/ 114848 w 281919"/>
              <a:gd name="connsiteY33" fmla="*/ 165100 h 331788"/>
              <a:gd name="connsiteX34" fmla="*/ 123911 w 281919"/>
              <a:gd name="connsiteY34" fmla="*/ 165100 h 331788"/>
              <a:gd name="connsiteX35" fmla="*/ 129089 w 281919"/>
              <a:gd name="connsiteY35" fmla="*/ 161216 h 331788"/>
              <a:gd name="connsiteX36" fmla="*/ 135562 w 281919"/>
              <a:gd name="connsiteY36" fmla="*/ 146975 h 331788"/>
              <a:gd name="connsiteX37" fmla="*/ 138152 w 281919"/>
              <a:gd name="connsiteY37" fmla="*/ 144386 h 331788"/>
              <a:gd name="connsiteX38" fmla="*/ 143330 w 281919"/>
              <a:gd name="connsiteY38" fmla="*/ 144386 h 331788"/>
              <a:gd name="connsiteX39" fmla="*/ 157572 w 281919"/>
              <a:gd name="connsiteY39" fmla="*/ 149564 h 331788"/>
              <a:gd name="connsiteX40" fmla="*/ 162750 w 281919"/>
              <a:gd name="connsiteY40" fmla="*/ 148269 h 331788"/>
              <a:gd name="connsiteX41" fmla="*/ 169224 w 281919"/>
              <a:gd name="connsiteY41" fmla="*/ 141796 h 331788"/>
              <a:gd name="connsiteX42" fmla="*/ 170518 w 281919"/>
              <a:gd name="connsiteY42" fmla="*/ 135323 h 331788"/>
              <a:gd name="connsiteX43" fmla="*/ 165340 w 281919"/>
              <a:gd name="connsiteY43" fmla="*/ 121082 h 331788"/>
              <a:gd name="connsiteX44" fmla="*/ 165340 w 281919"/>
              <a:gd name="connsiteY44" fmla="*/ 117198 h 331788"/>
              <a:gd name="connsiteX45" fmla="*/ 167929 w 281919"/>
              <a:gd name="connsiteY45" fmla="*/ 113314 h 331788"/>
              <a:gd name="connsiteX46" fmla="*/ 182170 w 281919"/>
              <a:gd name="connsiteY46" fmla="*/ 108135 h 331788"/>
              <a:gd name="connsiteX47" fmla="*/ 186054 w 281919"/>
              <a:gd name="connsiteY47" fmla="*/ 102956 h 331788"/>
              <a:gd name="connsiteX48" fmla="*/ 186054 w 281919"/>
              <a:gd name="connsiteY48" fmla="*/ 93894 h 331788"/>
              <a:gd name="connsiteX49" fmla="*/ 182170 w 281919"/>
              <a:gd name="connsiteY49" fmla="*/ 88715 h 331788"/>
              <a:gd name="connsiteX50" fmla="*/ 167929 w 281919"/>
              <a:gd name="connsiteY50" fmla="*/ 82242 h 331788"/>
              <a:gd name="connsiteX51" fmla="*/ 165340 w 281919"/>
              <a:gd name="connsiteY51" fmla="*/ 79652 h 331788"/>
              <a:gd name="connsiteX52" fmla="*/ 165340 w 281919"/>
              <a:gd name="connsiteY52" fmla="*/ 74474 h 331788"/>
              <a:gd name="connsiteX53" fmla="*/ 170518 w 281919"/>
              <a:gd name="connsiteY53" fmla="*/ 60233 h 331788"/>
              <a:gd name="connsiteX54" fmla="*/ 169224 w 281919"/>
              <a:gd name="connsiteY54" fmla="*/ 53759 h 331788"/>
              <a:gd name="connsiteX55" fmla="*/ 162750 w 281919"/>
              <a:gd name="connsiteY55" fmla="*/ 48581 h 331788"/>
              <a:gd name="connsiteX56" fmla="*/ 156277 w 281919"/>
              <a:gd name="connsiteY56" fmla="*/ 47286 h 331788"/>
              <a:gd name="connsiteX57" fmla="*/ 143330 w 281919"/>
              <a:gd name="connsiteY57" fmla="*/ 52465 h 331788"/>
              <a:gd name="connsiteX58" fmla="*/ 138152 w 281919"/>
              <a:gd name="connsiteY58" fmla="*/ 52465 h 331788"/>
              <a:gd name="connsiteX59" fmla="*/ 135562 w 281919"/>
              <a:gd name="connsiteY59" fmla="*/ 49875 h 331788"/>
              <a:gd name="connsiteX60" fmla="*/ 129089 w 281919"/>
              <a:gd name="connsiteY60" fmla="*/ 35634 h 331788"/>
              <a:gd name="connsiteX61" fmla="*/ 123911 w 281919"/>
              <a:gd name="connsiteY61" fmla="*/ 31750 h 331788"/>
              <a:gd name="connsiteX62" fmla="*/ 114848 w 281919"/>
              <a:gd name="connsiteY62" fmla="*/ 31750 h 331788"/>
              <a:gd name="connsiteX63" fmla="*/ 124149 w 281919"/>
              <a:gd name="connsiteY63" fmla="*/ 0 h 331788"/>
              <a:gd name="connsiteX64" fmla="*/ 249569 w 281919"/>
              <a:gd name="connsiteY64" fmla="*/ 125717 h 331788"/>
              <a:gd name="connsiteX65" fmla="*/ 257327 w 281919"/>
              <a:gd name="connsiteY65" fmla="*/ 156822 h 331788"/>
              <a:gd name="connsiteX66" fmla="*/ 280600 w 281919"/>
              <a:gd name="connsiteY66" fmla="*/ 200887 h 331788"/>
              <a:gd name="connsiteX67" fmla="*/ 271549 w 281919"/>
              <a:gd name="connsiteY67" fmla="*/ 217736 h 331788"/>
              <a:gd name="connsiteX68" fmla="*/ 249569 w 281919"/>
              <a:gd name="connsiteY68" fmla="*/ 217736 h 331788"/>
              <a:gd name="connsiteX69" fmla="*/ 249569 w 281919"/>
              <a:gd name="connsiteY69" fmla="*/ 263098 h 331788"/>
              <a:gd name="connsiteX70" fmla="*/ 223709 w 281919"/>
              <a:gd name="connsiteY70" fmla="*/ 290315 h 331788"/>
              <a:gd name="connsiteX71" fmla="*/ 187505 w 281919"/>
              <a:gd name="connsiteY71" fmla="*/ 290315 h 331788"/>
              <a:gd name="connsiteX72" fmla="*/ 187505 w 281919"/>
              <a:gd name="connsiteY72" fmla="*/ 322716 h 331788"/>
              <a:gd name="connsiteX73" fmla="*/ 178454 w 281919"/>
              <a:gd name="connsiteY73" fmla="*/ 331788 h 331788"/>
              <a:gd name="connsiteX74" fmla="*/ 49155 w 281919"/>
              <a:gd name="connsiteY74" fmla="*/ 331788 h 331788"/>
              <a:gd name="connsiteX75" fmla="*/ 38811 w 281919"/>
              <a:gd name="connsiteY75" fmla="*/ 322716 h 331788"/>
              <a:gd name="connsiteX76" fmla="*/ 38811 w 281919"/>
              <a:gd name="connsiteY76" fmla="*/ 289019 h 331788"/>
              <a:gd name="connsiteX77" fmla="*/ 12952 w 281919"/>
              <a:gd name="connsiteY77" fmla="*/ 182743 h 331788"/>
              <a:gd name="connsiteX78" fmla="*/ 22 w 281919"/>
              <a:gd name="connsiteY78" fmla="*/ 127013 h 331788"/>
              <a:gd name="connsiteX79" fmla="*/ 124149 w 281919"/>
              <a:gd name="connsiteY79"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1919" h="331788">
                <a:moveTo>
                  <a:pt x="119379" y="73025"/>
                </a:moveTo>
                <a:cubicBezTo>
                  <a:pt x="133407" y="73025"/>
                  <a:pt x="144779" y="84397"/>
                  <a:pt x="144779" y="98425"/>
                </a:cubicBezTo>
                <a:cubicBezTo>
                  <a:pt x="144779" y="112453"/>
                  <a:pt x="133407" y="123825"/>
                  <a:pt x="119379" y="123825"/>
                </a:cubicBezTo>
                <a:cubicBezTo>
                  <a:pt x="105351" y="123825"/>
                  <a:pt x="93979" y="112453"/>
                  <a:pt x="93979" y="98425"/>
                </a:cubicBezTo>
                <a:cubicBezTo>
                  <a:pt x="93979" y="84397"/>
                  <a:pt x="105351" y="73025"/>
                  <a:pt x="119379" y="73025"/>
                </a:cubicBezTo>
                <a:close/>
                <a:moveTo>
                  <a:pt x="114848" y="31750"/>
                </a:moveTo>
                <a:cubicBezTo>
                  <a:pt x="112259" y="31750"/>
                  <a:pt x="110964" y="33045"/>
                  <a:pt x="109669" y="35634"/>
                </a:cubicBezTo>
                <a:cubicBezTo>
                  <a:pt x="109669" y="35634"/>
                  <a:pt x="109669" y="35634"/>
                  <a:pt x="103196" y="48581"/>
                </a:cubicBezTo>
                <a:cubicBezTo>
                  <a:pt x="103196" y="51170"/>
                  <a:pt x="101901" y="51170"/>
                  <a:pt x="100607" y="52465"/>
                </a:cubicBezTo>
                <a:cubicBezTo>
                  <a:pt x="99312" y="52465"/>
                  <a:pt x="96723" y="52465"/>
                  <a:pt x="95428" y="52465"/>
                </a:cubicBezTo>
                <a:cubicBezTo>
                  <a:pt x="95428" y="52465"/>
                  <a:pt x="95428" y="52465"/>
                  <a:pt x="82481" y="47286"/>
                </a:cubicBezTo>
                <a:cubicBezTo>
                  <a:pt x="79892" y="45991"/>
                  <a:pt x="77303" y="45991"/>
                  <a:pt x="76008" y="48581"/>
                </a:cubicBezTo>
                <a:cubicBezTo>
                  <a:pt x="76008" y="48581"/>
                  <a:pt x="76008" y="48581"/>
                  <a:pt x="69535" y="55054"/>
                </a:cubicBezTo>
                <a:cubicBezTo>
                  <a:pt x="68240" y="56349"/>
                  <a:pt x="66946" y="58938"/>
                  <a:pt x="68240" y="60233"/>
                </a:cubicBezTo>
                <a:cubicBezTo>
                  <a:pt x="68240" y="60233"/>
                  <a:pt x="68240" y="60233"/>
                  <a:pt x="73419" y="74474"/>
                </a:cubicBezTo>
                <a:cubicBezTo>
                  <a:pt x="74713" y="75769"/>
                  <a:pt x="74713" y="77063"/>
                  <a:pt x="73419" y="78358"/>
                </a:cubicBezTo>
                <a:cubicBezTo>
                  <a:pt x="73419" y="79652"/>
                  <a:pt x="73419" y="79652"/>
                  <a:pt x="73419" y="79652"/>
                </a:cubicBezTo>
                <a:cubicBezTo>
                  <a:pt x="73419" y="80947"/>
                  <a:pt x="72124" y="82242"/>
                  <a:pt x="70829" y="82242"/>
                </a:cubicBezTo>
                <a:cubicBezTo>
                  <a:pt x="70829" y="82242"/>
                  <a:pt x="70829" y="82242"/>
                  <a:pt x="56588" y="88715"/>
                </a:cubicBezTo>
                <a:cubicBezTo>
                  <a:pt x="53999" y="90010"/>
                  <a:pt x="52704" y="91304"/>
                  <a:pt x="52704" y="93894"/>
                </a:cubicBezTo>
                <a:cubicBezTo>
                  <a:pt x="52704" y="93894"/>
                  <a:pt x="52704" y="93894"/>
                  <a:pt x="52704" y="102956"/>
                </a:cubicBezTo>
                <a:cubicBezTo>
                  <a:pt x="52704" y="105546"/>
                  <a:pt x="53999" y="106840"/>
                  <a:pt x="56588" y="108135"/>
                </a:cubicBezTo>
                <a:cubicBezTo>
                  <a:pt x="56588" y="108135"/>
                  <a:pt x="56588" y="108135"/>
                  <a:pt x="70829" y="113314"/>
                </a:cubicBezTo>
                <a:cubicBezTo>
                  <a:pt x="72124" y="114608"/>
                  <a:pt x="73419" y="115903"/>
                  <a:pt x="73419" y="117198"/>
                </a:cubicBezTo>
                <a:cubicBezTo>
                  <a:pt x="74713" y="118492"/>
                  <a:pt x="74713" y="121082"/>
                  <a:pt x="73419" y="122376"/>
                </a:cubicBezTo>
                <a:cubicBezTo>
                  <a:pt x="73419" y="122376"/>
                  <a:pt x="73419" y="122376"/>
                  <a:pt x="68240" y="135323"/>
                </a:cubicBezTo>
                <a:cubicBezTo>
                  <a:pt x="66946" y="137912"/>
                  <a:pt x="68240" y="140502"/>
                  <a:pt x="69535" y="141796"/>
                </a:cubicBezTo>
                <a:cubicBezTo>
                  <a:pt x="69535" y="141796"/>
                  <a:pt x="69535" y="141796"/>
                  <a:pt x="76008" y="148269"/>
                </a:cubicBezTo>
                <a:cubicBezTo>
                  <a:pt x="77303" y="149564"/>
                  <a:pt x="79892" y="150859"/>
                  <a:pt x="82481" y="149564"/>
                </a:cubicBezTo>
                <a:cubicBezTo>
                  <a:pt x="82481" y="149564"/>
                  <a:pt x="82481" y="149564"/>
                  <a:pt x="95428" y="144386"/>
                </a:cubicBezTo>
                <a:cubicBezTo>
                  <a:pt x="96723" y="143091"/>
                  <a:pt x="99312" y="143091"/>
                  <a:pt x="100607" y="144386"/>
                </a:cubicBezTo>
                <a:cubicBezTo>
                  <a:pt x="101901" y="144386"/>
                  <a:pt x="103196" y="145680"/>
                  <a:pt x="104491" y="146975"/>
                </a:cubicBezTo>
                <a:cubicBezTo>
                  <a:pt x="104491" y="146975"/>
                  <a:pt x="104491" y="146975"/>
                  <a:pt x="109669" y="161216"/>
                </a:cubicBezTo>
                <a:cubicBezTo>
                  <a:pt x="110964" y="163805"/>
                  <a:pt x="112259" y="165100"/>
                  <a:pt x="114848" y="165100"/>
                </a:cubicBezTo>
                <a:cubicBezTo>
                  <a:pt x="114848" y="165100"/>
                  <a:pt x="114848" y="165100"/>
                  <a:pt x="123911" y="165100"/>
                </a:cubicBezTo>
                <a:cubicBezTo>
                  <a:pt x="126500" y="165100"/>
                  <a:pt x="129089" y="163805"/>
                  <a:pt x="129089" y="161216"/>
                </a:cubicBezTo>
                <a:cubicBezTo>
                  <a:pt x="129089" y="161216"/>
                  <a:pt x="129089" y="161216"/>
                  <a:pt x="135562" y="146975"/>
                </a:cubicBezTo>
                <a:cubicBezTo>
                  <a:pt x="135562" y="145680"/>
                  <a:pt x="136857" y="144386"/>
                  <a:pt x="138152" y="144386"/>
                </a:cubicBezTo>
                <a:cubicBezTo>
                  <a:pt x="139446" y="143091"/>
                  <a:pt x="142036" y="143091"/>
                  <a:pt x="143330" y="144386"/>
                </a:cubicBezTo>
                <a:cubicBezTo>
                  <a:pt x="143330" y="144386"/>
                  <a:pt x="143330" y="144386"/>
                  <a:pt x="157572" y="149564"/>
                </a:cubicBezTo>
                <a:cubicBezTo>
                  <a:pt x="158866" y="150859"/>
                  <a:pt x="161456" y="149564"/>
                  <a:pt x="162750" y="148269"/>
                </a:cubicBezTo>
                <a:cubicBezTo>
                  <a:pt x="162750" y="148269"/>
                  <a:pt x="162750" y="148269"/>
                  <a:pt x="169224" y="141796"/>
                </a:cubicBezTo>
                <a:cubicBezTo>
                  <a:pt x="171813" y="140502"/>
                  <a:pt x="171813" y="137912"/>
                  <a:pt x="170518" y="135323"/>
                </a:cubicBezTo>
                <a:cubicBezTo>
                  <a:pt x="170518" y="135323"/>
                  <a:pt x="170518" y="135323"/>
                  <a:pt x="165340" y="121082"/>
                </a:cubicBezTo>
                <a:cubicBezTo>
                  <a:pt x="164045" y="119787"/>
                  <a:pt x="164045" y="118492"/>
                  <a:pt x="165340" y="117198"/>
                </a:cubicBezTo>
                <a:cubicBezTo>
                  <a:pt x="165340" y="115903"/>
                  <a:pt x="166634" y="114608"/>
                  <a:pt x="167929" y="113314"/>
                </a:cubicBezTo>
                <a:cubicBezTo>
                  <a:pt x="167929" y="113314"/>
                  <a:pt x="167929" y="113314"/>
                  <a:pt x="182170" y="108135"/>
                </a:cubicBezTo>
                <a:cubicBezTo>
                  <a:pt x="184760" y="106840"/>
                  <a:pt x="186054" y="105546"/>
                  <a:pt x="186054" y="102956"/>
                </a:cubicBezTo>
                <a:cubicBezTo>
                  <a:pt x="186054" y="102956"/>
                  <a:pt x="186054" y="102956"/>
                  <a:pt x="186054" y="93894"/>
                </a:cubicBezTo>
                <a:cubicBezTo>
                  <a:pt x="186054" y="91304"/>
                  <a:pt x="184760" y="88715"/>
                  <a:pt x="182170" y="88715"/>
                </a:cubicBezTo>
                <a:cubicBezTo>
                  <a:pt x="182170" y="88715"/>
                  <a:pt x="182170" y="88715"/>
                  <a:pt x="167929" y="82242"/>
                </a:cubicBezTo>
                <a:cubicBezTo>
                  <a:pt x="166634" y="82242"/>
                  <a:pt x="165340" y="80947"/>
                  <a:pt x="165340" y="79652"/>
                </a:cubicBezTo>
                <a:cubicBezTo>
                  <a:pt x="164045" y="78358"/>
                  <a:pt x="164045" y="75769"/>
                  <a:pt x="165340" y="74474"/>
                </a:cubicBezTo>
                <a:cubicBezTo>
                  <a:pt x="165340" y="74474"/>
                  <a:pt x="165340" y="74474"/>
                  <a:pt x="170518" y="60233"/>
                </a:cubicBezTo>
                <a:cubicBezTo>
                  <a:pt x="171813" y="58938"/>
                  <a:pt x="170518" y="56349"/>
                  <a:pt x="169224" y="53759"/>
                </a:cubicBezTo>
                <a:cubicBezTo>
                  <a:pt x="169224" y="53759"/>
                  <a:pt x="169224" y="53759"/>
                  <a:pt x="162750" y="48581"/>
                </a:cubicBezTo>
                <a:cubicBezTo>
                  <a:pt x="161456" y="45991"/>
                  <a:pt x="158866" y="45991"/>
                  <a:pt x="156277" y="47286"/>
                </a:cubicBezTo>
                <a:cubicBezTo>
                  <a:pt x="156277" y="47286"/>
                  <a:pt x="156277" y="47286"/>
                  <a:pt x="143330" y="52465"/>
                </a:cubicBezTo>
                <a:cubicBezTo>
                  <a:pt x="142036" y="53759"/>
                  <a:pt x="139446" y="52465"/>
                  <a:pt x="138152" y="52465"/>
                </a:cubicBezTo>
                <a:cubicBezTo>
                  <a:pt x="136857" y="52465"/>
                  <a:pt x="135562" y="51170"/>
                  <a:pt x="135562" y="49875"/>
                </a:cubicBezTo>
                <a:cubicBezTo>
                  <a:pt x="135562" y="49875"/>
                  <a:pt x="135562" y="49875"/>
                  <a:pt x="129089" y="35634"/>
                </a:cubicBezTo>
                <a:cubicBezTo>
                  <a:pt x="127795" y="33045"/>
                  <a:pt x="126500" y="31750"/>
                  <a:pt x="123911" y="31750"/>
                </a:cubicBezTo>
                <a:cubicBezTo>
                  <a:pt x="123911" y="31750"/>
                  <a:pt x="123911" y="31750"/>
                  <a:pt x="114848" y="31750"/>
                </a:cubicBezTo>
                <a:close/>
                <a:moveTo>
                  <a:pt x="124149" y="0"/>
                </a:moveTo>
                <a:cubicBezTo>
                  <a:pt x="192677" y="0"/>
                  <a:pt x="249569" y="55730"/>
                  <a:pt x="249569" y="125717"/>
                </a:cubicBezTo>
                <a:cubicBezTo>
                  <a:pt x="249569" y="136085"/>
                  <a:pt x="252155" y="146453"/>
                  <a:pt x="257327" y="156822"/>
                </a:cubicBezTo>
                <a:cubicBezTo>
                  <a:pt x="257327" y="156822"/>
                  <a:pt x="257327" y="156822"/>
                  <a:pt x="280600" y="200887"/>
                </a:cubicBezTo>
                <a:cubicBezTo>
                  <a:pt x="284479" y="207368"/>
                  <a:pt x="279307" y="216440"/>
                  <a:pt x="271549" y="217736"/>
                </a:cubicBezTo>
                <a:cubicBezTo>
                  <a:pt x="271549" y="217736"/>
                  <a:pt x="271549" y="217736"/>
                  <a:pt x="249569" y="217736"/>
                </a:cubicBezTo>
                <a:cubicBezTo>
                  <a:pt x="249569" y="217736"/>
                  <a:pt x="249569" y="217736"/>
                  <a:pt x="249569" y="263098"/>
                </a:cubicBezTo>
                <a:cubicBezTo>
                  <a:pt x="249569" y="278650"/>
                  <a:pt x="237932" y="290315"/>
                  <a:pt x="223709" y="290315"/>
                </a:cubicBezTo>
                <a:cubicBezTo>
                  <a:pt x="223709" y="290315"/>
                  <a:pt x="223709" y="290315"/>
                  <a:pt x="187505" y="290315"/>
                </a:cubicBezTo>
                <a:cubicBezTo>
                  <a:pt x="187505" y="290315"/>
                  <a:pt x="187505" y="290315"/>
                  <a:pt x="187505" y="322716"/>
                </a:cubicBezTo>
                <a:cubicBezTo>
                  <a:pt x="187505" y="327900"/>
                  <a:pt x="183626" y="331788"/>
                  <a:pt x="178454" y="331788"/>
                </a:cubicBezTo>
                <a:cubicBezTo>
                  <a:pt x="178454" y="331788"/>
                  <a:pt x="178454" y="331788"/>
                  <a:pt x="49155" y="331788"/>
                </a:cubicBezTo>
                <a:cubicBezTo>
                  <a:pt x="43983" y="331788"/>
                  <a:pt x="38811" y="327900"/>
                  <a:pt x="38811" y="322716"/>
                </a:cubicBezTo>
                <a:cubicBezTo>
                  <a:pt x="38811" y="322716"/>
                  <a:pt x="38811" y="322716"/>
                  <a:pt x="38811" y="289019"/>
                </a:cubicBezTo>
                <a:cubicBezTo>
                  <a:pt x="38811" y="251433"/>
                  <a:pt x="31053" y="215144"/>
                  <a:pt x="12952" y="182743"/>
                </a:cubicBezTo>
                <a:cubicBezTo>
                  <a:pt x="5194" y="165894"/>
                  <a:pt x="22" y="146453"/>
                  <a:pt x="22" y="127013"/>
                </a:cubicBezTo>
                <a:cubicBezTo>
                  <a:pt x="-1271" y="57026"/>
                  <a:pt x="54328" y="0"/>
                  <a:pt x="124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19"/>
          <p:cNvSpPr/>
          <p:nvPr/>
        </p:nvSpPr>
        <p:spPr>
          <a:xfrm>
            <a:off x="5762171" y="5261189"/>
            <a:ext cx="667658" cy="348204"/>
          </a:xfrm>
          <a:custGeom>
            <a:avLst/>
            <a:gdLst>
              <a:gd name="connsiteX0" fmla="*/ 285750 w 331788"/>
              <a:gd name="connsiteY0" fmla="*/ 69850 h 173038"/>
              <a:gd name="connsiteX1" fmla="*/ 285750 w 331788"/>
              <a:gd name="connsiteY1" fmla="*/ 153776 h 173038"/>
              <a:gd name="connsiteX2" fmla="*/ 250825 w 331788"/>
              <a:gd name="connsiteY2" fmla="*/ 166688 h 173038"/>
              <a:gd name="connsiteX3" fmla="*/ 250825 w 331788"/>
              <a:gd name="connsiteY3" fmla="*/ 78888 h 173038"/>
              <a:gd name="connsiteX4" fmla="*/ 285750 w 331788"/>
              <a:gd name="connsiteY4" fmla="*/ 69850 h 173038"/>
              <a:gd name="connsiteX5" fmla="*/ 47625 w 331788"/>
              <a:gd name="connsiteY5" fmla="*/ 69850 h 173038"/>
              <a:gd name="connsiteX6" fmla="*/ 166666 w 331788"/>
              <a:gd name="connsiteY6" fmla="*/ 100806 h 173038"/>
              <a:gd name="connsiteX7" fmla="*/ 236538 w 331788"/>
              <a:gd name="connsiteY7" fmla="*/ 82749 h 173038"/>
              <a:gd name="connsiteX8" fmla="*/ 236538 w 331788"/>
              <a:gd name="connsiteY8" fmla="*/ 169169 h 173038"/>
              <a:gd name="connsiteX9" fmla="*/ 166666 w 331788"/>
              <a:gd name="connsiteY9" fmla="*/ 173038 h 173038"/>
              <a:gd name="connsiteX10" fmla="*/ 47625 w 331788"/>
              <a:gd name="connsiteY10" fmla="*/ 153690 h 173038"/>
              <a:gd name="connsiteX11" fmla="*/ 47625 w 331788"/>
              <a:gd name="connsiteY11" fmla="*/ 69850 h 173038"/>
              <a:gd name="connsiteX12" fmla="*/ 166688 w 331788"/>
              <a:gd name="connsiteY12" fmla="*/ 0 h 173038"/>
              <a:gd name="connsiteX13" fmla="*/ 331788 w 331788"/>
              <a:gd name="connsiteY13" fmla="*/ 42862 h 173038"/>
              <a:gd name="connsiteX14" fmla="*/ 244475 w 331788"/>
              <a:gd name="connsiteY14" fmla="*/ 65087 h 173038"/>
              <a:gd name="connsiteX15" fmla="*/ 168275 w 331788"/>
              <a:gd name="connsiteY15" fmla="*/ 34925 h 173038"/>
              <a:gd name="connsiteX16" fmla="*/ 163513 w 331788"/>
              <a:gd name="connsiteY16" fmla="*/ 49212 h 173038"/>
              <a:gd name="connsiteX17" fmla="*/ 220663 w 331788"/>
              <a:gd name="connsiteY17" fmla="*/ 71438 h 173038"/>
              <a:gd name="connsiteX18" fmla="*/ 166688 w 331788"/>
              <a:gd name="connsiteY18" fmla="*/ 85725 h 173038"/>
              <a:gd name="connsiteX19" fmla="*/ 0 w 331788"/>
              <a:gd name="connsiteY19" fmla="*/ 42862 h 1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88" h="173038">
                <a:moveTo>
                  <a:pt x="285750" y="69850"/>
                </a:moveTo>
                <a:lnTo>
                  <a:pt x="285750" y="153776"/>
                </a:lnTo>
                <a:cubicBezTo>
                  <a:pt x="284407" y="156359"/>
                  <a:pt x="272317" y="161523"/>
                  <a:pt x="250825" y="166688"/>
                </a:cubicBezTo>
                <a:cubicBezTo>
                  <a:pt x="250825" y="78888"/>
                  <a:pt x="250825" y="78888"/>
                  <a:pt x="250825" y="78888"/>
                </a:cubicBezTo>
                <a:cubicBezTo>
                  <a:pt x="285750" y="69850"/>
                  <a:pt x="285750" y="69850"/>
                  <a:pt x="285750" y="69850"/>
                </a:cubicBezTo>
                <a:close/>
                <a:moveTo>
                  <a:pt x="47625" y="69850"/>
                </a:moveTo>
                <a:cubicBezTo>
                  <a:pt x="166666" y="100806"/>
                  <a:pt x="166666" y="100806"/>
                  <a:pt x="166666" y="100806"/>
                </a:cubicBezTo>
                <a:cubicBezTo>
                  <a:pt x="236538" y="82749"/>
                  <a:pt x="236538" y="82749"/>
                  <a:pt x="236538" y="82749"/>
                </a:cubicBezTo>
                <a:cubicBezTo>
                  <a:pt x="236538" y="169169"/>
                  <a:pt x="236538" y="169169"/>
                  <a:pt x="236538" y="169169"/>
                </a:cubicBezTo>
                <a:cubicBezTo>
                  <a:pt x="218423" y="171748"/>
                  <a:pt x="195132" y="173038"/>
                  <a:pt x="166666" y="173038"/>
                </a:cubicBezTo>
                <a:cubicBezTo>
                  <a:pt x="92912" y="173038"/>
                  <a:pt x="50213" y="160140"/>
                  <a:pt x="47625" y="153690"/>
                </a:cubicBezTo>
                <a:cubicBezTo>
                  <a:pt x="47625" y="69850"/>
                  <a:pt x="47625" y="69850"/>
                  <a:pt x="47625" y="69850"/>
                </a:cubicBezTo>
                <a:close/>
                <a:moveTo>
                  <a:pt x="166688" y="0"/>
                </a:moveTo>
                <a:lnTo>
                  <a:pt x="331788" y="42862"/>
                </a:lnTo>
                <a:lnTo>
                  <a:pt x="244475" y="65087"/>
                </a:lnTo>
                <a:lnTo>
                  <a:pt x="168275" y="34925"/>
                </a:lnTo>
                <a:lnTo>
                  <a:pt x="163513" y="49212"/>
                </a:lnTo>
                <a:lnTo>
                  <a:pt x="220663" y="71438"/>
                </a:lnTo>
                <a:lnTo>
                  <a:pt x="166688" y="85725"/>
                </a:lnTo>
                <a:lnTo>
                  <a:pt x="0" y="428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20"/>
          <p:cNvSpPr/>
          <p:nvPr/>
        </p:nvSpPr>
        <p:spPr>
          <a:xfrm>
            <a:off x="4129021" y="3464234"/>
            <a:ext cx="642101" cy="667658"/>
          </a:xfrm>
          <a:custGeom>
            <a:avLst/>
            <a:gdLst>
              <a:gd name="connsiteX0" fmla="*/ 85328 w 319088"/>
              <a:gd name="connsiteY0" fmla="*/ 230187 h 331788"/>
              <a:gd name="connsiteX1" fmla="*/ 69850 w 319088"/>
              <a:gd name="connsiteY1" fmla="*/ 245685 h 331788"/>
              <a:gd name="connsiteX2" fmla="*/ 69850 w 319088"/>
              <a:gd name="connsiteY2" fmla="*/ 292180 h 331788"/>
              <a:gd name="connsiteX3" fmla="*/ 85328 w 319088"/>
              <a:gd name="connsiteY3" fmla="*/ 306387 h 331788"/>
              <a:gd name="connsiteX4" fmla="*/ 276225 w 319088"/>
              <a:gd name="connsiteY4" fmla="*/ 306387 h 331788"/>
              <a:gd name="connsiteX5" fmla="*/ 276225 w 319088"/>
              <a:gd name="connsiteY5" fmla="*/ 281848 h 331788"/>
              <a:gd name="connsiteX6" fmla="*/ 193675 w 319088"/>
              <a:gd name="connsiteY6" fmla="*/ 281848 h 331788"/>
              <a:gd name="connsiteX7" fmla="*/ 180777 w 319088"/>
              <a:gd name="connsiteY7" fmla="*/ 268933 h 331788"/>
              <a:gd name="connsiteX8" fmla="*/ 193675 w 319088"/>
              <a:gd name="connsiteY8" fmla="*/ 256018 h 331788"/>
              <a:gd name="connsiteX9" fmla="*/ 276225 w 319088"/>
              <a:gd name="connsiteY9" fmla="*/ 256018 h 331788"/>
              <a:gd name="connsiteX10" fmla="*/ 276225 w 319088"/>
              <a:gd name="connsiteY10" fmla="*/ 230187 h 331788"/>
              <a:gd name="connsiteX11" fmla="*/ 42863 w 319088"/>
              <a:gd name="connsiteY11" fmla="*/ 128587 h 331788"/>
              <a:gd name="connsiteX12" fmla="*/ 42863 w 319088"/>
              <a:gd name="connsiteY12" fmla="*/ 153029 h 331788"/>
              <a:gd name="connsiteX13" fmla="*/ 126048 w 319088"/>
              <a:gd name="connsiteY13" fmla="*/ 153029 h 331788"/>
              <a:gd name="connsiteX14" fmla="*/ 139046 w 319088"/>
              <a:gd name="connsiteY14" fmla="*/ 165894 h 331788"/>
              <a:gd name="connsiteX15" fmla="*/ 126048 w 319088"/>
              <a:gd name="connsiteY15" fmla="*/ 178758 h 331788"/>
              <a:gd name="connsiteX16" fmla="*/ 42863 w 319088"/>
              <a:gd name="connsiteY16" fmla="*/ 178758 h 331788"/>
              <a:gd name="connsiteX17" fmla="*/ 42863 w 319088"/>
              <a:gd name="connsiteY17" fmla="*/ 203200 h 331788"/>
              <a:gd name="connsiteX18" fmla="*/ 235229 w 319088"/>
              <a:gd name="connsiteY18" fmla="*/ 203200 h 331788"/>
              <a:gd name="connsiteX19" fmla="*/ 250826 w 319088"/>
              <a:gd name="connsiteY19" fmla="*/ 189049 h 331788"/>
              <a:gd name="connsiteX20" fmla="*/ 250826 w 319088"/>
              <a:gd name="connsiteY20" fmla="*/ 142738 h 331788"/>
              <a:gd name="connsiteX21" fmla="*/ 235229 w 319088"/>
              <a:gd name="connsiteY21" fmla="*/ 128587 h 331788"/>
              <a:gd name="connsiteX22" fmla="*/ 42863 w 319088"/>
              <a:gd name="connsiteY22" fmla="*/ 128587 h 331788"/>
              <a:gd name="connsiteX23" fmla="*/ 85328 w 319088"/>
              <a:gd name="connsiteY23" fmla="*/ 26987 h 331788"/>
              <a:gd name="connsiteX24" fmla="*/ 69850 w 319088"/>
              <a:gd name="connsiteY24" fmla="*/ 41194 h 331788"/>
              <a:gd name="connsiteX25" fmla="*/ 69850 w 319088"/>
              <a:gd name="connsiteY25" fmla="*/ 87689 h 331788"/>
              <a:gd name="connsiteX26" fmla="*/ 85328 w 319088"/>
              <a:gd name="connsiteY26" fmla="*/ 103187 h 331788"/>
              <a:gd name="connsiteX27" fmla="*/ 276225 w 319088"/>
              <a:gd name="connsiteY27" fmla="*/ 103187 h 331788"/>
              <a:gd name="connsiteX28" fmla="*/ 276225 w 319088"/>
              <a:gd name="connsiteY28" fmla="*/ 77357 h 331788"/>
              <a:gd name="connsiteX29" fmla="*/ 193675 w 319088"/>
              <a:gd name="connsiteY29" fmla="*/ 77357 h 331788"/>
              <a:gd name="connsiteX30" fmla="*/ 180777 w 319088"/>
              <a:gd name="connsiteY30" fmla="*/ 64441 h 331788"/>
              <a:gd name="connsiteX31" fmla="*/ 193675 w 319088"/>
              <a:gd name="connsiteY31" fmla="*/ 51526 h 331788"/>
              <a:gd name="connsiteX32" fmla="*/ 276225 w 319088"/>
              <a:gd name="connsiteY32" fmla="*/ 51526 h 331788"/>
              <a:gd name="connsiteX33" fmla="*/ 276225 w 319088"/>
              <a:gd name="connsiteY33" fmla="*/ 26987 h 331788"/>
              <a:gd name="connsiteX34" fmla="*/ 85328 w 319088"/>
              <a:gd name="connsiteY34" fmla="*/ 26987 h 331788"/>
              <a:gd name="connsiteX35" fmla="*/ 84312 w 319088"/>
              <a:gd name="connsiteY35" fmla="*/ 0 h 331788"/>
              <a:gd name="connsiteX36" fmla="*/ 306117 w 319088"/>
              <a:gd name="connsiteY36" fmla="*/ 0 h 331788"/>
              <a:gd name="connsiteX37" fmla="*/ 319088 w 319088"/>
              <a:gd name="connsiteY37" fmla="*/ 12960 h 331788"/>
              <a:gd name="connsiteX38" fmla="*/ 306117 w 319088"/>
              <a:gd name="connsiteY38" fmla="*/ 25921 h 331788"/>
              <a:gd name="connsiteX39" fmla="*/ 302226 w 319088"/>
              <a:gd name="connsiteY39" fmla="*/ 25921 h 331788"/>
              <a:gd name="connsiteX40" fmla="*/ 302226 w 319088"/>
              <a:gd name="connsiteY40" fmla="*/ 102388 h 331788"/>
              <a:gd name="connsiteX41" fmla="*/ 306117 w 319088"/>
              <a:gd name="connsiteY41" fmla="*/ 102388 h 331788"/>
              <a:gd name="connsiteX42" fmla="*/ 319088 w 319088"/>
              <a:gd name="connsiteY42" fmla="*/ 115348 h 331788"/>
              <a:gd name="connsiteX43" fmla="*/ 306117 w 319088"/>
              <a:gd name="connsiteY43" fmla="*/ 128309 h 331788"/>
              <a:gd name="connsiteX44" fmla="*/ 273690 w 319088"/>
              <a:gd name="connsiteY44" fmla="*/ 128309 h 331788"/>
              <a:gd name="connsiteX45" fmla="*/ 276284 w 319088"/>
              <a:gd name="connsiteY45" fmla="*/ 142565 h 331788"/>
              <a:gd name="connsiteX46" fmla="*/ 276284 w 319088"/>
              <a:gd name="connsiteY46" fmla="*/ 189223 h 331788"/>
              <a:gd name="connsiteX47" fmla="*/ 273690 w 319088"/>
              <a:gd name="connsiteY47" fmla="*/ 203479 h 331788"/>
              <a:gd name="connsiteX48" fmla="*/ 306117 w 319088"/>
              <a:gd name="connsiteY48" fmla="*/ 203479 h 331788"/>
              <a:gd name="connsiteX49" fmla="*/ 319088 w 319088"/>
              <a:gd name="connsiteY49" fmla="*/ 216440 h 331788"/>
              <a:gd name="connsiteX50" fmla="*/ 306117 w 319088"/>
              <a:gd name="connsiteY50" fmla="*/ 229400 h 331788"/>
              <a:gd name="connsiteX51" fmla="*/ 302226 w 319088"/>
              <a:gd name="connsiteY51" fmla="*/ 229400 h 331788"/>
              <a:gd name="connsiteX52" fmla="*/ 302226 w 319088"/>
              <a:gd name="connsiteY52" fmla="*/ 305867 h 331788"/>
              <a:gd name="connsiteX53" fmla="*/ 306117 w 319088"/>
              <a:gd name="connsiteY53" fmla="*/ 305867 h 331788"/>
              <a:gd name="connsiteX54" fmla="*/ 319088 w 319088"/>
              <a:gd name="connsiteY54" fmla="*/ 318828 h 331788"/>
              <a:gd name="connsiteX55" fmla="*/ 306117 w 319088"/>
              <a:gd name="connsiteY55" fmla="*/ 331788 h 331788"/>
              <a:gd name="connsiteX56" fmla="*/ 84312 w 319088"/>
              <a:gd name="connsiteY56" fmla="*/ 331788 h 331788"/>
              <a:gd name="connsiteX57" fmla="*/ 42804 w 319088"/>
              <a:gd name="connsiteY57" fmla="*/ 291611 h 331788"/>
              <a:gd name="connsiteX58" fmla="*/ 42804 w 319088"/>
              <a:gd name="connsiteY58" fmla="*/ 244953 h 331788"/>
              <a:gd name="connsiteX59" fmla="*/ 45398 w 319088"/>
              <a:gd name="connsiteY59" fmla="*/ 229400 h 331788"/>
              <a:gd name="connsiteX60" fmla="*/ 12971 w 319088"/>
              <a:gd name="connsiteY60" fmla="*/ 229400 h 331788"/>
              <a:gd name="connsiteX61" fmla="*/ 0 w 319088"/>
              <a:gd name="connsiteY61" fmla="*/ 216440 h 331788"/>
              <a:gd name="connsiteX62" fmla="*/ 12971 w 319088"/>
              <a:gd name="connsiteY62" fmla="*/ 203479 h 331788"/>
              <a:gd name="connsiteX63" fmla="*/ 16862 w 319088"/>
              <a:gd name="connsiteY63" fmla="*/ 203479 h 331788"/>
              <a:gd name="connsiteX64" fmla="*/ 16862 w 319088"/>
              <a:gd name="connsiteY64" fmla="*/ 128309 h 331788"/>
              <a:gd name="connsiteX65" fmla="*/ 12971 w 319088"/>
              <a:gd name="connsiteY65" fmla="*/ 128309 h 331788"/>
              <a:gd name="connsiteX66" fmla="*/ 0 w 319088"/>
              <a:gd name="connsiteY66" fmla="*/ 115348 h 331788"/>
              <a:gd name="connsiteX67" fmla="*/ 12971 w 319088"/>
              <a:gd name="connsiteY67" fmla="*/ 102388 h 331788"/>
              <a:gd name="connsiteX68" fmla="*/ 45398 w 319088"/>
              <a:gd name="connsiteY68" fmla="*/ 102388 h 331788"/>
              <a:gd name="connsiteX69" fmla="*/ 42804 w 319088"/>
              <a:gd name="connsiteY69" fmla="*/ 86835 h 331788"/>
              <a:gd name="connsiteX70" fmla="*/ 42804 w 319088"/>
              <a:gd name="connsiteY70" fmla="*/ 40178 h 331788"/>
              <a:gd name="connsiteX71" fmla="*/ 84312 w 319088"/>
              <a:gd name="connsiteY7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088" h="331788">
                <a:moveTo>
                  <a:pt x="85328" y="230187"/>
                </a:moveTo>
                <a:cubicBezTo>
                  <a:pt x="76299" y="230187"/>
                  <a:pt x="69850" y="236645"/>
                  <a:pt x="69850" y="245685"/>
                </a:cubicBezTo>
                <a:cubicBezTo>
                  <a:pt x="69850" y="245685"/>
                  <a:pt x="69850" y="245685"/>
                  <a:pt x="69850" y="292180"/>
                </a:cubicBezTo>
                <a:cubicBezTo>
                  <a:pt x="69850" y="299930"/>
                  <a:pt x="76299" y="306387"/>
                  <a:pt x="85328" y="306387"/>
                </a:cubicBezTo>
                <a:cubicBezTo>
                  <a:pt x="85328" y="306387"/>
                  <a:pt x="85328" y="306387"/>
                  <a:pt x="276225" y="306387"/>
                </a:cubicBezTo>
                <a:cubicBezTo>
                  <a:pt x="276225" y="306387"/>
                  <a:pt x="276225" y="306387"/>
                  <a:pt x="276225" y="281848"/>
                </a:cubicBezTo>
                <a:cubicBezTo>
                  <a:pt x="276225" y="281848"/>
                  <a:pt x="276225" y="281848"/>
                  <a:pt x="193675" y="281848"/>
                </a:cubicBezTo>
                <a:cubicBezTo>
                  <a:pt x="187226" y="281848"/>
                  <a:pt x="180777" y="275391"/>
                  <a:pt x="180777" y="268933"/>
                </a:cubicBezTo>
                <a:cubicBezTo>
                  <a:pt x="180777" y="261184"/>
                  <a:pt x="187226" y="256018"/>
                  <a:pt x="193675" y="256018"/>
                </a:cubicBezTo>
                <a:cubicBezTo>
                  <a:pt x="193675" y="256018"/>
                  <a:pt x="193675" y="256018"/>
                  <a:pt x="276225" y="256018"/>
                </a:cubicBezTo>
                <a:cubicBezTo>
                  <a:pt x="276225" y="256018"/>
                  <a:pt x="276225" y="256018"/>
                  <a:pt x="276225" y="230187"/>
                </a:cubicBezTo>
                <a:close/>
                <a:moveTo>
                  <a:pt x="42863" y="128587"/>
                </a:moveTo>
                <a:cubicBezTo>
                  <a:pt x="42863" y="128587"/>
                  <a:pt x="42863" y="128587"/>
                  <a:pt x="42863" y="153029"/>
                </a:cubicBezTo>
                <a:cubicBezTo>
                  <a:pt x="42863" y="153029"/>
                  <a:pt x="42863" y="153029"/>
                  <a:pt x="126048" y="153029"/>
                </a:cubicBezTo>
                <a:cubicBezTo>
                  <a:pt x="132547" y="153029"/>
                  <a:pt x="139046" y="159461"/>
                  <a:pt x="139046" y="165894"/>
                </a:cubicBezTo>
                <a:cubicBezTo>
                  <a:pt x="139046" y="172326"/>
                  <a:pt x="132547" y="178758"/>
                  <a:pt x="126048" y="178758"/>
                </a:cubicBezTo>
                <a:cubicBezTo>
                  <a:pt x="126048" y="178758"/>
                  <a:pt x="126048" y="178758"/>
                  <a:pt x="42863" y="178758"/>
                </a:cubicBezTo>
                <a:cubicBezTo>
                  <a:pt x="42863" y="178758"/>
                  <a:pt x="42863" y="178758"/>
                  <a:pt x="42863" y="203200"/>
                </a:cubicBezTo>
                <a:lnTo>
                  <a:pt x="235229" y="203200"/>
                </a:lnTo>
                <a:cubicBezTo>
                  <a:pt x="244327" y="203200"/>
                  <a:pt x="250826" y="196768"/>
                  <a:pt x="250826" y="189049"/>
                </a:cubicBezTo>
                <a:cubicBezTo>
                  <a:pt x="250826" y="189049"/>
                  <a:pt x="250826" y="189049"/>
                  <a:pt x="250826" y="142738"/>
                </a:cubicBezTo>
                <a:cubicBezTo>
                  <a:pt x="250826" y="135019"/>
                  <a:pt x="244327" y="128587"/>
                  <a:pt x="235229" y="128587"/>
                </a:cubicBezTo>
                <a:cubicBezTo>
                  <a:pt x="235229" y="128587"/>
                  <a:pt x="235229" y="128587"/>
                  <a:pt x="42863" y="128587"/>
                </a:cubicBezTo>
                <a:close/>
                <a:moveTo>
                  <a:pt x="85328" y="26987"/>
                </a:moveTo>
                <a:cubicBezTo>
                  <a:pt x="76299" y="26987"/>
                  <a:pt x="69850" y="33445"/>
                  <a:pt x="69850" y="41194"/>
                </a:cubicBezTo>
                <a:cubicBezTo>
                  <a:pt x="69850" y="41194"/>
                  <a:pt x="69850" y="41194"/>
                  <a:pt x="69850" y="87689"/>
                </a:cubicBezTo>
                <a:cubicBezTo>
                  <a:pt x="69850" y="96730"/>
                  <a:pt x="76299" y="103187"/>
                  <a:pt x="85328" y="103187"/>
                </a:cubicBezTo>
                <a:cubicBezTo>
                  <a:pt x="85328" y="103187"/>
                  <a:pt x="85328" y="103187"/>
                  <a:pt x="276225" y="103187"/>
                </a:cubicBezTo>
                <a:cubicBezTo>
                  <a:pt x="276225" y="103187"/>
                  <a:pt x="276225" y="103187"/>
                  <a:pt x="276225" y="77357"/>
                </a:cubicBezTo>
                <a:cubicBezTo>
                  <a:pt x="276225" y="77357"/>
                  <a:pt x="276225" y="77357"/>
                  <a:pt x="193675" y="77357"/>
                </a:cubicBezTo>
                <a:cubicBezTo>
                  <a:pt x="187226" y="77357"/>
                  <a:pt x="180777" y="72191"/>
                  <a:pt x="180777" y="64441"/>
                </a:cubicBezTo>
                <a:cubicBezTo>
                  <a:pt x="180777" y="57984"/>
                  <a:pt x="187226" y="51526"/>
                  <a:pt x="193675" y="51526"/>
                </a:cubicBezTo>
                <a:cubicBezTo>
                  <a:pt x="193675" y="51526"/>
                  <a:pt x="193675" y="51526"/>
                  <a:pt x="276225" y="51526"/>
                </a:cubicBezTo>
                <a:lnTo>
                  <a:pt x="276225" y="26987"/>
                </a:lnTo>
                <a:cubicBezTo>
                  <a:pt x="276225" y="26987"/>
                  <a:pt x="276225" y="26987"/>
                  <a:pt x="85328" y="26987"/>
                </a:cubicBezTo>
                <a:close/>
                <a:moveTo>
                  <a:pt x="84312" y="0"/>
                </a:moveTo>
                <a:cubicBezTo>
                  <a:pt x="84312" y="0"/>
                  <a:pt x="84312" y="0"/>
                  <a:pt x="306117" y="0"/>
                </a:cubicBezTo>
                <a:cubicBezTo>
                  <a:pt x="313900" y="0"/>
                  <a:pt x="319088" y="5184"/>
                  <a:pt x="319088" y="12960"/>
                </a:cubicBezTo>
                <a:cubicBezTo>
                  <a:pt x="319088" y="19441"/>
                  <a:pt x="313900" y="25921"/>
                  <a:pt x="306117" y="25921"/>
                </a:cubicBezTo>
                <a:cubicBezTo>
                  <a:pt x="306117" y="25921"/>
                  <a:pt x="306117" y="25921"/>
                  <a:pt x="302226" y="25921"/>
                </a:cubicBezTo>
                <a:cubicBezTo>
                  <a:pt x="302226" y="25921"/>
                  <a:pt x="302226" y="25921"/>
                  <a:pt x="302226" y="102388"/>
                </a:cubicBezTo>
                <a:cubicBezTo>
                  <a:pt x="302226" y="102388"/>
                  <a:pt x="302226" y="102388"/>
                  <a:pt x="306117" y="102388"/>
                </a:cubicBezTo>
                <a:cubicBezTo>
                  <a:pt x="313900" y="102388"/>
                  <a:pt x="319088" y="107572"/>
                  <a:pt x="319088" y="115348"/>
                </a:cubicBezTo>
                <a:cubicBezTo>
                  <a:pt x="319088" y="121829"/>
                  <a:pt x="313900" y="128309"/>
                  <a:pt x="306117" y="128309"/>
                </a:cubicBezTo>
                <a:cubicBezTo>
                  <a:pt x="306117" y="128309"/>
                  <a:pt x="306117" y="128309"/>
                  <a:pt x="273690" y="128309"/>
                </a:cubicBezTo>
                <a:cubicBezTo>
                  <a:pt x="274987" y="132197"/>
                  <a:pt x="276284" y="137381"/>
                  <a:pt x="276284" y="142565"/>
                </a:cubicBezTo>
                <a:cubicBezTo>
                  <a:pt x="276284" y="142565"/>
                  <a:pt x="276284" y="142565"/>
                  <a:pt x="276284" y="189223"/>
                </a:cubicBezTo>
                <a:cubicBezTo>
                  <a:pt x="276284" y="194407"/>
                  <a:pt x="274987" y="199591"/>
                  <a:pt x="273690" y="203479"/>
                </a:cubicBezTo>
                <a:cubicBezTo>
                  <a:pt x="273690" y="203479"/>
                  <a:pt x="273690" y="203479"/>
                  <a:pt x="306117" y="203479"/>
                </a:cubicBezTo>
                <a:cubicBezTo>
                  <a:pt x="313900" y="203479"/>
                  <a:pt x="319088" y="209960"/>
                  <a:pt x="319088" y="216440"/>
                </a:cubicBezTo>
                <a:cubicBezTo>
                  <a:pt x="319088" y="224216"/>
                  <a:pt x="313900" y="229400"/>
                  <a:pt x="306117" y="229400"/>
                </a:cubicBezTo>
                <a:cubicBezTo>
                  <a:pt x="306117" y="229400"/>
                  <a:pt x="306117" y="229400"/>
                  <a:pt x="302226" y="229400"/>
                </a:cubicBezTo>
                <a:cubicBezTo>
                  <a:pt x="302226" y="229400"/>
                  <a:pt x="302226" y="229400"/>
                  <a:pt x="302226" y="305867"/>
                </a:cubicBezTo>
                <a:cubicBezTo>
                  <a:pt x="302226" y="305867"/>
                  <a:pt x="302226" y="305867"/>
                  <a:pt x="306117" y="305867"/>
                </a:cubicBezTo>
                <a:cubicBezTo>
                  <a:pt x="313900" y="305867"/>
                  <a:pt x="319088" y="312347"/>
                  <a:pt x="319088" y="318828"/>
                </a:cubicBezTo>
                <a:cubicBezTo>
                  <a:pt x="319088" y="326604"/>
                  <a:pt x="313900" y="331788"/>
                  <a:pt x="306117" y="331788"/>
                </a:cubicBezTo>
                <a:cubicBezTo>
                  <a:pt x="306117" y="331788"/>
                  <a:pt x="306117" y="331788"/>
                  <a:pt x="84312" y="331788"/>
                </a:cubicBezTo>
                <a:cubicBezTo>
                  <a:pt x="60964" y="331788"/>
                  <a:pt x="42804" y="313643"/>
                  <a:pt x="42804" y="291611"/>
                </a:cubicBezTo>
                <a:cubicBezTo>
                  <a:pt x="42804" y="291611"/>
                  <a:pt x="42804" y="291611"/>
                  <a:pt x="42804" y="244953"/>
                </a:cubicBezTo>
                <a:cubicBezTo>
                  <a:pt x="42804" y="239769"/>
                  <a:pt x="44101" y="234585"/>
                  <a:pt x="45398" y="229400"/>
                </a:cubicBezTo>
                <a:cubicBezTo>
                  <a:pt x="45398" y="229400"/>
                  <a:pt x="45398" y="229400"/>
                  <a:pt x="12971" y="229400"/>
                </a:cubicBezTo>
                <a:cubicBezTo>
                  <a:pt x="5188" y="229400"/>
                  <a:pt x="0" y="224216"/>
                  <a:pt x="0" y="216440"/>
                </a:cubicBezTo>
                <a:cubicBezTo>
                  <a:pt x="0" y="209960"/>
                  <a:pt x="5188" y="203479"/>
                  <a:pt x="12971" y="203479"/>
                </a:cubicBezTo>
                <a:cubicBezTo>
                  <a:pt x="12971" y="203479"/>
                  <a:pt x="12971" y="203479"/>
                  <a:pt x="16862" y="203479"/>
                </a:cubicBezTo>
                <a:cubicBezTo>
                  <a:pt x="16862" y="203479"/>
                  <a:pt x="16862" y="203479"/>
                  <a:pt x="16862" y="128309"/>
                </a:cubicBezTo>
                <a:cubicBezTo>
                  <a:pt x="16862" y="128309"/>
                  <a:pt x="16862" y="128309"/>
                  <a:pt x="12971" y="128309"/>
                </a:cubicBezTo>
                <a:cubicBezTo>
                  <a:pt x="5188" y="128309"/>
                  <a:pt x="0" y="121829"/>
                  <a:pt x="0" y="115348"/>
                </a:cubicBezTo>
                <a:cubicBezTo>
                  <a:pt x="0" y="107572"/>
                  <a:pt x="5188" y="102388"/>
                  <a:pt x="12971" y="102388"/>
                </a:cubicBezTo>
                <a:cubicBezTo>
                  <a:pt x="12971" y="102388"/>
                  <a:pt x="12971" y="102388"/>
                  <a:pt x="45398" y="102388"/>
                </a:cubicBezTo>
                <a:cubicBezTo>
                  <a:pt x="44101" y="97204"/>
                  <a:pt x="42804" y="92019"/>
                  <a:pt x="42804" y="86835"/>
                </a:cubicBezTo>
                <a:cubicBezTo>
                  <a:pt x="42804" y="86835"/>
                  <a:pt x="42804" y="86835"/>
                  <a:pt x="42804" y="40178"/>
                </a:cubicBezTo>
                <a:cubicBezTo>
                  <a:pt x="42804" y="18145"/>
                  <a:pt x="60964" y="0"/>
                  <a:pt x="84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21"/>
          <p:cNvSpPr/>
          <p:nvPr/>
        </p:nvSpPr>
        <p:spPr>
          <a:xfrm>
            <a:off x="7408099" y="3545355"/>
            <a:ext cx="667658" cy="505416"/>
          </a:xfrm>
          <a:custGeom>
            <a:avLst/>
            <a:gdLst>
              <a:gd name="connsiteX0" fmla="*/ 73819 w 331341"/>
              <a:gd name="connsiteY0" fmla="*/ 138113 h 250825"/>
              <a:gd name="connsiteX1" fmla="*/ 58737 w 331341"/>
              <a:gd name="connsiteY1" fmla="*/ 152401 h 250825"/>
              <a:gd name="connsiteX2" fmla="*/ 73819 w 331341"/>
              <a:gd name="connsiteY2" fmla="*/ 166689 h 250825"/>
              <a:gd name="connsiteX3" fmla="*/ 88901 w 331341"/>
              <a:gd name="connsiteY3" fmla="*/ 152401 h 250825"/>
              <a:gd name="connsiteX4" fmla="*/ 73819 w 331341"/>
              <a:gd name="connsiteY4" fmla="*/ 138113 h 250825"/>
              <a:gd name="connsiteX5" fmla="*/ 75406 w 331341"/>
              <a:gd name="connsiteY5" fmla="*/ 123825 h 250825"/>
              <a:gd name="connsiteX6" fmla="*/ 103928 w 331341"/>
              <a:gd name="connsiteY6" fmla="*/ 153238 h 250825"/>
              <a:gd name="connsiteX7" fmla="*/ 97446 w 331341"/>
              <a:gd name="connsiteY7" fmla="*/ 171141 h 250825"/>
              <a:gd name="connsiteX8" fmla="*/ 113003 w 331341"/>
              <a:gd name="connsiteY8" fmla="*/ 200554 h 250825"/>
              <a:gd name="connsiteX9" fmla="*/ 113003 w 331341"/>
              <a:gd name="connsiteY9" fmla="*/ 204391 h 250825"/>
              <a:gd name="connsiteX10" fmla="*/ 107818 w 331341"/>
              <a:gd name="connsiteY10" fmla="*/ 205670 h 250825"/>
              <a:gd name="connsiteX11" fmla="*/ 96149 w 331341"/>
              <a:gd name="connsiteY11" fmla="*/ 199275 h 250825"/>
              <a:gd name="connsiteX12" fmla="*/ 94853 w 331341"/>
              <a:gd name="connsiteY12" fmla="*/ 212064 h 250825"/>
              <a:gd name="connsiteX13" fmla="*/ 93557 w 331341"/>
              <a:gd name="connsiteY13" fmla="*/ 214621 h 250825"/>
              <a:gd name="connsiteX14" fmla="*/ 92260 w 331341"/>
              <a:gd name="connsiteY14" fmla="*/ 214621 h 250825"/>
              <a:gd name="connsiteX15" fmla="*/ 88371 w 331341"/>
              <a:gd name="connsiteY15" fmla="*/ 213342 h 250825"/>
              <a:gd name="connsiteX16" fmla="*/ 75406 w 331341"/>
              <a:gd name="connsiteY16" fmla="*/ 189045 h 250825"/>
              <a:gd name="connsiteX17" fmla="*/ 61145 w 331341"/>
              <a:gd name="connsiteY17" fmla="*/ 213342 h 250825"/>
              <a:gd name="connsiteX18" fmla="*/ 57255 w 331341"/>
              <a:gd name="connsiteY18" fmla="*/ 214621 h 250825"/>
              <a:gd name="connsiteX19" fmla="*/ 55959 w 331341"/>
              <a:gd name="connsiteY19" fmla="*/ 214621 h 250825"/>
              <a:gd name="connsiteX20" fmla="*/ 54663 w 331341"/>
              <a:gd name="connsiteY20" fmla="*/ 212064 h 250825"/>
              <a:gd name="connsiteX21" fmla="*/ 53366 w 331341"/>
              <a:gd name="connsiteY21" fmla="*/ 199275 h 250825"/>
              <a:gd name="connsiteX22" fmla="*/ 41698 w 331341"/>
              <a:gd name="connsiteY22" fmla="*/ 205670 h 250825"/>
              <a:gd name="connsiteX23" fmla="*/ 37808 w 331341"/>
              <a:gd name="connsiteY23" fmla="*/ 204391 h 250825"/>
              <a:gd name="connsiteX24" fmla="*/ 36512 w 331341"/>
              <a:gd name="connsiteY24" fmla="*/ 200554 h 250825"/>
              <a:gd name="connsiteX25" fmla="*/ 52070 w 331341"/>
              <a:gd name="connsiteY25" fmla="*/ 171141 h 250825"/>
              <a:gd name="connsiteX26" fmla="*/ 45587 w 331341"/>
              <a:gd name="connsiteY26" fmla="*/ 153238 h 250825"/>
              <a:gd name="connsiteX27" fmla="*/ 75406 w 331341"/>
              <a:gd name="connsiteY27" fmla="*/ 123825 h 250825"/>
              <a:gd name="connsiteX28" fmla="*/ 15512 w 331341"/>
              <a:gd name="connsiteY28" fmla="*/ 47625 h 250825"/>
              <a:gd name="connsiteX29" fmla="*/ 159000 w 331341"/>
              <a:gd name="connsiteY29" fmla="*/ 47625 h 250825"/>
              <a:gd name="connsiteX30" fmla="*/ 148658 w 331341"/>
              <a:gd name="connsiteY30" fmla="*/ 69628 h 250825"/>
              <a:gd name="connsiteX31" fmla="*/ 147366 w 331341"/>
              <a:gd name="connsiteY31" fmla="*/ 73510 h 250825"/>
              <a:gd name="connsiteX32" fmla="*/ 23268 w 331341"/>
              <a:gd name="connsiteY32" fmla="*/ 73510 h 250825"/>
              <a:gd name="connsiteX33" fmla="*/ 23268 w 331341"/>
              <a:gd name="connsiteY33" fmla="*/ 224940 h 250825"/>
              <a:gd name="connsiteX34" fmla="*/ 248195 w 331341"/>
              <a:gd name="connsiteY34" fmla="*/ 224940 h 250825"/>
              <a:gd name="connsiteX35" fmla="*/ 248195 w 331341"/>
              <a:gd name="connsiteY35" fmla="*/ 142107 h 250825"/>
              <a:gd name="connsiteX36" fmla="*/ 271463 w 331341"/>
              <a:gd name="connsiteY36" fmla="*/ 143401 h 250825"/>
              <a:gd name="connsiteX37" fmla="*/ 271463 w 331341"/>
              <a:gd name="connsiteY37" fmla="*/ 235294 h 250825"/>
              <a:gd name="connsiteX38" fmla="*/ 255951 w 331341"/>
              <a:gd name="connsiteY38" fmla="*/ 250825 h 250825"/>
              <a:gd name="connsiteX39" fmla="*/ 15512 w 331341"/>
              <a:gd name="connsiteY39" fmla="*/ 250825 h 250825"/>
              <a:gd name="connsiteX40" fmla="*/ 0 w 331341"/>
              <a:gd name="connsiteY40" fmla="*/ 235294 h 250825"/>
              <a:gd name="connsiteX41" fmla="*/ 0 w 331341"/>
              <a:gd name="connsiteY41" fmla="*/ 63156 h 250825"/>
              <a:gd name="connsiteX42" fmla="*/ 15512 w 331341"/>
              <a:gd name="connsiteY42" fmla="*/ 47625 h 250825"/>
              <a:gd name="connsiteX43" fmla="*/ 175923 w 331341"/>
              <a:gd name="connsiteY43" fmla="*/ 0 h 250825"/>
              <a:gd name="connsiteX44" fmla="*/ 260350 w 331341"/>
              <a:gd name="connsiteY44" fmla="*/ 5179 h 250825"/>
              <a:gd name="connsiteX45" fmla="*/ 269442 w 331341"/>
              <a:gd name="connsiteY45" fmla="*/ 9063 h 250825"/>
              <a:gd name="connsiteX46" fmla="*/ 329189 w 331341"/>
              <a:gd name="connsiteY46" fmla="*/ 67322 h 250825"/>
              <a:gd name="connsiteX47" fmla="*/ 330488 w 331341"/>
              <a:gd name="connsiteY47" fmla="*/ 77680 h 250825"/>
              <a:gd name="connsiteX48" fmla="*/ 323994 w 331341"/>
              <a:gd name="connsiteY48" fmla="*/ 84153 h 250825"/>
              <a:gd name="connsiteX49" fmla="*/ 318798 w 331341"/>
              <a:gd name="connsiteY49" fmla="*/ 84153 h 250825"/>
              <a:gd name="connsiteX50" fmla="*/ 318798 w 331341"/>
              <a:gd name="connsiteY50" fmla="*/ 110046 h 250825"/>
              <a:gd name="connsiteX51" fmla="*/ 320097 w 331341"/>
              <a:gd name="connsiteY51" fmla="*/ 110046 h 250825"/>
              <a:gd name="connsiteX52" fmla="*/ 322695 w 331341"/>
              <a:gd name="connsiteY52" fmla="*/ 111341 h 250825"/>
              <a:gd name="connsiteX53" fmla="*/ 322695 w 331341"/>
              <a:gd name="connsiteY53" fmla="*/ 117814 h 250825"/>
              <a:gd name="connsiteX54" fmla="*/ 323994 w 331341"/>
              <a:gd name="connsiteY54" fmla="*/ 126877 h 250825"/>
              <a:gd name="connsiteX55" fmla="*/ 323994 w 331341"/>
              <a:gd name="connsiteY55" fmla="*/ 128171 h 250825"/>
              <a:gd name="connsiteX56" fmla="*/ 322695 w 331341"/>
              <a:gd name="connsiteY56" fmla="*/ 128171 h 250825"/>
              <a:gd name="connsiteX57" fmla="*/ 309706 w 331341"/>
              <a:gd name="connsiteY57" fmla="*/ 128171 h 250825"/>
              <a:gd name="connsiteX58" fmla="*/ 308407 w 331341"/>
              <a:gd name="connsiteY58" fmla="*/ 128171 h 250825"/>
              <a:gd name="connsiteX59" fmla="*/ 307109 w 331341"/>
              <a:gd name="connsiteY59" fmla="*/ 126877 h 250825"/>
              <a:gd name="connsiteX60" fmla="*/ 309706 w 331341"/>
              <a:gd name="connsiteY60" fmla="*/ 111341 h 250825"/>
              <a:gd name="connsiteX61" fmla="*/ 311005 w 331341"/>
              <a:gd name="connsiteY61" fmla="*/ 110046 h 250825"/>
              <a:gd name="connsiteX62" fmla="*/ 312304 w 331341"/>
              <a:gd name="connsiteY62" fmla="*/ 110046 h 250825"/>
              <a:gd name="connsiteX63" fmla="*/ 312304 w 331341"/>
              <a:gd name="connsiteY63" fmla="*/ 85448 h 250825"/>
              <a:gd name="connsiteX64" fmla="*/ 303212 w 331341"/>
              <a:gd name="connsiteY64" fmla="*/ 85448 h 250825"/>
              <a:gd name="connsiteX65" fmla="*/ 285028 w 331341"/>
              <a:gd name="connsiteY65" fmla="*/ 128171 h 250825"/>
              <a:gd name="connsiteX66" fmla="*/ 274637 w 331341"/>
              <a:gd name="connsiteY66" fmla="*/ 133350 h 250825"/>
              <a:gd name="connsiteX67" fmla="*/ 214889 w 331341"/>
              <a:gd name="connsiteY67" fmla="*/ 120404 h 250825"/>
              <a:gd name="connsiteX68" fmla="*/ 164234 w 331341"/>
              <a:gd name="connsiteY68" fmla="*/ 85448 h 250825"/>
              <a:gd name="connsiteX69" fmla="*/ 161636 w 331341"/>
              <a:gd name="connsiteY69" fmla="*/ 73796 h 250825"/>
              <a:gd name="connsiteX70" fmla="*/ 177222 w 331341"/>
              <a:gd name="connsiteY70" fmla="*/ 38840 h 250825"/>
              <a:gd name="connsiteX71" fmla="*/ 179820 w 331341"/>
              <a:gd name="connsiteY71" fmla="*/ 32367 h 250825"/>
              <a:gd name="connsiteX72" fmla="*/ 168130 w 331341"/>
              <a:gd name="connsiteY72" fmla="*/ 16831 h 250825"/>
              <a:gd name="connsiteX73" fmla="*/ 166831 w 331341"/>
              <a:gd name="connsiteY73" fmla="*/ 6473 h 250825"/>
              <a:gd name="connsiteX74" fmla="*/ 175923 w 331341"/>
              <a:gd name="connsiteY7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1341" h="250825">
                <a:moveTo>
                  <a:pt x="73819" y="138113"/>
                </a:moveTo>
                <a:cubicBezTo>
                  <a:pt x="65489" y="138113"/>
                  <a:pt x="58737" y="144510"/>
                  <a:pt x="58737" y="152401"/>
                </a:cubicBezTo>
                <a:cubicBezTo>
                  <a:pt x="58737" y="160292"/>
                  <a:pt x="65489" y="166689"/>
                  <a:pt x="73819" y="166689"/>
                </a:cubicBezTo>
                <a:cubicBezTo>
                  <a:pt x="82149" y="166689"/>
                  <a:pt x="88901" y="160292"/>
                  <a:pt x="88901" y="152401"/>
                </a:cubicBezTo>
                <a:cubicBezTo>
                  <a:pt x="88901" y="144510"/>
                  <a:pt x="82149" y="138113"/>
                  <a:pt x="73819" y="138113"/>
                </a:cubicBezTo>
                <a:close/>
                <a:moveTo>
                  <a:pt x="75406" y="123825"/>
                </a:moveTo>
                <a:cubicBezTo>
                  <a:pt x="90964" y="123825"/>
                  <a:pt x="103928" y="136613"/>
                  <a:pt x="103928" y="153238"/>
                </a:cubicBezTo>
                <a:cubicBezTo>
                  <a:pt x="103928" y="159632"/>
                  <a:pt x="101335" y="166026"/>
                  <a:pt x="97446" y="171141"/>
                </a:cubicBezTo>
                <a:cubicBezTo>
                  <a:pt x="97446" y="171141"/>
                  <a:pt x="97446" y="171141"/>
                  <a:pt x="113003" y="200554"/>
                </a:cubicBezTo>
                <a:cubicBezTo>
                  <a:pt x="114300" y="201833"/>
                  <a:pt x="114300" y="203112"/>
                  <a:pt x="113003" y="204391"/>
                </a:cubicBezTo>
                <a:cubicBezTo>
                  <a:pt x="111707" y="205670"/>
                  <a:pt x="109114" y="205670"/>
                  <a:pt x="107818" y="205670"/>
                </a:cubicBezTo>
                <a:cubicBezTo>
                  <a:pt x="107818" y="205670"/>
                  <a:pt x="107818" y="205670"/>
                  <a:pt x="96149" y="199275"/>
                </a:cubicBezTo>
                <a:cubicBezTo>
                  <a:pt x="96149" y="199275"/>
                  <a:pt x="96149" y="199275"/>
                  <a:pt x="94853" y="212064"/>
                </a:cubicBezTo>
                <a:cubicBezTo>
                  <a:pt x="94853" y="213342"/>
                  <a:pt x="94853" y="214621"/>
                  <a:pt x="93557" y="214621"/>
                </a:cubicBezTo>
                <a:cubicBezTo>
                  <a:pt x="93557" y="214621"/>
                  <a:pt x="92260" y="214621"/>
                  <a:pt x="92260" y="214621"/>
                </a:cubicBezTo>
                <a:cubicBezTo>
                  <a:pt x="90964" y="215900"/>
                  <a:pt x="89667" y="214621"/>
                  <a:pt x="88371" y="213342"/>
                </a:cubicBezTo>
                <a:cubicBezTo>
                  <a:pt x="88371" y="213342"/>
                  <a:pt x="88371" y="213342"/>
                  <a:pt x="75406" y="189045"/>
                </a:cubicBezTo>
                <a:cubicBezTo>
                  <a:pt x="75406" y="189045"/>
                  <a:pt x="75406" y="189045"/>
                  <a:pt x="61145" y="213342"/>
                </a:cubicBezTo>
                <a:cubicBezTo>
                  <a:pt x="61145" y="214621"/>
                  <a:pt x="58552" y="215900"/>
                  <a:pt x="57255" y="214621"/>
                </a:cubicBezTo>
                <a:cubicBezTo>
                  <a:pt x="57255" y="214621"/>
                  <a:pt x="57255" y="214621"/>
                  <a:pt x="55959" y="214621"/>
                </a:cubicBezTo>
                <a:cubicBezTo>
                  <a:pt x="55959" y="214621"/>
                  <a:pt x="54663" y="213342"/>
                  <a:pt x="54663" y="212064"/>
                </a:cubicBezTo>
                <a:cubicBezTo>
                  <a:pt x="54663" y="212064"/>
                  <a:pt x="54663" y="212064"/>
                  <a:pt x="53366" y="199275"/>
                </a:cubicBezTo>
                <a:cubicBezTo>
                  <a:pt x="53366" y="199275"/>
                  <a:pt x="53366" y="199275"/>
                  <a:pt x="41698" y="205670"/>
                </a:cubicBezTo>
                <a:cubicBezTo>
                  <a:pt x="40401" y="205670"/>
                  <a:pt x="39105" y="205670"/>
                  <a:pt x="37808" y="204391"/>
                </a:cubicBezTo>
                <a:cubicBezTo>
                  <a:pt x="36512" y="203112"/>
                  <a:pt x="36512" y="201833"/>
                  <a:pt x="36512" y="200554"/>
                </a:cubicBezTo>
                <a:cubicBezTo>
                  <a:pt x="36512" y="200554"/>
                  <a:pt x="36512" y="200554"/>
                  <a:pt x="52070" y="171141"/>
                </a:cubicBezTo>
                <a:cubicBezTo>
                  <a:pt x="48180" y="166026"/>
                  <a:pt x="45587" y="159632"/>
                  <a:pt x="45587" y="153238"/>
                </a:cubicBezTo>
                <a:cubicBezTo>
                  <a:pt x="45587" y="136613"/>
                  <a:pt x="58552" y="123825"/>
                  <a:pt x="75406" y="123825"/>
                </a:cubicBezTo>
                <a:close/>
                <a:moveTo>
                  <a:pt x="15512" y="47625"/>
                </a:moveTo>
                <a:cubicBezTo>
                  <a:pt x="15512" y="47625"/>
                  <a:pt x="15512" y="47625"/>
                  <a:pt x="159000" y="47625"/>
                </a:cubicBezTo>
                <a:cubicBezTo>
                  <a:pt x="159000" y="47625"/>
                  <a:pt x="159000" y="47625"/>
                  <a:pt x="148658" y="69628"/>
                </a:cubicBezTo>
                <a:cubicBezTo>
                  <a:pt x="148658" y="70922"/>
                  <a:pt x="148658" y="72216"/>
                  <a:pt x="147366" y="73510"/>
                </a:cubicBezTo>
                <a:cubicBezTo>
                  <a:pt x="147366" y="73510"/>
                  <a:pt x="147366" y="73510"/>
                  <a:pt x="23268" y="73510"/>
                </a:cubicBezTo>
                <a:cubicBezTo>
                  <a:pt x="23268" y="73510"/>
                  <a:pt x="23268" y="73510"/>
                  <a:pt x="23268" y="224940"/>
                </a:cubicBezTo>
                <a:cubicBezTo>
                  <a:pt x="23268" y="224940"/>
                  <a:pt x="23268" y="224940"/>
                  <a:pt x="248195" y="224940"/>
                </a:cubicBezTo>
                <a:cubicBezTo>
                  <a:pt x="248195" y="224940"/>
                  <a:pt x="248195" y="224940"/>
                  <a:pt x="248195" y="142107"/>
                </a:cubicBezTo>
                <a:cubicBezTo>
                  <a:pt x="255951" y="143401"/>
                  <a:pt x="263707" y="143401"/>
                  <a:pt x="271463" y="143401"/>
                </a:cubicBezTo>
                <a:cubicBezTo>
                  <a:pt x="271463" y="143401"/>
                  <a:pt x="271463" y="143401"/>
                  <a:pt x="271463" y="235294"/>
                </a:cubicBezTo>
                <a:cubicBezTo>
                  <a:pt x="271463" y="243060"/>
                  <a:pt x="263707" y="250825"/>
                  <a:pt x="255951" y="250825"/>
                </a:cubicBezTo>
                <a:cubicBezTo>
                  <a:pt x="255951" y="250825"/>
                  <a:pt x="255951" y="250825"/>
                  <a:pt x="15512" y="250825"/>
                </a:cubicBezTo>
                <a:cubicBezTo>
                  <a:pt x="6463" y="250825"/>
                  <a:pt x="0" y="243060"/>
                  <a:pt x="0" y="235294"/>
                </a:cubicBezTo>
                <a:cubicBezTo>
                  <a:pt x="0" y="235294"/>
                  <a:pt x="0" y="235294"/>
                  <a:pt x="0" y="63156"/>
                </a:cubicBezTo>
                <a:cubicBezTo>
                  <a:pt x="0" y="54096"/>
                  <a:pt x="6463" y="47625"/>
                  <a:pt x="15512" y="47625"/>
                </a:cubicBezTo>
                <a:close/>
                <a:moveTo>
                  <a:pt x="175923" y="0"/>
                </a:moveTo>
                <a:cubicBezTo>
                  <a:pt x="175923" y="0"/>
                  <a:pt x="175923" y="0"/>
                  <a:pt x="260350" y="5179"/>
                </a:cubicBezTo>
                <a:cubicBezTo>
                  <a:pt x="264246" y="3884"/>
                  <a:pt x="266844" y="5179"/>
                  <a:pt x="269442" y="9063"/>
                </a:cubicBezTo>
                <a:cubicBezTo>
                  <a:pt x="269442" y="9063"/>
                  <a:pt x="269442" y="9063"/>
                  <a:pt x="329189" y="67322"/>
                </a:cubicBezTo>
                <a:cubicBezTo>
                  <a:pt x="331787" y="69912"/>
                  <a:pt x="331787" y="75090"/>
                  <a:pt x="330488" y="77680"/>
                </a:cubicBezTo>
                <a:cubicBezTo>
                  <a:pt x="329189" y="81564"/>
                  <a:pt x="327890" y="82858"/>
                  <a:pt x="323994" y="84153"/>
                </a:cubicBezTo>
                <a:cubicBezTo>
                  <a:pt x="323994" y="84153"/>
                  <a:pt x="323994" y="84153"/>
                  <a:pt x="318798" y="84153"/>
                </a:cubicBezTo>
                <a:cubicBezTo>
                  <a:pt x="318798" y="84153"/>
                  <a:pt x="318798" y="84153"/>
                  <a:pt x="318798" y="110046"/>
                </a:cubicBezTo>
                <a:cubicBezTo>
                  <a:pt x="318798" y="110046"/>
                  <a:pt x="318798" y="110046"/>
                  <a:pt x="320097" y="110046"/>
                </a:cubicBezTo>
                <a:cubicBezTo>
                  <a:pt x="321396" y="110046"/>
                  <a:pt x="322695" y="111341"/>
                  <a:pt x="322695" y="111341"/>
                </a:cubicBezTo>
                <a:cubicBezTo>
                  <a:pt x="322695" y="111341"/>
                  <a:pt x="322695" y="111341"/>
                  <a:pt x="322695" y="117814"/>
                </a:cubicBezTo>
                <a:cubicBezTo>
                  <a:pt x="323994" y="120404"/>
                  <a:pt x="323994" y="122993"/>
                  <a:pt x="323994" y="126877"/>
                </a:cubicBezTo>
                <a:cubicBezTo>
                  <a:pt x="323994" y="126877"/>
                  <a:pt x="323994" y="126877"/>
                  <a:pt x="323994" y="128171"/>
                </a:cubicBezTo>
                <a:cubicBezTo>
                  <a:pt x="323994" y="128171"/>
                  <a:pt x="322695" y="128171"/>
                  <a:pt x="322695" y="128171"/>
                </a:cubicBezTo>
                <a:cubicBezTo>
                  <a:pt x="322695" y="128171"/>
                  <a:pt x="322695" y="128171"/>
                  <a:pt x="309706" y="128171"/>
                </a:cubicBezTo>
                <a:cubicBezTo>
                  <a:pt x="308407" y="128171"/>
                  <a:pt x="308407" y="128171"/>
                  <a:pt x="308407" y="128171"/>
                </a:cubicBezTo>
                <a:cubicBezTo>
                  <a:pt x="308407" y="126877"/>
                  <a:pt x="307109" y="126877"/>
                  <a:pt x="307109" y="126877"/>
                </a:cubicBezTo>
                <a:cubicBezTo>
                  <a:pt x="307109" y="126877"/>
                  <a:pt x="307109" y="126877"/>
                  <a:pt x="309706" y="111341"/>
                </a:cubicBezTo>
                <a:cubicBezTo>
                  <a:pt x="309706" y="111341"/>
                  <a:pt x="311005" y="110046"/>
                  <a:pt x="311005" y="110046"/>
                </a:cubicBezTo>
                <a:cubicBezTo>
                  <a:pt x="311005" y="110046"/>
                  <a:pt x="311005" y="110046"/>
                  <a:pt x="312304" y="110046"/>
                </a:cubicBezTo>
                <a:cubicBezTo>
                  <a:pt x="312304" y="110046"/>
                  <a:pt x="312304" y="110046"/>
                  <a:pt x="312304" y="85448"/>
                </a:cubicBezTo>
                <a:cubicBezTo>
                  <a:pt x="312304" y="85448"/>
                  <a:pt x="312304" y="85448"/>
                  <a:pt x="303212" y="85448"/>
                </a:cubicBezTo>
                <a:cubicBezTo>
                  <a:pt x="303212" y="85448"/>
                  <a:pt x="303212" y="85448"/>
                  <a:pt x="285028" y="128171"/>
                </a:cubicBezTo>
                <a:cubicBezTo>
                  <a:pt x="282430" y="132055"/>
                  <a:pt x="278534" y="133350"/>
                  <a:pt x="274637" y="133350"/>
                </a:cubicBezTo>
                <a:cubicBezTo>
                  <a:pt x="253855" y="133350"/>
                  <a:pt x="233073" y="128171"/>
                  <a:pt x="214889" y="120404"/>
                </a:cubicBezTo>
                <a:cubicBezTo>
                  <a:pt x="195406" y="112636"/>
                  <a:pt x="178521" y="99689"/>
                  <a:pt x="164234" y="85448"/>
                </a:cubicBezTo>
                <a:cubicBezTo>
                  <a:pt x="160337" y="81564"/>
                  <a:pt x="160337" y="77680"/>
                  <a:pt x="161636" y="73796"/>
                </a:cubicBezTo>
                <a:cubicBezTo>
                  <a:pt x="172027" y="51787"/>
                  <a:pt x="169429" y="58260"/>
                  <a:pt x="177222" y="38840"/>
                </a:cubicBezTo>
                <a:cubicBezTo>
                  <a:pt x="177222" y="38840"/>
                  <a:pt x="177222" y="38840"/>
                  <a:pt x="179820" y="32367"/>
                </a:cubicBezTo>
                <a:cubicBezTo>
                  <a:pt x="179820" y="32367"/>
                  <a:pt x="179820" y="32367"/>
                  <a:pt x="168130" y="16831"/>
                </a:cubicBezTo>
                <a:cubicBezTo>
                  <a:pt x="165532" y="14241"/>
                  <a:pt x="165532" y="10357"/>
                  <a:pt x="166831" y="6473"/>
                </a:cubicBezTo>
                <a:cubicBezTo>
                  <a:pt x="168130" y="2589"/>
                  <a:pt x="172027" y="0"/>
                  <a:pt x="1759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8315024" y="1715155"/>
            <a:ext cx="3102639" cy="964135"/>
            <a:chOff x="6723970" y="2930779"/>
            <a:chExt cx="3102639" cy="964135"/>
          </a:xfrm>
        </p:grpSpPr>
        <p:sp>
          <p:nvSpPr>
            <p:cNvPr id="24" name="矩形 23"/>
            <p:cNvSpPr/>
            <p:nvPr/>
          </p:nvSpPr>
          <p:spPr>
            <a:xfrm>
              <a:off x="6723970" y="3285516"/>
              <a:ext cx="310263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5" name="矩形 24"/>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26" name="组合 25"/>
          <p:cNvGrpSpPr/>
          <p:nvPr/>
        </p:nvGrpSpPr>
        <p:grpSpPr>
          <a:xfrm>
            <a:off x="8315024" y="4804984"/>
            <a:ext cx="3102639" cy="964135"/>
            <a:chOff x="6723970" y="2930779"/>
            <a:chExt cx="3102639" cy="964135"/>
          </a:xfrm>
        </p:grpSpPr>
        <p:sp>
          <p:nvSpPr>
            <p:cNvPr id="27" name="矩形 26"/>
            <p:cNvSpPr/>
            <p:nvPr/>
          </p:nvSpPr>
          <p:spPr>
            <a:xfrm>
              <a:off x="6723970" y="3285516"/>
              <a:ext cx="310263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8" name="矩形 27"/>
            <p:cNvSpPr/>
            <p:nvPr/>
          </p:nvSpPr>
          <p:spPr>
            <a:xfrm>
              <a:off x="6723970" y="293077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29" name="组合 28"/>
          <p:cNvGrpSpPr/>
          <p:nvPr/>
        </p:nvGrpSpPr>
        <p:grpSpPr>
          <a:xfrm>
            <a:off x="774338" y="1715155"/>
            <a:ext cx="3102639" cy="929831"/>
            <a:chOff x="6723970" y="2930779"/>
            <a:chExt cx="3102639" cy="929831"/>
          </a:xfrm>
        </p:grpSpPr>
        <p:sp>
          <p:nvSpPr>
            <p:cNvPr id="30" name="矩形 29"/>
            <p:cNvSpPr/>
            <p:nvPr/>
          </p:nvSpPr>
          <p:spPr>
            <a:xfrm>
              <a:off x="6723970" y="3285516"/>
              <a:ext cx="3102639" cy="57509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31" name="矩形 30"/>
            <p:cNvSpPr/>
            <p:nvPr/>
          </p:nvSpPr>
          <p:spPr>
            <a:xfrm>
              <a:off x="7584635" y="2930779"/>
              <a:ext cx="2241974" cy="38055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grpSp>
        <p:nvGrpSpPr>
          <p:cNvPr id="32" name="组合 31"/>
          <p:cNvGrpSpPr/>
          <p:nvPr/>
        </p:nvGrpSpPr>
        <p:grpSpPr>
          <a:xfrm>
            <a:off x="774338" y="4804984"/>
            <a:ext cx="3102639" cy="929831"/>
            <a:chOff x="6723970" y="2930779"/>
            <a:chExt cx="3102639" cy="929831"/>
          </a:xfrm>
        </p:grpSpPr>
        <p:sp>
          <p:nvSpPr>
            <p:cNvPr id="33" name="矩形 32"/>
            <p:cNvSpPr/>
            <p:nvPr/>
          </p:nvSpPr>
          <p:spPr>
            <a:xfrm>
              <a:off x="6723970" y="3285516"/>
              <a:ext cx="3102639" cy="57509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34" name="矩形 33"/>
            <p:cNvSpPr/>
            <p:nvPr/>
          </p:nvSpPr>
          <p:spPr>
            <a:xfrm>
              <a:off x="7584635" y="2930779"/>
              <a:ext cx="2241974" cy="38055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9D6BAB"/>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80570748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532385" y="1967296"/>
            <a:ext cx="1127233"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9D6BAB"/>
                </a:solidFill>
                <a:effectLst/>
                <a:uLnTx/>
                <a:uFillTx/>
                <a:latin typeface="Arial"/>
                <a:ea typeface="微软雅黑"/>
                <a:cs typeface="+mn-cs"/>
              </a:rPr>
              <a:t>02</a:t>
            </a:r>
            <a:endParaRPr kumimoji="0" lang="zh-CN" altLang="en-US" sz="6600" b="1" i="0" u="none" strike="noStrike" kern="1200" cap="none" spc="0" normalizeH="0" baseline="0" noProof="0" dirty="0">
              <a:ln>
                <a:noFill/>
              </a:ln>
              <a:solidFill>
                <a:srgbClr val="9D6BAB"/>
              </a:solidFill>
              <a:effectLst/>
              <a:uLnTx/>
              <a:uFillTx/>
              <a:latin typeface="Arial"/>
              <a:ea typeface="微软雅黑"/>
              <a:cs typeface="+mn-cs"/>
            </a:endParaRPr>
          </a:p>
        </p:txBody>
      </p:sp>
      <p:sp>
        <p:nvSpPr>
          <p:cNvPr id="11" name="文本框 10"/>
          <p:cNvSpPr txBox="1"/>
          <p:nvPr/>
        </p:nvSpPr>
        <p:spPr>
          <a:xfrm>
            <a:off x="3951824" y="4234456"/>
            <a:ext cx="4288353" cy="707886"/>
          </a:xfrm>
          <a:prstGeom prst="rect">
            <a:avLst/>
          </a:prstGeom>
          <a:noFill/>
        </p:spPr>
        <p:txBody>
          <a:bodyPr wrap="non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black">
                    <a:lumMod val="75000"/>
                    <a:lumOff val="25000"/>
                  </a:prstClr>
                </a:solidFill>
                <a:effectLst/>
                <a:uLnTx/>
                <a:uFillTx/>
                <a:latin typeface="时尚中黑简体" panose="01010104010101010101" pitchFamily="2" charset="-122"/>
                <a:ea typeface="时尚中黑简体" panose="01010104010101010101" pitchFamily="2" charset="-122"/>
                <a:cs typeface="+mn-cs"/>
              </a:rPr>
              <a:t>标题文字添加此处</a:t>
            </a:r>
          </a:p>
        </p:txBody>
      </p:sp>
    </p:spTree>
    <p:extLst>
      <p:ext uri="{BB962C8B-B14F-4D97-AF65-F5344CB8AC3E}">
        <p14:creationId xmlns:p14="http://schemas.microsoft.com/office/powerpoint/2010/main" val="524061774"/>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蝴蝶水彩水墨教育说课动态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1404</Words>
  <PresentationFormat>宽屏</PresentationFormat>
  <Paragraphs>229</Paragraphs>
  <Slides>24</Slides>
  <Notes>24</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时尚中黑简体</vt:lpstr>
      <vt:lpstr>微软雅黑</vt:lpstr>
      <vt:lpstr>幼圆</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2017-05-12T10:54:42Z</dcterms:created>
  <dcterms:modified xsi:type="dcterms:W3CDTF">2017-07-13T01:12:09Z</dcterms:modified>
</cp:coreProperties>
</file>