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76" r:id="rId3"/>
    <p:sldId id="278" r:id="rId4"/>
    <p:sldId id="279" r:id="rId5"/>
    <p:sldId id="313" r:id="rId6"/>
    <p:sldId id="319" r:id="rId7"/>
    <p:sldId id="323" r:id="rId8"/>
    <p:sldId id="322" r:id="rId9"/>
    <p:sldId id="318" r:id="rId10"/>
    <p:sldId id="327" r:id="rId11"/>
    <p:sldId id="329" r:id="rId12"/>
    <p:sldId id="331" r:id="rId13"/>
    <p:sldId id="302" r:id="rId14"/>
    <p:sldId id="285" r:id="rId15"/>
    <p:sldId id="337" r:id="rId16"/>
    <p:sldId id="280" r:id="rId17"/>
    <p:sldId id="287" r:id="rId18"/>
    <p:sldId id="275" r:id="rId19"/>
    <p:sldId id="260" r:id="rId20"/>
    <p:sldId id="333" r:id="rId21"/>
    <p:sldId id="335" r:id="rId22"/>
    <p:sldId id="292" r:id="rId23"/>
    <p:sldId id="293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640"/>
    <a:srgbClr val="05A0B8"/>
    <a:srgbClr val="A0DCFA"/>
    <a:srgbClr val="006673"/>
    <a:srgbClr val="A3DBE1"/>
    <a:srgbClr val="F26532"/>
    <a:srgbClr val="E26714"/>
    <a:srgbClr val="048DA4"/>
    <a:srgbClr val="05788C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26" autoAdjust="0"/>
    <p:restoredTop sz="50095" autoAdjust="0"/>
  </p:normalViewPr>
  <p:slideViewPr>
    <p:cSldViewPr snapToGrid="0" showGuides="1">
      <p:cViewPr varScale="1">
        <p:scale>
          <a:sx n="37" d="100"/>
          <a:sy n="37" d="100"/>
        </p:scale>
        <p:origin x="135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7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3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90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wav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57720" y="88941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 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7353" y="1081082"/>
            <a:ext cx="5207390" cy="442321"/>
          </a:xfrm>
        </p:spPr>
        <p:txBody>
          <a:bodyPr>
            <a:noAutofit/>
          </a:bodyPr>
          <a:lstStyle/>
          <a:p>
            <a:pPr algn="ctr"/>
            <a:r>
              <a:rPr lang="en-US" sz="2900" dirty="0"/>
              <a:t>SLAP THE </a:t>
            </a:r>
            <a:r>
              <a:rPr lang="en-US" sz="2900" dirty="0" smtClean="0"/>
              <a:t>BOARD - </a:t>
            </a:r>
            <a:r>
              <a:rPr lang="en-US" sz="2900" dirty="0" smtClean="0">
                <a:solidFill>
                  <a:srgbClr val="FF0000"/>
                </a:solidFill>
              </a:rPr>
              <a:t>KEY</a:t>
            </a:r>
            <a:r>
              <a:rPr lang="en-US" sz="2900" dirty="0" smtClean="0"/>
              <a:t> </a:t>
            </a:r>
            <a:endParaRPr lang="en-US" sz="2900" dirty="0"/>
          </a:p>
        </p:txBody>
      </p:sp>
      <p:sp>
        <p:nvSpPr>
          <p:cNvPr id="2" name="TextBox 1"/>
          <p:cNvSpPr txBox="1"/>
          <p:nvPr/>
        </p:nvSpPr>
        <p:spPr>
          <a:xfrm>
            <a:off x="3463047" y="2081719"/>
            <a:ext cx="443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ENVIRONMENTAL ISSUES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756094"/>
              </p:ext>
            </p:extLst>
          </p:nvPr>
        </p:nvGraphicFramePr>
        <p:xfrm>
          <a:off x="1457720" y="1817026"/>
          <a:ext cx="9509804" cy="340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902"/>
                <a:gridCol w="4754902"/>
              </a:tblGrid>
              <a:tr h="56716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Global warming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 Acid rain</a:t>
                      </a:r>
                      <a:endParaRPr lang="en-US" sz="2400" dirty="0"/>
                    </a:p>
                  </a:txBody>
                  <a:tcPr/>
                </a:tc>
              </a:tr>
              <a:tr h="56716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Air pollution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 Deforestation</a:t>
                      </a:r>
                      <a:endParaRPr lang="en-US" sz="2400" dirty="0"/>
                    </a:p>
                  </a:txBody>
                  <a:tcPr/>
                </a:tc>
              </a:tr>
              <a:tr h="56716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 Rubbish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 Water pollution</a:t>
                      </a:r>
                      <a:endParaRPr lang="en-US" sz="2400" dirty="0"/>
                    </a:p>
                  </a:txBody>
                  <a:tcPr/>
                </a:tc>
              </a:tr>
              <a:tr h="56716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 Endangered animals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 Ozone layer depletion</a:t>
                      </a:r>
                      <a:endParaRPr lang="en-US" sz="2400" dirty="0"/>
                    </a:p>
                  </a:txBody>
                  <a:tcPr/>
                </a:tc>
              </a:tr>
              <a:tr h="56716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9. Noise pollution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10. Urban sprawl</a:t>
                      </a:r>
                      <a:endParaRPr lang="en-US" sz="2400" dirty="0"/>
                    </a:p>
                  </a:txBody>
                  <a:tcPr/>
                </a:tc>
              </a:tr>
              <a:tr h="56716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11. Pesticide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12. Ocean acidification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378085" y="1683988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smtClean="0">
                <a:solidFill>
                  <a:srgbClr val="F26532"/>
                </a:solidFill>
              </a:rPr>
              <a:t>Consequence </a:t>
            </a:r>
            <a:r>
              <a:rPr lang="en-US" sz="4800" b="1" dirty="0">
                <a:solidFill>
                  <a:srgbClr val="F26532"/>
                </a:solidFill>
              </a:rPr>
              <a:t>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319374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result of something that has happened, especially an unpleasant </a:t>
            </a:r>
            <a:r>
              <a:rPr lang="en-US" sz="2800" dirty="0" smtClean="0"/>
              <a:t>result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08068" y="2771761"/>
            <a:ext cx="2371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5A0B8"/>
                </a:solidFill>
              </a:rPr>
              <a:t>/</a:t>
            </a:r>
            <a:r>
              <a:rPr lang="en-US" sz="2800" b="1" dirty="0">
                <a:solidFill>
                  <a:srgbClr val="05A0B8"/>
                </a:solidFill>
              </a:rPr>
              <a:t>ˈ</a:t>
            </a:r>
            <a:r>
              <a:rPr lang="en-US" sz="2800" b="1" dirty="0" err="1">
                <a:solidFill>
                  <a:srgbClr val="05A0B8"/>
                </a:solidFill>
              </a:rPr>
              <a:t>kɒnsɪkwəns</a:t>
            </a:r>
            <a:r>
              <a:rPr lang="en-US" sz="2800" b="1" dirty="0">
                <a:solidFill>
                  <a:srgbClr val="05A0B8"/>
                </a:solidFill>
              </a:rPr>
              <a:t>/</a:t>
            </a:r>
          </a:p>
        </p:txBody>
      </p:sp>
      <p:pic>
        <p:nvPicPr>
          <p:cNvPr id="4" name="xconsequenc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41137" y="3389600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13" y="1833146"/>
            <a:ext cx="5595783" cy="36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378085" y="1683988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26532"/>
                </a:solidFill>
              </a:rPr>
              <a:t>Respiratory (a)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319374"/>
            <a:ext cx="5165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connected with breathing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6420" y="2771761"/>
            <a:ext cx="1994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5A0B8"/>
                </a:solidFill>
              </a:rPr>
              <a:t>/</a:t>
            </a:r>
            <a:r>
              <a:rPr lang="en-US" sz="2800" b="1" dirty="0" err="1">
                <a:solidFill>
                  <a:srgbClr val="05A0B8"/>
                </a:solidFill>
              </a:rPr>
              <a:t>rəˈspɪrətri</a:t>
            </a:r>
            <a:r>
              <a:rPr lang="en-US" sz="2800" b="1" dirty="0">
                <a:solidFill>
                  <a:srgbClr val="05A0B8"/>
                </a:solidFill>
              </a:rPr>
              <a:t>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73" y="1356852"/>
            <a:ext cx="4962637" cy="4214057"/>
          </a:xfrm>
          <a:prstGeom prst="rect">
            <a:avLst/>
          </a:prstGeom>
        </p:spPr>
      </p:pic>
      <p:pic>
        <p:nvPicPr>
          <p:cNvPr id="4" name="respiratory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35629" y="32860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693733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26532"/>
                </a:solidFill>
              </a:rPr>
              <a:t>Upset (v</a:t>
            </a:r>
            <a:r>
              <a:rPr lang="en-US" sz="4800" b="1" dirty="0">
                <a:solidFill>
                  <a:srgbClr val="F26532"/>
                </a:solidFill>
              </a:rPr>
              <a:t>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226" y="4288129"/>
            <a:ext cx="59583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 change the </a:t>
            </a:r>
            <a:r>
              <a:rPr lang="en-US" sz="2800" dirty="0" smtClean="0"/>
              <a:t>usual</a:t>
            </a:r>
            <a:r>
              <a:rPr lang="en-US" sz="2800" dirty="0"/>
              <a:t> state or </a:t>
            </a:r>
            <a:r>
              <a:rPr lang="en-US" sz="2800" dirty="0" smtClean="0"/>
              <a:t>order of </a:t>
            </a:r>
            <a:r>
              <a:rPr lang="en-US" sz="2800" dirty="0"/>
              <a:t>something, especially in a way that stops </a:t>
            </a:r>
            <a:r>
              <a:rPr lang="en-US" sz="2800" dirty="0" smtClean="0"/>
              <a:t>it from</a:t>
            </a:r>
            <a:r>
              <a:rPr lang="en-US" sz="2800" dirty="0"/>
              <a:t> happening or working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290860" y="2771761"/>
            <a:ext cx="1405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800" b="1" dirty="0">
                <a:solidFill>
                  <a:srgbClr val="05A0B8"/>
                </a:solidFill>
              </a:rPr>
              <a:t>/</a:t>
            </a:r>
            <a:r>
              <a:rPr lang="bg-BG" sz="2800" b="1" dirty="0" err="1">
                <a:solidFill>
                  <a:srgbClr val="05A0B8"/>
                </a:solidFill>
              </a:rPr>
              <a:t>ʌpˈset</a:t>
            </a:r>
            <a:r>
              <a:rPr lang="bg-BG" sz="2800" b="1" dirty="0">
                <a:solidFill>
                  <a:srgbClr val="05A0B8"/>
                </a:solidFill>
              </a:rPr>
              <a:t>/</a:t>
            </a:r>
            <a:endParaRPr lang="en-US" sz="2800" b="1" dirty="0">
              <a:solidFill>
                <a:srgbClr val="05A0B8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upse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5769" y="3389755"/>
            <a:ext cx="812800" cy="81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37588"/>
            <a:ext cx="5206181" cy="44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298351"/>
              </p:ext>
            </p:extLst>
          </p:nvPr>
        </p:nvGraphicFramePr>
        <p:xfrm>
          <a:off x="2261937" y="1017640"/>
          <a:ext cx="9256554" cy="553574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855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5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55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654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+mn-lt"/>
                        </a:rPr>
                        <a:t>New words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+mn-lt"/>
                        </a:rPr>
                        <a:t>Pronunciation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+mn-lt"/>
                        </a:rPr>
                        <a:t>Meaning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16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Consequence</a:t>
                      </a:r>
                    </a:p>
                    <a:p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/ˈ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kɒnsɪkwəns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a result of something that has happened, especially an unpleasant result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9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Respiratory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rəˈspɪrətri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connected with breathing</a:t>
                      </a:r>
                    </a:p>
                    <a:p>
                      <a:pPr algn="l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0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Upset</a:t>
                      </a:r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g-BG" sz="24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bg-BG" sz="2400" b="0" dirty="0" err="1" smtClean="0">
                          <a:solidFill>
                            <a:schemeClr val="tx1"/>
                          </a:solidFill>
                        </a:rPr>
                        <a:t>ʌpˈset</a:t>
                      </a:r>
                      <a:r>
                        <a:rPr lang="bg-BG" sz="24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/>
                        <a:t>to change the usual </a:t>
                      </a:r>
                    </a:p>
                    <a:p>
                      <a:pPr algn="l"/>
                      <a:r>
                        <a:rPr lang="en-US" sz="2400" b="0" dirty="0" smtClean="0"/>
                        <a:t>state or order of something, especially </a:t>
                      </a:r>
                    </a:p>
                    <a:p>
                      <a:pPr algn="l"/>
                      <a:r>
                        <a:rPr lang="en-US" sz="2400" b="0" dirty="0" smtClean="0"/>
                        <a:t>in a way that stops it from happening or </a:t>
                      </a:r>
                    </a:p>
                    <a:p>
                      <a:pPr algn="l"/>
                      <a:r>
                        <a:rPr lang="en-US" sz="2400" b="0" dirty="0" smtClean="0"/>
                        <a:t>working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637071" y="979533"/>
            <a:ext cx="1016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E8640"/>
                </a:solidFill>
              </a:rPr>
              <a:t>Look at the pictures and answer the question:</a:t>
            </a:r>
          </a:p>
          <a:p>
            <a:r>
              <a:rPr lang="en-US" sz="2800" b="1" i="1" dirty="0" smtClean="0">
                <a:solidFill>
                  <a:srgbClr val="EE8640"/>
                </a:solidFill>
              </a:rPr>
              <a:t>What environmental problems do you see in the pictures?</a:t>
            </a:r>
            <a:endParaRPr lang="en-US" sz="2800" b="1" i="1" dirty="0">
              <a:solidFill>
                <a:srgbClr val="EE864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6737" y="2717189"/>
            <a:ext cx="6065949" cy="3065172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Ảnh</a:t>
            </a:r>
            <a:r>
              <a:rPr lang="en-US" dirty="0"/>
              <a:t> minh </a:t>
            </a:r>
            <a:r>
              <a:rPr lang="en-US" dirty="0" err="1"/>
              <a:t>họa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V="1">
            <a:off x="3146736" y="6268064"/>
            <a:ext cx="6672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/>
              <a:t> 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71" y="2374491"/>
            <a:ext cx="7575615" cy="3590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697" y="6209071"/>
            <a:ext cx="1148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a. Cutting of forests          b. Global warming</a:t>
            </a:r>
            <a:r>
              <a:rPr lang="en-US" sz="2400" b="1" dirty="0"/>
              <a:t> </a:t>
            </a:r>
            <a:r>
              <a:rPr lang="en-US" sz="2400" b="1" dirty="0" smtClean="0"/>
              <a:t>       c. Air pollution        d. Endangered animals 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929148" y="1104748"/>
            <a:ext cx="391210" cy="355342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48DA4"/>
                </a:solidFill>
              </a:rPr>
              <a:t>1</a:t>
            </a:r>
            <a:endParaRPr lang="en-US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48DA4"/>
                </a:solidFill>
              </a:rPr>
              <a:t>2</a:t>
            </a:r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2926" y="155229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524000" y="1694689"/>
            <a:ext cx="82541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0FB7BD"/>
              </a:solidFill>
            </a:endParaRPr>
          </a:p>
          <a:p>
            <a:r>
              <a:rPr lang="en-US" sz="2800" b="1" dirty="0" smtClean="0"/>
              <a:t>a. Environmental problems: What are they?</a:t>
            </a:r>
          </a:p>
          <a:p>
            <a:endParaRPr lang="en-US" sz="2800" b="1" dirty="0"/>
          </a:p>
          <a:p>
            <a:r>
              <a:rPr lang="en-US" sz="2800" b="1" dirty="0" smtClean="0"/>
              <a:t>b. Environmental protection: How important is it?</a:t>
            </a:r>
          </a:p>
          <a:p>
            <a:endParaRPr lang="en-US" sz="2800" b="1" dirty="0"/>
          </a:p>
          <a:p>
            <a:r>
              <a:rPr lang="en-US" sz="2800" b="1" dirty="0" smtClean="0"/>
              <a:t>c</a:t>
            </a:r>
            <a:r>
              <a:rPr lang="en-US" sz="2800" b="1" dirty="0"/>
              <a:t>. </a:t>
            </a:r>
            <a:r>
              <a:rPr lang="en-US" sz="2800" b="1" dirty="0" smtClean="0"/>
              <a:t>Environmental solutions: How practical are they?</a:t>
            </a:r>
          </a:p>
          <a:p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3999" y="1129606"/>
            <a:ext cx="8254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</a:t>
            </a:r>
            <a:r>
              <a:rPr lang="en-US" sz="2800" b="1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the best title for it.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9726" y="5156200"/>
            <a:ext cx="21670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KEY: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433016" y="2399039"/>
            <a:ext cx="91303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64832"/>
            <a:ext cx="9891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text again and decide which paragraph contains the following information 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91449"/>
              </p:ext>
            </p:extLst>
          </p:nvPr>
        </p:nvGraphicFramePr>
        <p:xfrm>
          <a:off x="1828800" y="2399038"/>
          <a:ext cx="8331200" cy="3915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2090"/>
                <a:gridCol w="2299110"/>
              </a:tblGrid>
              <a:tr h="644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Paragraph</a:t>
                      </a:r>
                      <a:endParaRPr lang="en-US" dirty="0"/>
                    </a:p>
                  </a:txBody>
                  <a:tcPr/>
                </a:tc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An example of harmful substances in the air   and 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 One of the reasons for destroying wildlife habitats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An increase in the level of the world’s oceans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</a:tr>
              <a:tr h="8024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 An effect of illegal hunting on the ecosystem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8938492-60B6-4356-8354-639806017EAA}"/>
              </a:ext>
            </a:extLst>
          </p:cNvPr>
          <p:cNvSpPr/>
          <p:nvPr/>
        </p:nvSpPr>
        <p:spPr>
          <a:xfrm>
            <a:off x="1026525" y="2297090"/>
            <a:ext cx="10658902" cy="497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800" dirty="0" smtClean="0"/>
              <a:t>Global warming can cause extreme </a:t>
            </a:r>
            <a:r>
              <a:rPr lang="en-US" sz="2800" dirty="0" smtClean="0"/>
              <a:t>___________ </a:t>
            </a:r>
            <a:r>
              <a:rPr lang="en-US" sz="2800" dirty="0" smtClean="0"/>
              <a:t>floods or heatwaves.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800" dirty="0" smtClean="0"/>
              <a:t>The natural </a:t>
            </a:r>
            <a:r>
              <a:rPr lang="en-US" sz="2800" dirty="0" smtClean="0"/>
              <a:t>___________ </a:t>
            </a:r>
            <a:r>
              <a:rPr lang="en-US" sz="2800" dirty="0" smtClean="0"/>
              <a:t>of many animals can be destroyed in the process of cutting down forests.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800" dirty="0" smtClean="0"/>
              <a:t>One of the main causes of air pollution is </a:t>
            </a:r>
            <a:r>
              <a:rPr lang="en-US" sz="2800" dirty="0" smtClean="0"/>
              <a:t>___________ </a:t>
            </a:r>
            <a:r>
              <a:rPr lang="en-US" sz="2800" dirty="0" smtClean="0"/>
              <a:t>produced by machines and factories.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800" dirty="0" smtClean="0"/>
              <a:t>When many animals disappear, this damages the natural balance of </a:t>
            </a:r>
            <a:r>
              <a:rPr lang="en-US" sz="2800" dirty="0" smtClean="0"/>
              <a:t>___________ </a:t>
            </a:r>
            <a:r>
              <a:rPr lang="en-US" sz="2800" dirty="0" smtClean="0"/>
              <a:t>. </a:t>
            </a:r>
            <a:endParaRPr lang="en-US" sz="28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6118" y="1111472"/>
            <a:ext cx="97129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sentences with information from the text. Use no more than TWO words for each answer .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2" name="Bản sao của B1_02">
            <a:hlinkClick r:id="" action="ppaction://media"/>
            <a:extLst>
              <a:ext uri="{FF2B5EF4-FFF2-40B4-BE49-F238E27FC236}">
                <a16:creationId xmlns="" xmlns:a16="http://schemas.microsoft.com/office/drawing/2014/main" id="{E56864C4-ED72-4F2F-819C-4F209B1327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43" end="1320.299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7682" y="231193"/>
            <a:ext cx="487363" cy="48736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2311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weather events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3378200"/>
            <a:ext cx="181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habitats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70800" y="4521200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waste gases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6118" y="6172200"/>
            <a:ext cx="203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77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Work in 8 groups. 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6119" y="1709995"/>
            <a:ext cx="946573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Discuss the </a:t>
            </a:r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question: </a:t>
            </a:r>
            <a:endParaRPr lang="en-US" sz="2800" dirty="0" smtClean="0"/>
          </a:p>
          <a:p>
            <a:pPr algn="ctr"/>
            <a:r>
              <a:rPr lang="en-US" sz="3200" dirty="0" smtClean="0"/>
              <a:t>Which of the problems mentioned in the text do you think is the most serious in Vietnam?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Global warming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/>
              <a:t>Cutting of forests</a:t>
            </a: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Air pollution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Endangered animals</a:t>
            </a:r>
          </a:p>
          <a:p>
            <a:pPr algn="ctr"/>
            <a:endParaRPr lang="en-US" sz="3200" dirty="0"/>
          </a:p>
          <a:p>
            <a:r>
              <a:rPr lang="en-US" sz="3200" dirty="0" smtClean="0"/>
              <a:t>- </a:t>
            </a:r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Each group prepares a 3-minute talk on the very question.  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4099034" y="3977950"/>
            <a:ext cx="5632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FB7BD"/>
                </a:solidFill>
              </a:rPr>
              <a:t>Environmental problems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The Environment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          READING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742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Two group leaders take turns </a:t>
            </a:r>
            <a:r>
              <a:rPr lang="en-US" sz="2400" b="1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giving their talks to the whole class  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6119" y="1709995"/>
            <a:ext cx="946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09" y="1523331"/>
            <a:ext cx="6002267" cy="49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6118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21976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Small talk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5470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8" y="3437420"/>
            <a:ext cx="3965328" cy="19259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</a:t>
            </a:r>
            <a:r>
              <a:rPr lang="en-US" dirty="0" smtClean="0">
                <a:solidFill>
                  <a:srgbClr val="006673"/>
                </a:solidFill>
              </a:rPr>
              <a:t>Read the text and choose the best title for it.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</a:t>
            </a:r>
            <a:r>
              <a:rPr lang="en-US" dirty="0" smtClean="0">
                <a:solidFill>
                  <a:srgbClr val="006673"/>
                </a:solidFill>
              </a:rPr>
              <a:t>text again </a:t>
            </a:r>
            <a:r>
              <a:rPr lang="en-US" dirty="0">
                <a:solidFill>
                  <a:srgbClr val="006673"/>
                </a:solidFill>
              </a:rPr>
              <a:t>and </a:t>
            </a:r>
            <a:r>
              <a:rPr lang="en-US" dirty="0" smtClean="0">
                <a:solidFill>
                  <a:srgbClr val="006673"/>
                </a:solidFill>
              </a:rPr>
              <a:t>decide which paragraph contains the following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3</a:t>
            </a:r>
            <a:r>
              <a:rPr lang="en-US" dirty="0" smtClean="0">
                <a:solidFill>
                  <a:srgbClr val="006673"/>
                </a:solidFill>
              </a:rPr>
              <a:t>: Complete the sentences. 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</a:t>
            </a:r>
            <a:r>
              <a:rPr lang="en-US" dirty="0" smtClean="0">
                <a:solidFill>
                  <a:srgbClr val="006673"/>
                </a:solidFill>
              </a:rPr>
              <a:t>: Work in group. Discuss the question. Give short talks.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364904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456356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372709" y="437616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550014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647657"/>
            <a:ext cx="3965330" cy="503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936628" y="2123749"/>
            <a:ext cx="85840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Develop such </a:t>
            </a:r>
            <a:r>
              <a:rPr lang="en-US" sz="3600" dirty="0"/>
              <a:t>reading </a:t>
            </a:r>
            <a:r>
              <a:rPr lang="en-US" sz="3600" dirty="0" smtClean="0"/>
              <a:t>skills as reading for </a:t>
            </a:r>
            <a:r>
              <a:rPr lang="en-US" sz="3600" dirty="0"/>
              <a:t>the main idea and specific information in a text about </a:t>
            </a:r>
            <a:r>
              <a:rPr lang="en-US" sz="3600" i="1" dirty="0"/>
              <a:t>Environmental problems 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420001" y="2524837"/>
            <a:ext cx="74107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 smtClean="0"/>
              <a:t>Practise</a:t>
            </a:r>
            <a:r>
              <a:rPr lang="en-US" sz="2800" dirty="0" smtClean="0"/>
              <a:t> reading for the main idea and specific information in a text about </a:t>
            </a:r>
            <a:r>
              <a:rPr lang="en-US" sz="2800" i="1" dirty="0" smtClean="0"/>
              <a:t>Environmental problems </a:t>
            </a: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1591995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10287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6118" y="196356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52370" y="3443172"/>
            <a:ext cx="1919511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059005"/>
            <a:ext cx="456372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Slap the board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2319" y="1897817"/>
            <a:ext cx="4563720" cy="6635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7" y="2700952"/>
            <a:ext cx="4563721" cy="26390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</a:t>
            </a:r>
            <a:r>
              <a:rPr lang="en-US" dirty="0" smtClean="0">
                <a:solidFill>
                  <a:srgbClr val="006673"/>
                </a:solidFill>
              </a:rPr>
              <a:t>Look at the pictures and answer the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rgbClr val="006673"/>
                </a:solidFill>
              </a:rPr>
              <a:t>Task2: </a:t>
            </a:r>
            <a:r>
              <a:rPr lang="en-US" dirty="0" smtClean="0">
                <a:solidFill>
                  <a:srgbClr val="006673"/>
                </a:solidFill>
              </a:rPr>
              <a:t>Read the text and choose the best title for it.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3: </a:t>
            </a:r>
            <a:r>
              <a:rPr lang="en-US" dirty="0">
                <a:solidFill>
                  <a:srgbClr val="006673"/>
                </a:solidFill>
              </a:rPr>
              <a:t>Read the </a:t>
            </a:r>
            <a:r>
              <a:rPr lang="en-US" dirty="0" smtClean="0">
                <a:solidFill>
                  <a:srgbClr val="006673"/>
                </a:solidFill>
              </a:rPr>
              <a:t>text again </a:t>
            </a:r>
            <a:r>
              <a:rPr lang="en-US" dirty="0">
                <a:solidFill>
                  <a:srgbClr val="006673"/>
                </a:solidFill>
              </a:rPr>
              <a:t>and </a:t>
            </a:r>
            <a:r>
              <a:rPr lang="en-US" dirty="0" smtClean="0">
                <a:solidFill>
                  <a:srgbClr val="006673"/>
                </a:solidFill>
              </a:rPr>
              <a:t>decide which paragraph contains the following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4</a:t>
            </a:r>
            <a:r>
              <a:rPr lang="en-US" dirty="0" smtClean="0">
                <a:solidFill>
                  <a:srgbClr val="006673"/>
                </a:solidFill>
              </a:rPr>
              <a:t>: Complete the sentences. </a:t>
            </a:r>
            <a:endParaRPr lang="en-US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</a:t>
            </a:r>
            <a:r>
              <a:rPr lang="en-US" dirty="0" smtClean="0">
                <a:solidFill>
                  <a:srgbClr val="006673"/>
                </a:solidFill>
              </a:rPr>
              <a:t>5: Work in group. Discuss the question. Give short talks.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382337" y="1345564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472066" y="2552883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390447" y="4136875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531630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8" y="5463547"/>
            <a:ext cx="4563720" cy="6570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        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5332884" y="2371746"/>
            <a:ext cx="1406004" cy="844420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04540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 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pic>
        <p:nvPicPr>
          <p:cNvPr id="13" name="slap">
            <a:hlinkClick r:id="" action="ppaction://media"/>
            <a:extLst>
              <a:ext uri="{FF2B5EF4-FFF2-40B4-BE49-F238E27FC236}">
                <a16:creationId xmlns:a16="http://schemas.microsoft.com/office/drawing/2014/main" xmlns="" id="{1EEA184F-6706-40AD-A225-C387B75DB8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717" y="1897542"/>
            <a:ext cx="397582" cy="397582"/>
          </a:xfrm>
          <a:prstGeom prst="rect">
            <a:avLst/>
          </a:prstGeom>
        </p:spPr>
      </p:pic>
      <p:pic>
        <p:nvPicPr>
          <p:cNvPr id="14" name="Picture 13" descr="Cleaned up Batman Slap meme image (OC) - Album on Imgur">
            <a:extLst>
              <a:ext uri="{FF2B5EF4-FFF2-40B4-BE49-F238E27FC236}">
                <a16:creationId xmlns:a16="http://schemas.microsoft.com/office/drawing/2014/main" xmlns="" id="{6A3FB549-E4C0-459E-AB2A-FD60ED54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20" y="1618651"/>
            <a:ext cx="8945594" cy="50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tandard sports green board for teachers teaching aid, Rs 90 /square feet |  ID: 20148152673">
            <a:extLst>
              <a:ext uri="{FF2B5EF4-FFF2-40B4-BE49-F238E27FC236}">
                <a16:creationId xmlns:a16="http://schemas.microsoft.com/office/drawing/2014/main" xmlns="" id="{F5287130-15ED-4EEF-9419-7D61BAF5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0" y="2559986"/>
            <a:ext cx="3631892" cy="319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F3C91B1-9F19-445D-AA16-BE35032FB088}"/>
              </a:ext>
            </a:extLst>
          </p:cNvPr>
          <p:cNvSpPr/>
          <p:nvPr/>
        </p:nvSpPr>
        <p:spPr>
          <a:xfrm>
            <a:off x="3741453" y="1124966"/>
            <a:ext cx="5664577" cy="861774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3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Slap the </a:t>
            </a:r>
            <a:r>
              <a:rPr lang="en-US" sz="5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board game</a:t>
            </a:r>
            <a:endParaRPr lang="en-US" sz="5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2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57720" y="88941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 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226B2F2-1905-40F5-8625-91FE71836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7999" y="1757705"/>
            <a:ext cx="7265400" cy="8349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SLAP THE </a:t>
            </a:r>
            <a:r>
              <a:rPr lang="en-US" sz="6000" dirty="0" smtClean="0"/>
              <a:t>BOARD GAME </a:t>
            </a:r>
            <a:endParaRPr lang="en-US" sz="6000" dirty="0"/>
          </a:p>
        </p:txBody>
      </p:sp>
      <p:sp>
        <p:nvSpPr>
          <p:cNvPr id="14" name="Rectangle: Rounded Corners 99">
            <a:extLst>
              <a:ext uri="{FF2B5EF4-FFF2-40B4-BE49-F238E27FC236}">
                <a16:creationId xmlns:a16="http://schemas.microsoft.com/office/drawing/2014/main" xmlns="" id="{01899FAA-B52D-419E-85ED-11B6B5D48DA5}"/>
              </a:ext>
            </a:extLst>
          </p:cNvPr>
          <p:cNvSpPr/>
          <p:nvPr/>
        </p:nvSpPr>
        <p:spPr>
          <a:xfrm>
            <a:off x="1920834" y="2757535"/>
            <a:ext cx="8800996" cy="270824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58750">
              <a:lnSpc>
                <a:spcPct val="150000"/>
              </a:lnSpc>
            </a:pPr>
            <a:r>
              <a:rPr lang="en-US" sz="2400" smtClean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- There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are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12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pictures of environmental issues on the board. 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Barlow" panose="020B0604020202020204" charset="0"/>
            </a:endParaRPr>
          </a:p>
          <a:p>
            <a:pPr marL="158750">
              <a:lnSpc>
                <a:spcPct val="150000"/>
              </a:lnSpc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- Teacher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will say the name of one environmental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issue and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tudents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Barlow" panose="020B0604020202020204" charset="0"/>
              </a:rPr>
              <a:t>will have to slap their hands on the appropriate picture.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grpSp>
        <p:nvGrpSpPr>
          <p:cNvPr id="15" name="Google Shape;1768;p33">
            <a:extLst>
              <a:ext uri="{FF2B5EF4-FFF2-40B4-BE49-F238E27FC236}">
                <a16:creationId xmlns:a16="http://schemas.microsoft.com/office/drawing/2014/main" xmlns="" id="{325190E5-1429-4783-B507-AA2C3F1494E8}"/>
              </a:ext>
            </a:extLst>
          </p:cNvPr>
          <p:cNvGrpSpPr/>
          <p:nvPr/>
        </p:nvGrpSpPr>
        <p:grpSpPr>
          <a:xfrm rot="1673253">
            <a:off x="9577430" y="5179798"/>
            <a:ext cx="1778985" cy="1644422"/>
            <a:chOff x="7418325" y="-49354"/>
            <a:chExt cx="1778985" cy="1644422"/>
          </a:xfrm>
        </p:grpSpPr>
        <p:sp>
          <p:nvSpPr>
            <p:cNvPr id="16" name="Google Shape;1769;p33">
              <a:extLst>
                <a:ext uri="{FF2B5EF4-FFF2-40B4-BE49-F238E27FC236}">
                  <a16:creationId xmlns:a16="http://schemas.microsoft.com/office/drawing/2014/main" xmlns="" id="{D5BB35F3-BD9E-47D2-9CFA-53920D309EBF}"/>
                </a:ext>
              </a:extLst>
            </p:cNvPr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0;p33">
              <a:extLst>
                <a:ext uri="{FF2B5EF4-FFF2-40B4-BE49-F238E27FC236}">
                  <a16:creationId xmlns:a16="http://schemas.microsoft.com/office/drawing/2014/main" xmlns="" id="{1099496E-753C-4A0A-A00A-49B0CB4D9A6E}"/>
                </a:ext>
              </a:extLst>
            </p:cNvPr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1;p33">
              <a:extLst>
                <a:ext uri="{FF2B5EF4-FFF2-40B4-BE49-F238E27FC236}">
                  <a16:creationId xmlns:a16="http://schemas.microsoft.com/office/drawing/2014/main" xmlns="" id="{BDB5078A-AEE7-42CC-8FBC-427C5F0E7A12}"/>
                </a:ext>
              </a:extLst>
            </p:cNvPr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72;p33">
              <a:extLst>
                <a:ext uri="{FF2B5EF4-FFF2-40B4-BE49-F238E27FC236}">
                  <a16:creationId xmlns:a16="http://schemas.microsoft.com/office/drawing/2014/main" xmlns="" id="{48EF0037-5C50-48C2-8CC9-E8131B1D5842}"/>
                </a:ext>
              </a:extLst>
            </p:cNvPr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73;p33">
              <a:extLst>
                <a:ext uri="{FF2B5EF4-FFF2-40B4-BE49-F238E27FC236}">
                  <a16:creationId xmlns:a16="http://schemas.microsoft.com/office/drawing/2014/main" xmlns="" id="{E0AD91D1-E5E2-4804-9BAE-482B1E39CE4B}"/>
                </a:ext>
              </a:extLst>
            </p:cNvPr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74;p33">
              <a:extLst>
                <a:ext uri="{FF2B5EF4-FFF2-40B4-BE49-F238E27FC236}">
                  <a16:creationId xmlns:a16="http://schemas.microsoft.com/office/drawing/2014/main" xmlns="" id="{DB1051E2-9F51-4DCE-A8AE-AE05E33A007E}"/>
                </a:ext>
              </a:extLst>
            </p:cNvPr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5;p33">
              <a:extLst>
                <a:ext uri="{FF2B5EF4-FFF2-40B4-BE49-F238E27FC236}">
                  <a16:creationId xmlns:a16="http://schemas.microsoft.com/office/drawing/2014/main" xmlns="" id="{AF8A8263-49AF-43FC-A188-7EF1F24AC714}"/>
                </a:ext>
              </a:extLst>
            </p:cNvPr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76;p33">
              <a:extLst>
                <a:ext uri="{FF2B5EF4-FFF2-40B4-BE49-F238E27FC236}">
                  <a16:creationId xmlns:a16="http://schemas.microsoft.com/office/drawing/2014/main" xmlns="" id="{E5130580-6A60-40B9-8C60-F8C2A92B5DAC}"/>
                </a:ext>
              </a:extLst>
            </p:cNvPr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7;p33">
              <a:extLst>
                <a:ext uri="{FF2B5EF4-FFF2-40B4-BE49-F238E27FC236}">
                  <a16:creationId xmlns:a16="http://schemas.microsoft.com/office/drawing/2014/main" xmlns="" id="{36F271EC-60C3-4340-BCD0-D28DC50088A0}"/>
                </a:ext>
              </a:extLst>
            </p:cNvPr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78;p33">
              <a:extLst>
                <a:ext uri="{FF2B5EF4-FFF2-40B4-BE49-F238E27FC236}">
                  <a16:creationId xmlns:a16="http://schemas.microsoft.com/office/drawing/2014/main" xmlns="" id="{5E608956-DC03-407A-977B-AA6A98CBC1F5}"/>
                </a:ext>
              </a:extLst>
            </p:cNvPr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79;p33">
              <a:extLst>
                <a:ext uri="{FF2B5EF4-FFF2-40B4-BE49-F238E27FC236}">
                  <a16:creationId xmlns:a16="http://schemas.microsoft.com/office/drawing/2014/main" xmlns="" id="{4518A776-C397-45AB-90B2-E12EFF328A73}"/>
                </a:ext>
              </a:extLst>
            </p:cNvPr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80;p33">
              <a:extLst>
                <a:ext uri="{FF2B5EF4-FFF2-40B4-BE49-F238E27FC236}">
                  <a16:creationId xmlns:a16="http://schemas.microsoft.com/office/drawing/2014/main" xmlns="" id="{735554C7-1ACF-4A50-BB85-0D31A114BED2}"/>
                </a:ext>
              </a:extLst>
            </p:cNvPr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81;p33">
              <a:extLst>
                <a:ext uri="{FF2B5EF4-FFF2-40B4-BE49-F238E27FC236}">
                  <a16:creationId xmlns:a16="http://schemas.microsoft.com/office/drawing/2014/main" xmlns="" id="{76988899-6CB1-4E7A-AFD5-1656E14974DD}"/>
                </a:ext>
              </a:extLst>
            </p:cNvPr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82;p33">
              <a:extLst>
                <a:ext uri="{FF2B5EF4-FFF2-40B4-BE49-F238E27FC236}">
                  <a16:creationId xmlns:a16="http://schemas.microsoft.com/office/drawing/2014/main" xmlns="" id="{B559956A-2696-4E1F-A1C1-00C0F56E6EED}"/>
                </a:ext>
              </a:extLst>
            </p:cNvPr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3;p33">
              <a:extLst>
                <a:ext uri="{FF2B5EF4-FFF2-40B4-BE49-F238E27FC236}">
                  <a16:creationId xmlns:a16="http://schemas.microsoft.com/office/drawing/2014/main" xmlns="" id="{B2909C3C-838F-43BE-9DEB-6DF31F10B445}"/>
                </a:ext>
              </a:extLst>
            </p:cNvPr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84;p33">
              <a:extLst>
                <a:ext uri="{FF2B5EF4-FFF2-40B4-BE49-F238E27FC236}">
                  <a16:creationId xmlns:a16="http://schemas.microsoft.com/office/drawing/2014/main" xmlns="" id="{9DA5F17F-D0B5-436A-86DE-3A1BA8571A79}"/>
                </a:ext>
              </a:extLst>
            </p:cNvPr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85;p33">
              <a:extLst>
                <a:ext uri="{FF2B5EF4-FFF2-40B4-BE49-F238E27FC236}">
                  <a16:creationId xmlns:a16="http://schemas.microsoft.com/office/drawing/2014/main" xmlns="" id="{3550673E-396D-437C-990D-239CF3B4DE96}"/>
                </a:ext>
              </a:extLst>
            </p:cNvPr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86;p33">
              <a:extLst>
                <a:ext uri="{FF2B5EF4-FFF2-40B4-BE49-F238E27FC236}">
                  <a16:creationId xmlns:a16="http://schemas.microsoft.com/office/drawing/2014/main" xmlns="" id="{F0627345-FA09-4119-87AE-7EBDD5CBFFEF}"/>
                </a:ext>
              </a:extLst>
            </p:cNvPr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87;p33">
              <a:extLst>
                <a:ext uri="{FF2B5EF4-FFF2-40B4-BE49-F238E27FC236}">
                  <a16:creationId xmlns:a16="http://schemas.microsoft.com/office/drawing/2014/main" xmlns="" id="{259C9C7E-FE55-4487-AE43-1EECFDE23F38}"/>
                </a:ext>
              </a:extLst>
            </p:cNvPr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88;p33">
              <a:extLst>
                <a:ext uri="{FF2B5EF4-FFF2-40B4-BE49-F238E27FC236}">
                  <a16:creationId xmlns:a16="http://schemas.microsoft.com/office/drawing/2014/main" xmlns="" id="{D88D05A0-E66B-46E1-9A5D-40DB021215ED}"/>
                </a:ext>
              </a:extLst>
            </p:cNvPr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89;p33">
              <a:extLst>
                <a:ext uri="{FF2B5EF4-FFF2-40B4-BE49-F238E27FC236}">
                  <a16:creationId xmlns:a16="http://schemas.microsoft.com/office/drawing/2014/main" xmlns="" id="{53B85225-BBDB-4CF1-8C2F-59592773A029}"/>
                </a:ext>
              </a:extLst>
            </p:cNvPr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90;p33">
              <a:extLst>
                <a:ext uri="{FF2B5EF4-FFF2-40B4-BE49-F238E27FC236}">
                  <a16:creationId xmlns:a16="http://schemas.microsoft.com/office/drawing/2014/main" xmlns="" id="{0E595089-3861-476B-85B8-8831C636B2E6}"/>
                </a:ext>
              </a:extLst>
            </p:cNvPr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91;p33">
              <a:extLst>
                <a:ext uri="{FF2B5EF4-FFF2-40B4-BE49-F238E27FC236}">
                  <a16:creationId xmlns:a16="http://schemas.microsoft.com/office/drawing/2014/main" xmlns="" id="{60F251C5-B35C-49BE-9383-F8C13D6EDB00}"/>
                </a:ext>
              </a:extLst>
            </p:cNvPr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92;p33">
              <a:extLst>
                <a:ext uri="{FF2B5EF4-FFF2-40B4-BE49-F238E27FC236}">
                  <a16:creationId xmlns:a16="http://schemas.microsoft.com/office/drawing/2014/main" xmlns="" id="{2A11FE02-B0F6-4F43-A3C7-A8FA0EEEA2E7}"/>
                </a:ext>
              </a:extLst>
            </p:cNvPr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93;p33">
              <a:extLst>
                <a:ext uri="{FF2B5EF4-FFF2-40B4-BE49-F238E27FC236}">
                  <a16:creationId xmlns:a16="http://schemas.microsoft.com/office/drawing/2014/main" xmlns="" id="{FA83E3C1-8EF8-43D6-9917-EBD91E17A3C5}"/>
                </a:ext>
              </a:extLst>
            </p:cNvPr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94;p33">
              <a:extLst>
                <a:ext uri="{FF2B5EF4-FFF2-40B4-BE49-F238E27FC236}">
                  <a16:creationId xmlns:a16="http://schemas.microsoft.com/office/drawing/2014/main" xmlns="" id="{5A26AC58-44A8-4574-B876-7D9A0D7802DA}"/>
                </a:ext>
              </a:extLst>
            </p:cNvPr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95;p33">
              <a:extLst>
                <a:ext uri="{FF2B5EF4-FFF2-40B4-BE49-F238E27FC236}">
                  <a16:creationId xmlns:a16="http://schemas.microsoft.com/office/drawing/2014/main" xmlns="" id="{D6CFC299-3A98-4821-8C78-71EF74F619B8}"/>
                </a:ext>
              </a:extLst>
            </p:cNvPr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96;p33">
              <a:extLst>
                <a:ext uri="{FF2B5EF4-FFF2-40B4-BE49-F238E27FC236}">
                  <a16:creationId xmlns:a16="http://schemas.microsoft.com/office/drawing/2014/main" xmlns="" id="{1665389A-1A8C-477B-99C6-38C4DC4C6B51}"/>
                </a:ext>
              </a:extLst>
            </p:cNvPr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97;p33">
              <a:extLst>
                <a:ext uri="{FF2B5EF4-FFF2-40B4-BE49-F238E27FC236}">
                  <a16:creationId xmlns:a16="http://schemas.microsoft.com/office/drawing/2014/main" xmlns="" id="{6E0A02E3-B109-4079-8037-06D23F77CEB4}"/>
                </a:ext>
              </a:extLst>
            </p:cNvPr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98;p33">
              <a:extLst>
                <a:ext uri="{FF2B5EF4-FFF2-40B4-BE49-F238E27FC236}">
                  <a16:creationId xmlns:a16="http://schemas.microsoft.com/office/drawing/2014/main" xmlns="" id="{553D23BE-2696-4075-8F09-C142A90A4BC1}"/>
                </a:ext>
              </a:extLst>
            </p:cNvPr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99;p33">
              <a:extLst>
                <a:ext uri="{FF2B5EF4-FFF2-40B4-BE49-F238E27FC236}">
                  <a16:creationId xmlns:a16="http://schemas.microsoft.com/office/drawing/2014/main" xmlns="" id="{4282CC55-86A0-46B1-8F3D-E78BA792B6BE}"/>
                </a:ext>
              </a:extLst>
            </p:cNvPr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00;p33">
              <a:extLst>
                <a:ext uri="{FF2B5EF4-FFF2-40B4-BE49-F238E27FC236}">
                  <a16:creationId xmlns:a16="http://schemas.microsoft.com/office/drawing/2014/main" xmlns="" id="{578E5D72-6D45-4912-8723-13B7B70AF168}"/>
                </a:ext>
              </a:extLst>
            </p:cNvPr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01;p33">
              <a:extLst>
                <a:ext uri="{FF2B5EF4-FFF2-40B4-BE49-F238E27FC236}">
                  <a16:creationId xmlns:a16="http://schemas.microsoft.com/office/drawing/2014/main" xmlns="" id="{D60B41D9-1964-46F5-A94D-67DD5B5D9676}"/>
                </a:ext>
              </a:extLst>
            </p:cNvPr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02;p33">
              <a:extLst>
                <a:ext uri="{FF2B5EF4-FFF2-40B4-BE49-F238E27FC236}">
                  <a16:creationId xmlns:a16="http://schemas.microsoft.com/office/drawing/2014/main" xmlns="" id="{28824A26-FA44-4310-B683-2D9D2EAFABCB}"/>
                </a:ext>
              </a:extLst>
            </p:cNvPr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03;p33">
              <a:extLst>
                <a:ext uri="{FF2B5EF4-FFF2-40B4-BE49-F238E27FC236}">
                  <a16:creationId xmlns:a16="http://schemas.microsoft.com/office/drawing/2014/main" xmlns="" id="{8E556E80-E6F3-46E3-801B-E731AEC365F4}"/>
                </a:ext>
              </a:extLst>
            </p:cNvPr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04;p33">
              <a:extLst>
                <a:ext uri="{FF2B5EF4-FFF2-40B4-BE49-F238E27FC236}">
                  <a16:creationId xmlns:a16="http://schemas.microsoft.com/office/drawing/2014/main" xmlns="" id="{D70613D5-A943-46C3-9350-07185F6310FD}"/>
                </a:ext>
              </a:extLst>
            </p:cNvPr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05;p33">
              <a:extLst>
                <a:ext uri="{FF2B5EF4-FFF2-40B4-BE49-F238E27FC236}">
                  <a16:creationId xmlns:a16="http://schemas.microsoft.com/office/drawing/2014/main" xmlns="" id="{5EE1F1E5-2075-4479-B6C8-474593348A9B}"/>
                </a:ext>
              </a:extLst>
            </p:cNvPr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06;p33">
              <a:extLst>
                <a:ext uri="{FF2B5EF4-FFF2-40B4-BE49-F238E27FC236}">
                  <a16:creationId xmlns:a16="http://schemas.microsoft.com/office/drawing/2014/main" xmlns="" id="{73D8BCDC-DA33-4F4C-86FC-456CC5437C98}"/>
                </a:ext>
              </a:extLst>
            </p:cNvPr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07;p33">
              <a:extLst>
                <a:ext uri="{FF2B5EF4-FFF2-40B4-BE49-F238E27FC236}">
                  <a16:creationId xmlns:a16="http://schemas.microsoft.com/office/drawing/2014/main" xmlns="" id="{4460CD3A-B888-478F-B8A9-4B840976F589}"/>
                </a:ext>
              </a:extLst>
            </p:cNvPr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08;p33">
              <a:extLst>
                <a:ext uri="{FF2B5EF4-FFF2-40B4-BE49-F238E27FC236}">
                  <a16:creationId xmlns:a16="http://schemas.microsoft.com/office/drawing/2014/main" xmlns="" id="{89BC7165-FF73-49F5-B840-A37DB2B4F0F6}"/>
                </a:ext>
              </a:extLst>
            </p:cNvPr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09;p33">
              <a:extLst>
                <a:ext uri="{FF2B5EF4-FFF2-40B4-BE49-F238E27FC236}">
                  <a16:creationId xmlns:a16="http://schemas.microsoft.com/office/drawing/2014/main" xmlns="" id="{C3E4C958-9067-49B4-BBAB-CC50A4AF913B}"/>
                </a:ext>
              </a:extLst>
            </p:cNvPr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10;p33">
              <a:extLst>
                <a:ext uri="{FF2B5EF4-FFF2-40B4-BE49-F238E27FC236}">
                  <a16:creationId xmlns:a16="http://schemas.microsoft.com/office/drawing/2014/main" xmlns="" id="{91E7F394-AD2B-4C65-92C2-428C53334B89}"/>
                </a:ext>
              </a:extLst>
            </p:cNvPr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11;p33">
              <a:extLst>
                <a:ext uri="{FF2B5EF4-FFF2-40B4-BE49-F238E27FC236}">
                  <a16:creationId xmlns:a16="http://schemas.microsoft.com/office/drawing/2014/main" xmlns="" id="{AAA5449D-6BB3-4770-B3C3-466DB833CD84}"/>
                </a:ext>
              </a:extLst>
            </p:cNvPr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12;p33">
              <a:extLst>
                <a:ext uri="{FF2B5EF4-FFF2-40B4-BE49-F238E27FC236}">
                  <a16:creationId xmlns:a16="http://schemas.microsoft.com/office/drawing/2014/main" xmlns="" id="{F5A8C0AF-4E5E-44D0-BFA6-ECF3E7CDDA69}"/>
                </a:ext>
              </a:extLst>
            </p:cNvPr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13;p33">
              <a:extLst>
                <a:ext uri="{FF2B5EF4-FFF2-40B4-BE49-F238E27FC236}">
                  <a16:creationId xmlns:a16="http://schemas.microsoft.com/office/drawing/2014/main" xmlns="" id="{5F28CC18-9D45-477C-9737-5BC240262222}"/>
                </a:ext>
              </a:extLst>
            </p:cNvPr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14;p33">
              <a:extLst>
                <a:ext uri="{FF2B5EF4-FFF2-40B4-BE49-F238E27FC236}">
                  <a16:creationId xmlns:a16="http://schemas.microsoft.com/office/drawing/2014/main" xmlns="" id="{E021859A-569D-4996-BBB7-AEEA6D2B9102}"/>
                </a:ext>
              </a:extLst>
            </p:cNvPr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15;p33">
              <a:extLst>
                <a:ext uri="{FF2B5EF4-FFF2-40B4-BE49-F238E27FC236}">
                  <a16:creationId xmlns:a16="http://schemas.microsoft.com/office/drawing/2014/main" xmlns="" id="{ABBBB6B2-0503-4E1A-BA12-66A09B43A351}"/>
                </a:ext>
              </a:extLst>
            </p:cNvPr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16;p33">
              <a:extLst>
                <a:ext uri="{FF2B5EF4-FFF2-40B4-BE49-F238E27FC236}">
                  <a16:creationId xmlns:a16="http://schemas.microsoft.com/office/drawing/2014/main" xmlns="" id="{55C12E51-43F9-4061-A209-4B6D7A210736}"/>
                </a:ext>
              </a:extLst>
            </p:cNvPr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17;p33">
              <a:extLst>
                <a:ext uri="{FF2B5EF4-FFF2-40B4-BE49-F238E27FC236}">
                  <a16:creationId xmlns:a16="http://schemas.microsoft.com/office/drawing/2014/main" xmlns="" id="{FDD9EDFE-21AD-41F8-8F56-469C786E6918}"/>
                </a:ext>
              </a:extLst>
            </p:cNvPr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18;p33">
              <a:extLst>
                <a:ext uri="{FF2B5EF4-FFF2-40B4-BE49-F238E27FC236}">
                  <a16:creationId xmlns:a16="http://schemas.microsoft.com/office/drawing/2014/main" xmlns="" id="{EF84C548-DB44-49C0-841B-D2DBADFEB26B}"/>
                </a:ext>
              </a:extLst>
            </p:cNvPr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19;p33">
              <a:extLst>
                <a:ext uri="{FF2B5EF4-FFF2-40B4-BE49-F238E27FC236}">
                  <a16:creationId xmlns:a16="http://schemas.microsoft.com/office/drawing/2014/main" xmlns="" id="{325FCDCA-1CB3-4C55-8F4B-802E59868121}"/>
                </a:ext>
              </a:extLst>
            </p:cNvPr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20;p33">
              <a:extLst>
                <a:ext uri="{FF2B5EF4-FFF2-40B4-BE49-F238E27FC236}">
                  <a16:creationId xmlns:a16="http://schemas.microsoft.com/office/drawing/2014/main" xmlns="" id="{28AC76B9-36BA-4826-9B3F-58BD9FFB1F52}"/>
                </a:ext>
              </a:extLst>
            </p:cNvPr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21;p33">
              <a:extLst>
                <a:ext uri="{FF2B5EF4-FFF2-40B4-BE49-F238E27FC236}">
                  <a16:creationId xmlns:a16="http://schemas.microsoft.com/office/drawing/2014/main" xmlns="" id="{690DB3B8-B230-4B6A-9BBE-460FC74EFFD7}"/>
                </a:ext>
              </a:extLst>
            </p:cNvPr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22;p33">
              <a:extLst>
                <a:ext uri="{FF2B5EF4-FFF2-40B4-BE49-F238E27FC236}">
                  <a16:creationId xmlns:a16="http://schemas.microsoft.com/office/drawing/2014/main" xmlns="" id="{A83BD6C2-7013-4DEC-8DE3-3750091E977D}"/>
                </a:ext>
              </a:extLst>
            </p:cNvPr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23;p33">
              <a:extLst>
                <a:ext uri="{FF2B5EF4-FFF2-40B4-BE49-F238E27FC236}">
                  <a16:creationId xmlns:a16="http://schemas.microsoft.com/office/drawing/2014/main" xmlns="" id="{7272B11E-D0AE-40BD-9812-059C092C206F}"/>
                </a:ext>
              </a:extLst>
            </p:cNvPr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24;p33">
              <a:extLst>
                <a:ext uri="{FF2B5EF4-FFF2-40B4-BE49-F238E27FC236}">
                  <a16:creationId xmlns:a16="http://schemas.microsoft.com/office/drawing/2014/main" xmlns="" id="{4C3C6853-B03D-44DF-8607-63FF876EA1F7}"/>
                </a:ext>
              </a:extLst>
            </p:cNvPr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25;p33">
              <a:extLst>
                <a:ext uri="{FF2B5EF4-FFF2-40B4-BE49-F238E27FC236}">
                  <a16:creationId xmlns:a16="http://schemas.microsoft.com/office/drawing/2014/main" xmlns="" id="{0A4BD3DF-4043-4839-8856-860340B9E431}"/>
                </a:ext>
              </a:extLst>
            </p:cNvPr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26;p33">
              <a:extLst>
                <a:ext uri="{FF2B5EF4-FFF2-40B4-BE49-F238E27FC236}">
                  <a16:creationId xmlns:a16="http://schemas.microsoft.com/office/drawing/2014/main" xmlns="" id="{6A57B0AD-9D50-4632-97FD-7B325628F590}"/>
                </a:ext>
              </a:extLst>
            </p:cNvPr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27;p33">
              <a:extLst>
                <a:ext uri="{FF2B5EF4-FFF2-40B4-BE49-F238E27FC236}">
                  <a16:creationId xmlns:a16="http://schemas.microsoft.com/office/drawing/2014/main" xmlns="" id="{EAA4684E-ECB2-4A02-B7DD-F94F065E491B}"/>
                </a:ext>
              </a:extLst>
            </p:cNvPr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28;p33">
              <a:extLst>
                <a:ext uri="{FF2B5EF4-FFF2-40B4-BE49-F238E27FC236}">
                  <a16:creationId xmlns:a16="http://schemas.microsoft.com/office/drawing/2014/main" xmlns="" id="{2B6A34C1-72C8-4EF8-9FA0-714CD83B8448}"/>
                </a:ext>
              </a:extLst>
            </p:cNvPr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29;p33">
              <a:extLst>
                <a:ext uri="{FF2B5EF4-FFF2-40B4-BE49-F238E27FC236}">
                  <a16:creationId xmlns:a16="http://schemas.microsoft.com/office/drawing/2014/main" xmlns="" id="{9E72B91E-FF6C-4342-8C0C-60D8D1907EB1}"/>
                </a:ext>
              </a:extLst>
            </p:cNvPr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30;p33">
              <a:extLst>
                <a:ext uri="{FF2B5EF4-FFF2-40B4-BE49-F238E27FC236}">
                  <a16:creationId xmlns:a16="http://schemas.microsoft.com/office/drawing/2014/main" xmlns="" id="{73D94F3D-2371-41FC-9FE0-1E50FBFB5EAA}"/>
                </a:ext>
              </a:extLst>
            </p:cNvPr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31;p33">
              <a:extLst>
                <a:ext uri="{FF2B5EF4-FFF2-40B4-BE49-F238E27FC236}">
                  <a16:creationId xmlns:a16="http://schemas.microsoft.com/office/drawing/2014/main" xmlns="" id="{A0AD3ECE-E68B-41B2-B25A-E5D3162B06F5}"/>
                </a:ext>
              </a:extLst>
            </p:cNvPr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32;p33">
              <a:extLst>
                <a:ext uri="{FF2B5EF4-FFF2-40B4-BE49-F238E27FC236}">
                  <a16:creationId xmlns:a16="http://schemas.microsoft.com/office/drawing/2014/main" xmlns="" id="{A64A1C87-32C8-49C5-BF17-7C5FABAC8486}"/>
                </a:ext>
              </a:extLst>
            </p:cNvPr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33;p33">
              <a:extLst>
                <a:ext uri="{FF2B5EF4-FFF2-40B4-BE49-F238E27FC236}">
                  <a16:creationId xmlns:a16="http://schemas.microsoft.com/office/drawing/2014/main" xmlns="" id="{A520FCA6-3F4D-4F3D-9B79-184112F2DCF7}"/>
                </a:ext>
              </a:extLst>
            </p:cNvPr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34;p33">
              <a:extLst>
                <a:ext uri="{FF2B5EF4-FFF2-40B4-BE49-F238E27FC236}">
                  <a16:creationId xmlns:a16="http://schemas.microsoft.com/office/drawing/2014/main" xmlns="" id="{9CE9F212-0CB5-4E84-A35E-0C28F80FD3F4}"/>
                </a:ext>
              </a:extLst>
            </p:cNvPr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35;p33">
              <a:extLst>
                <a:ext uri="{FF2B5EF4-FFF2-40B4-BE49-F238E27FC236}">
                  <a16:creationId xmlns:a16="http://schemas.microsoft.com/office/drawing/2014/main" xmlns="" id="{DC051BE0-1B4C-45A2-BA73-CFCA28338686}"/>
                </a:ext>
              </a:extLst>
            </p:cNvPr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36;p33">
              <a:extLst>
                <a:ext uri="{FF2B5EF4-FFF2-40B4-BE49-F238E27FC236}">
                  <a16:creationId xmlns:a16="http://schemas.microsoft.com/office/drawing/2014/main" xmlns="" id="{8F0A371D-7147-47BC-A3BB-4D2270A34F83}"/>
                </a:ext>
              </a:extLst>
            </p:cNvPr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37;p33">
              <a:extLst>
                <a:ext uri="{FF2B5EF4-FFF2-40B4-BE49-F238E27FC236}">
                  <a16:creationId xmlns:a16="http://schemas.microsoft.com/office/drawing/2014/main" xmlns="" id="{6E58E208-ADAF-4E54-A238-A08411D73223}"/>
                </a:ext>
              </a:extLst>
            </p:cNvPr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38;p33">
              <a:extLst>
                <a:ext uri="{FF2B5EF4-FFF2-40B4-BE49-F238E27FC236}">
                  <a16:creationId xmlns:a16="http://schemas.microsoft.com/office/drawing/2014/main" xmlns="" id="{9729B4D1-B3AB-4512-AE9D-47E96A2FD6B8}"/>
                </a:ext>
              </a:extLst>
            </p:cNvPr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39;p33">
              <a:extLst>
                <a:ext uri="{FF2B5EF4-FFF2-40B4-BE49-F238E27FC236}">
                  <a16:creationId xmlns:a16="http://schemas.microsoft.com/office/drawing/2014/main" xmlns="" id="{53F7331E-D7EC-4B0A-90B9-F0C94C7FDB12}"/>
                </a:ext>
              </a:extLst>
            </p:cNvPr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40;p33">
              <a:extLst>
                <a:ext uri="{FF2B5EF4-FFF2-40B4-BE49-F238E27FC236}">
                  <a16:creationId xmlns:a16="http://schemas.microsoft.com/office/drawing/2014/main" xmlns="" id="{F2D6C1ED-13A5-46EF-9176-4BCED4C78402}"/>
                </a:ext>
              </a:extLst>
            </p:cNvPr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41;p33">
              <a:extLst>
                <a:ext uri="{FF2B5EF4-FFF2-40B4-BE49-F238E27FC236}">
                  <a16:creationId xmlns:a16="http://schemas.microsoft.com/office/drawing/2014/main" xmlns="" id="{E3E235A8-43B7-4354-900C-0E5C52D1A521}"/>
                </a:ext>
              </a:extLst>
            </p:cNvPr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42;p33">
              <a:extLst>
                <a:ext uri="{FF2B5EF4-FFF2-40B4-BE49-F238E27FC236}">
                  <a16:creationId xmlns:a16="http://schemas.microsoft.com/office/drawing/2014/main" xmlns="" id="{78266E0F-03B3-4ADF-8929-6F8AA044BF01}"/>
                </a:ext>
              </a:extLst>
            </p:cNvPr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43;p33">
              <a:extLst>
                <a:ext uri="{FF2B5EF4-FFF2-40B4-BE49-F238E27FC236}">
                  <a16:creationId xmlns:a16="http://schemas.microsoft.com/office/drawing/2014/main" xmlns="" id="{DAA54978-EE48-4009-BEB1-452ABD1A64B2}"/>
                </a:ext>
              </a:extLst>
            </p:cNvPr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44;p33">
              <a:extLst>
                <a:ext uri="{FF2B5EF4-FFF2-40B4-BE49-F238E27FC236}">
                  <a16:creationId xmlns:a16="http://schemas.microsoft.com/office/drawing/2014/main" xmlns="" id="{FC05CB35-3221-4973-9B3F-C9CEDDE46D47}"/>
                </a:ext>
              </a:extLst>
            </p:cNvPr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45;p33">
              <a:extLst>
                <a:ext uri="{FF2B5EF4-FFF2-40B4-BE49-F238E27FC236}">
                  <a16:creationId xmlns:a16="http://schemas.microsoft.com/office/drawing/2014/main" xmlns="" id="{0D50B81E-734D-4E1F-9739-89BF13C6DEA6}"/>
                </a:ext>
              </a:extLst>
            </p:cNvPr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46;p33">
              <a:extLst>
                <a:ext uri="{FF2B5EF4-FFF2-40B4-BE49-F238E27FC236}">
                  <a16:creationId xmlns:a16="http://schemas.microsoft.com/office/drawing/2014/main" xmlns="" id="{C4155919-C1FA-4E19-BACF-E6C6ED994779}"/>
                </a:ext>
              </a:extLst>
            </p:cNvPr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47;p33">
              <a:extLst>
                <a:ext uri="{FF2B5EF4-FFF2-40B4-BE49-F238E27FC236}">
                  <a16:creationId xmlns:a16="http://schemas.microsoft.com/office/drawing/2014/main" xmlns="" id="{DA921763-649B-47BA-A5DB-6ACA4EC54287}"/>
                </a:ext>
              </a:extLst>
            </p:cNvPr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48;p33">
              <a:extLst>
                <a:ext uri="{FF2B5EF4-FFF2-40B4-BE49-F238E27FC236}">
                  <a16:creationId xmlns:a16="http://schemas.microsoft.com/office/drawing/2014/main" xmlns="" id="{D2C50110-7269-4024-8685-4DD23DCA462E}"/>
                </a:ext>
              </a:extLst>
            </p:cNvPr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49;p33">
              <a:extLst>
                <a:ext uri="{FF2B5EF4-FFF2-40B4-BE49-F238E27FC236}">
                  <a16:creationId xmlns:a16="http://schemas.microsoft.com/office/drawing/2014/main" xmlns="" id="{6F29AAA0-5460-4CC4-92DB-3A1C4640F3AF}"/>
                </a:ext>
              </a:extLst>
            </p:cNvPr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50;p33">
              <a:extLst>
                <a:ext uri="{FF2B5EF4-FFF2-40B4-BE49-F238E27FC236}">
                  <a16:creationId xmlns:a16="http://schemas.microsoft.com/office/drawing/2014/main" xmlns="" id="{DA729FF9-AB83-4096-81F7-4D01DE7B9EAB}"/>
                </a:ext>
              </a:extLst>
            </p:cNvPr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51;p33">
              <a:extLst>
                <a:ext uri="{FF2B5EF4-FFF2-40B4-BE49-F238E27FC236}">
                  <a16:creationId xmlns:a16="http://schemas.microsoft.com/office/drawing/2014/main" xmlns="" id="{CC61E104-EA47-4E65-B554-D901E978932D}"/>
                </a:ext>
              </a:extLst>
            </p:cNvPr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52;p33">
              <a:extLst>
                <a:ext uri="{FF2B5EF4-FFF2-40B4-BE49-F238E27FC236}">
                  <a16:creationId xmlns:a16="http://schemas.microsoft.com/office/drawing/2014/main" xmlns="" id="{48AFF14D-0EEB-4D67-B572-6134E62F2D3E}"/>
                </a:ext>
              </a:extLst>
            </p:cNvPr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53;p33">
              <a:extLst>
                <a:ext uri="{FF2B5EF4-FFF2-40B4-BE49-F238E27FC236}">
                  <a16:creationId xmlns:a16="http://schemas.microsoft.com/office/drawing/2014/main" xmlns="" id="{F2D2C2F0-1D4E-4917-8FA8-6E3C49CFA370}"/>
                </a:ext>
              </a:extLst>
            </p:cNvPr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54;p33">
              <a:extLst>
                <a:ext uri="{FF2B5EF4-FFF2-40B4-BE49-F238E27FC236}">
                  <a16:creationId xmlns:a16="http://schemas.microsoft.com/office/drawing/2014/main" xmlns="" id="{067E204F-30E8-4334-A606-88ECDE8A4B4B}"/>
                </a:ext>
              </a:extLst>
            </p:cNvPr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55;p33">
              <a:extLst>
                <a:ext uri="{FF2B5EF4-FFF2-40B4-BE49-F238E27FC236}">
                  <a16:creationId xmlns:a16="http://schemas.microsoft.com/office/drawing/2014/main" xmlns="" id="{8A5960FC-3E76-4346-9670-53314F1640E8}"/>
                </a:ext>
              </a:extLst>
            </p:cNvPr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56;p33">
              <a:extLst>
                <a:ext uri="{FF2B5EF4-FFF2-40B4-BE49-F238E27FC236}">
                  <a16:creationId xmlns:a16="http://schemas.microsoft.com/office/drawing/2014/main" xmlns="" id="{944276AF-678F-4172-B36E-1EA4B913795D}"/>
                </a:ext>
              </a:extLst>
            </p:cNvPr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57;p33">
              <a:extLst>
                <a:ext uri="{FF2B5EF4-FFF2-40B4-BE49-F238E27FC236}">
                  <a16:creationId xmlns:a16="http://schemas.microsoft.com/office/drawing/2014/main" xmlns="" id="{D6C72D3E-3C54-414C-A37E-42D1687BAE75}"/>
                </a:ext>
              </a:extLst>
            </p:cNvPr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58;p33">
              <a:extLst>
                <a:ext uri="{FF2B5EF4-FFF2-40B4-BE49-F238E27FC236}">
                  <a16:creationId xmlns:a16="http://schemas.microsoft.com/office/drawing/2014/main" xmlns="" id="{B7A0CE10-FF71-49D5-90CB-3F74D072A8FE}"/>
                </a:ext>
              </a:extLst>
            </p:cNvPr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59;p33">
              <a:extLst>
                <a:ext uri="{FF2B5EF4-FFF2-40B4-BE49-F238E27FC236}">
                  <a16:creationId xmlns:a16="http://schemas.microsoft.com/office/drawing/2014/main" xmlns="" id="{559EA2F6-07BB-4652-BE98-7D4D77F1DAFC}"/>
                </a:ext>
              </a:extLst>
            </p:cNvPr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60;p33">
              <a:extLst>
                <a:ext uri="{FF2B5EF4-FFF2-40B4-BE49-F238E27FC236}">
                  <a16:creationId xmlns:a16="http://schemas.microsoft.com/office/drawing/2014/main" xmlns="" id="{93AAFB49-FBAA-4182-B02F-76765BCD5A3C}"/>
                </a:ext>
              </a:extLst>
            </p:cNvPr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61;p33">
              <a:extLst>
                <a:ext uri="{FF2B5EF4-FFF2-40B4-BE49-F238E27FC236}">
                  <a16:creationId xmlns:a16="http://schemas.microsoft.com/office/drawing/2014/main" xmlns="" id="{BECE6123-FF48-4F94-B055-66C334C3E81F}"/>
                </a:ext>
              </a:extLst>
            </p:cNvPr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62;p33">
              <a:extLst>
                <a:ext uri="{FF2B5EF4-FFF2-40B4-BE49-F238E27FC236}">
                  <a16:creationId xmlns:a16="http://schemas.microsoft.com/office/drawing/2014/main" xmlns="" id="{F689F35D-0944-4E56-9AA2-FE4243BA05AF}"/>
                </a:ext>
              </a:extLst>
            </p:cNvPr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63;p33">
              <a:extLst>
                <a:ext uri="{FF2B5EF4-FFF2-40B4-BE49-F238E27FC236}">
                  <a16:creationId xmlns:a16="http://schemas.microsoft.com/office/drawing/2014/main" xmlns="" id="{B4425F4F-44B0-4CAC-88C5-F39893963A4A}"/>
                </a:ext>
              </a:extLst>
            </p:cNvPr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81716" y="1035904"/>
            <a:ext cx="3158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ENVIRONMENTAL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57720" y="88941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 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18" name="AutoShape 2" descr="Buy Reconnect - Marvel Spiderman Metal Heads Wireless On Ear Bass effect  headphone Sweat resistant siri/alexa/googleok 24hrs playtime 1yr warranty  builtin mic DBTH302 SM at Reliance Digital">
            <a:extLst>
              <a:ext uri="{FF2B5EF4-FFF2-40B4-BE49-F238E27FC236}">
                <a16:creationId xmlns:a16="http://schemas.microsoft.com/office/drawing/2014/main" xmlns="" id="{DD616ADA-8329-42B8-9460-AFDCBAAD0D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77687" y="2056081"/>
            <a:ext cx="1691732" cy="16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23" y="1761877"/>
            <a:ext cx="2922743" cy="183197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33" y="3877422"/>
            <a:ext cx="3308231" cy="1802288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87" y="3871343"/>
            <a:ext cx="2898179" cy="1844204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33" y="1761876"/>
            <a:ext cx="3264195" cy="1831975"/>
          </a:xfrm>
          <a:prstGeom prst="rect">
            <a:avLst/>
          </a:prstGeom>
        </p:spPr>
      </p:pic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49102BB8-0100-4711-8DD2-9291DDC9883F}"/>
              </a:ext>
            </a:extLst>
          </p:cNvPr>
          <p:cNvSpPr/>
          <p:nvPr/>
        </p:nvSpPr>
        <p:spPr>
          <a:xfrm>
            <a:off x="2512126" y="1822305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sz="1800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49102BB8-0100-4711-8DD2-9291DDC9883F}"/>
              </a:ext>
            </a:extLst>
          </p:cNvPr>
          <p:cNvSpPr/>
          <p:nvPr/>
        </p:nvSpPr>
        <p:spPr>
          <a:xfrm>
            <a:off x="6581554" y="1836560"/>
            <a:ext cx="414669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sz="1800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49102BB8-0100-4711-8DD2-9291DDC9883F}"/>
              </a:ext>
            </a:extLst>
          </p:cNvPr>
          <p:cNvSpPr/>
          <p:nvPr/>
        </p:nvSpPr>
        <p:spPr>
          <a:xfrm>
            <a:off x="2527035" y="3926338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sz="1800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49102BB8-0100-4711-8DD2-9291DDC9883F}"/>
              </a:ext>
            </a:extLst>
          </p:cNvPr>
          <p:cNvSpPr/>
          <p:nvPr/>
        </p:nvSpPr>
        <p:spPr>
          <a:xfrm>
            <a:off x="6581554" y="3955143"/>
            <a:ext cx="414669" cy="3677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4675239" y="1135626"/>
            <a:ext cx="290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SLAP THE </a:t>
            </a:r>
            <a:r>
              <a:rPr lang="en-US" b="1" dirty="0" smtClean="0"/>
              <a:t>BOARD GAME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64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57720" y="88941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 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3" y="1795303"/>
            <a:ext cx="3038420" cy="202966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94" y="1795303"/>
            <a:ext cx="3132682" cy="202966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3" y="4065008"/>
            <a:ext cx="3132723" cy="2075829"/>
          </a:xfrm>
          <a:prstGeom prst="rect">
            <a:avLst/>
          </a:prstGeom>
        </p:spPr>
      </p:pic>
      <p:pic>
        <p:nvPicPr>
          <p:cNvPr id="12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95" y="4065008"/>
            <a:ext cx="3132681" cy="2109885"/>
          </a:xfrm>
          <a:prstGeom prst="rect">
            <a:avLst/>
          </a:prstGeom>
        </p:spPr>
      </p:pic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49102BB8-0100-4711-8DD2-9291DDC9883F}"/>
              </a:ext>
            </a:extLst>
          </p:cNvPr>
          <p:cNvSpPr/>
          <p:nvPr/>
        </p:nvSpPr>
        <p:spPr>
          <a:xfrm>
            <a:off x="2607821" y="189673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sz="1800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49102BB8-0100-4711-8DD2-9291DDC9883F}"/>
              </a:ext>
            </a:extLst>
          </p:cNvPr>
          <p:cNvSpPr/>
          <p:nvPr/>
        </p:nvSpPr>
        <p:spPr>
          <a:xfrm>
            <a:off x="6424890" y="412880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sz="180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49102BB8-0100-4711-8DD2-9291DDC9883F}"/>
              </a:ext>
            </a:extLst>
          </p:cNvPr>
          <p:cNvSpPr/>
          <p:nvPr/>
        </p:nvSpPr>
        <p:spPr>
          <a:xfrm>
            <a:off x="2586557" y="4155336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US" sz="1800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49102BB8-0100-4711-8DD2-9291DDC9883F}"/>
              </a:ext>
            </a:extLst>
          </p:cNvPr>
          <p:cNvSpPr/>
          <p:nvPr/>
        </p:nvSpPr>
        <p:spPr>
          <a:xfrm>
            <a:off x="6435524" y="1875470"/>
            <a:ext cx="404601" cy="396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073444" y="1063052"/>
            <a:ext cx="299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SLAP THE BOARD GAME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5" y="4538237"/>
            <a:ext cx="3448856" cy="207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46" y="4564451"/>
            <a:ext cx="3333611" cy="2050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5" y="1838512"/>
            <a:ext cx="3448855" cy="2034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47" y="1838512"/>
            <a:ext cx="3333610" cy="2034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53423" y="32825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32120" y="67790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69006" y="8505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389641" y="37736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1595" y="32716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7604" y="322437"/>
            <a:ext cx="1717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 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9102BB8-0100-4711-8DD2-9291DDC9883F}"/>
              </a:ext>
            </a:extLst>
          </p:cNvPr>
          <p:cNvSpPr/>
          <p:nvPr/>
        </p:nvSpPr>
        <p:spPr>
          <a:xfrm>
            <a:off x="6373102" y="1928849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10</a:t>
            </a:r>
            <a:endParaRPr lang="en-US" sz="1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9102BB8-0100-4711-8DD2-9291DDC9883F}"/>
              </a:ext>
            </a:extLst>
          </p:cNvPr>
          <p:cNvSpPr/>
          <p:nvPr/>
        </p:nvSpPr>
        <p:spPr>
          <a:xfrm>
            <a:off x="1969864" y="4627454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sz="1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9102BB8-0100-4711-8DD2-9291DDC9883F}"/>
              </a:ext>
            </a:extLst>
          </p:cNvPr>
          <p:cNvSpPr/>
          <p:nvPr/>
        </p:nvSpPr>
        <p:spPr>
          <a:xfrm>
            <a:off x="6323542" y="4636246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sz="1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9102BB8-0100-4711-8DD2-9291DDC9883F}"/>
              </a:ext>
            </a:extLst>
          </p:cNvPr>
          <p:cNvSpPr/>
          <p:nvPr/>
        </p:nvSpPr>
        <p:spPr>
          <a:xfrm>
            <a:off x="1813638" y="1879265"/>
            <a:ext cx="612489" cy="495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5560142" y="1106129"/>
            <a:ext cx="2536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SLAP THE BOARD GAME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2284</TotalTime>
  <Words>774</Words>
  <PresentationFormat>Widescreen</PresentationFormat>
  <Paragraphs>215</Paragraphs>
  <Slides>24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Adobe Gothic Std B</vt:lpstr>
      <vt:lpstr>Arial</vt:lpstr>
      <vt:lpstr>Barlow</vt:lpstr>
      <vt:lpstr>Bookman Old Style</vt:lpstr>
      <vt:lpstr>Calibri</vt:lpstr>
      <vt:lpstr>Calibri Light</vt:lpstr>
      <vt:lpstr>Courier New</vt:lpstr>
      <vt:lpstr>Myriad Pro</vt:lpstr>
      <vt:lpstr>UTM Facebook K&amp;T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SLAP THE BOARD GAME </vt:lpstr>
      <vt:lpstr>PowerPoint Presentation</vt:lpstr>
      <vt:lpstr>PowerPoint Presentation</vt:lpstr>
      <vt:lpstr>PowerPoint Presentation</vt:lpstr>
      <vt:lpstr>SLAP THE BOARD - KEY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2022-01-16T09:55:15Z</dcterms:modified>
</cp:coreProperties>
</file>