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27"/>
  </p:notesMasterIdLst>
  <p:sldIdLst>
    <p:sldId id="258" r:id="rId7"/>
    <p:sldId id="261" r:id="rId8"/>
    <p:sldId id="291" r:id="rId9"/>
    <p:sldId id="292" r:id="rId10"/>
    <p:sldId id="293" r:id="rId11"/>
    <p:sldId id="295" r:id="rId12"/>
    <p:sldId id="296" r:id="rId13"/>
    <p:sldId id="307" r:id="rId14"/>
    <p:sldId id="299" r:id="rId15"/>
    <p:sldId id="2694" r:id="rId16"/>
    <p:sldId id="2695" r:id="rId17"/>
    <p:sldId id="300" r:id="rId18"/>
    <p:sldId id="301" r:id="rId19"/>
    <p:sldId id="294" r:id="rId20"/>
    <p:sldId id="2689" r:id="rId21"/>
    <p:sldId id="2690" r:id="rId22"/>
    <p:sldId id="2691" r:id="rId23"/>
    <p:sldId id="2692" r:id="rId24"/>
    <p:sldId id="2693" r:id="rId25"/>
    <p:sldId id="2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287" autoAdjust="0"/>
  </p:normalViewPr>
  <p:slideViewPr>
    <p:cSldViewPr snapToGrid="0">
      <p:cViewPr>
        <p:scale>
          <a:sx n="33" d="100"/>
          <a:sy n="33" d="100"/>
        </p:scale>
        <p:origin x="216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E550B-8758-441B-9690-B802D5BB18A4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1B987-9762-4940-A5E0-41B2A5860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31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31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1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149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046CE-CC94-461C-8F89-749D2C3B0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43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9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93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35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73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21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11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47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97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323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91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93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97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79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32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20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52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05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03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40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6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8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74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933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25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0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1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867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67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21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04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3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48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20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654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42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45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12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82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95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867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44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2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42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17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20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43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40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78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3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0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657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42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33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13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40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52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861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1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10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5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94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20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72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36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3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0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28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EFF0088-29EF-56EA-BAE5-0E9327BA0AB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3328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0C7D8219-0B89-C44F-42CD-FDC3D9AB128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47" tIns="34289" rIns="6854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47" tIns="34289" rIns="6854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37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73808E00-17A2-2B94-2352-9D9ADB4FCB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3" tIns="34289" rIns="68553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3" tIns="34289" rIns="68553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0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001FE843-E4A0-DF3A-72EC-5571013483A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2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DDA985CF-7B7C-1E7D-8641-1951347954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0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72F46E7-9FA2-0408-4F90-C16980BD86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1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8.png"/><Relationship Id="rId5" Type="http://schemas.openxmlformats.org/officeDocument/2006/relationships/image" Target="../media/image16.svg"/><Relationship Id="rId15" Type="http://schemas.openxmlformats.org/officeDocument/2006/relationships/image" Target="../media/image63.png"/><Relationship Id="rId10" Type="http://schemas.openxmlformats.org/officeDocument/2006/relationships/image" Target="../media/image57.png"/><Relationship Id="rId4" Type="http://schemas.openxmlformats.org/officeDocument/2006/relationships/image" Target="../media/image15.png"/><Relationship Id="rId9" Type="http://schemas.openxmlformats.org/officeDocument/2006/relationships/image" Target="../media/image22.svg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7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65.png"/><Relationship Id="rId5" Type="http://schemas.openxmlformats.org/officeDocument/2006/relationships/image" Target="../media/image16.svg"/><Relationship Id="rId15" Type="http://schemas.openxmlformats.org/officeDocument/2006/relationships/image" Target="../media/image68.png"/><Relationship Id="rId10" Type="http://schemas.openxmlformats.org/officeDocument/2006/relationships/image" Target="../media/image64.png"/><Relationship Id="rId4" Type="http://schemas.openxmlformats.org/officeDocument/2006/relationships/image" Target="../media/image15.png"/><Relationship Id="rId9" Type="http://schemas.openxmlformats.org/officeDocument/2006/relationships/image" Target="../media/image22.sv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12" Type="http://schemas.openxmlformats.org/officeDocument/2006/relationships/image" Target="../media/image7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69.pn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20.sv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74.png"/><Relationship Id="rId5" Type="http://schemas.openxmlformats.org/officeDocument/2006/relationships/image" Target="../media/image17.png"/><Relationship Id="rId10" Type="http://schemas.openxmlformats.org/officeDocument/2006/relationships/image" Target="../media/image73.png"/><Relationship Id="rId4" Type="http://schemas.openxmlformats.org/officeDocument/2006/relationships/image" Target="../media/image16.sv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26" Type="http://schemas.openxmlformats.org/officeDocument/2006/relationships/image" Target="../media/image38.sv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4.png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36.sv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4.svg"/><Relationship Id="rId27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openxmlformats.org/officeDocument/2006/relationships/image" Target="../media/image81.png"/><Relationship Id="rId12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0.png"/><Relationship Id="rId11" Type="http://schemas.openxmlformats.org/officeDocument/2006/relationships/image" Target="../media/image76.gif"/><Relationship Id="rId5" Type="http://schemas.openxmlformats.org/officeDocument/2006/relationships/slide" Target="slide17.xml"/><Relationship Id="rId10" Type="http://schemas.openxmlformats.org/officeDocument/2006/relationships/image" Target="../media/image82.gif"/><Relationship Id="rId4" Type="http://schemas.openxmlformats.org/officeDocument/2006/relationships/image" Target="../media/image79.png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1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26" Type="http://schemas.openxmlformats.org/officeDocument/2006/relationships/image" Target="../media/image38.sv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4.png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36.sv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4.svg"/><Relationship Id="rId27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4.sv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44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4.sv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48.png"/><Relationship Id="rId10" Type="http://schemas.openxmlformats.org/officeDocument/2006/relationships/image" Target="../media/image42.sv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52.png"/><Relationship Id="rId2" Type="http://schemas.openxmlformats.org/officeDocument/2006/relationships/audio" Target="../media/media1.mp3"/><Relationship Id="rId16" Type="http://schemas.openxmlformats.org/officeDocument/2006/relationships/image" Target="../media/image51.png"/><Relationship Id="rId1" Type="http://schemas.microsoft.com/office/2007/relationships/media" Target="../media/media1.mp3"/><Relationship Id="rId6" Type="http://schemas.openxmlformats.org/officeDocument/2006/relationships/image" Target="../media/image4.sv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46.svg"/><Relationship Id="rId10" Type="http://schemas.openxmlformats.org/officeDocument/2006/relationships/image" Target="../media/image42.sv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42.svg"/><Relationship Id="rId17" Type="http://schemas.openxmlformats.org/officeDocument/2006/relationships/image" Target="../media/image54.png"/><Relationship Id="rId2" Type="http://schemas.openxmlformats.org/officeDocument/2006/relationships/audio" Target="../media/media1.mp3"/><Relationship Id="rId16" Type="http://schemas.openxmlformats.org/officeDocument/2006/relationships/image" Target="../media/image53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43.png"/><Relationship Id="rId15" Type="http://schemas.openxmlformats.org/officeDocument/2006/relationships/image" Target="../media/image46.svg"/><Relationship Id="rId10" Type="http://schemas.openxmlformats.org/officeDocument/2006/relationships/image" Target="../media/image6.svg"/><Relationship Id="rId4" Type="http://schemas.openxmlformats.org/officeDocument/2006/relationships/image" Target="../media/image40.png"/><Relationship Id="rId9" Type="http://schemas.openxmlformats.org/officeDocument/2006/relationships/image" Target="../media/image5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26" Type="http://schemas.openxmlformats.org/officeDocument/2006/relationships/image" Target="../media/image38.sv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4.png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36.sv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4.svg"/><Relationship Id="rId27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6.png"/><Relationship Id="rId5" Type="http://schemas.openxmlformats.org/officeDocument/2006/relationships/image" Target="../media/image16.svg"/><Relationship Id="rId10" Type="http://schemas.openxmlformats.org/officeDocument/2006/relationships/image" Target="../media/image55.png"/><Relationship Id="rId4" Type="http://schemas.openxmlformats.org/officeDocument/2006/relationships/image" Target="../media/image15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t="24242" r="28476" b="21093"/>
          <a:stretch/>
        </p:blipFill>
        <p:spPr>
          <a:xfrm>
            <a:off x="6058272" y="4346393"/>
            <a:ext cx="2976390" cy="2489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759BA-5201-191A-C8AA-F61BDDDB6D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61048">
            <a:off x="612625" y="971552"/>
            <a:ext cx="7921775" cy="3820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3CF2E7-BB65-22D5-067E-16D4C23241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6975" y="1212690"/>
            <a:ext cx="342624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AD782-178D-9DB9-052C-79F7487DC7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437" y="795337"/>
            <a:ext cx="3360764" cy="1728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CEA3F7-903A-D28C-9290-573214709F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9584" y="866775"/>
            <a:ext cx="3106882" cy="1485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5CED6-7057-B83E-6BE1-E157F07C8113}"/>
                  </a:ext>
                </a:extLst>
              </p:cNvPr>
              <p:cNvSpPr txBox="1"/>
              <p:nvPr/>
            </p:nvSpPr>
            <p:spPr>
              <a:xfrm>
                <a:off x="1057274" y="2495550"/>
                <a:ext cx="3819525" cy="14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6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5CED6-7057-B83E-6BE1-E157F07C8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74" y="2495550"/>
                <a:ext cx="3819525" cy="14400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8A4DF2-421B-3B0E-FBEE-7F0D11D70736}"/>
                  </a:ext>
                </a:extLst>
              </p:cNvPr>
              <p:cNvSpPr txBox="1"/>
              <p:nvPr/>
            </p:nvSpPr>
            <p:spPr>
              <a:xfrm>
                <a:off x="1038224" y="4057650"/>
                <a:ext cx="3819525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6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8A4DF2-421B-3B0E-FBEE-7F0D11D70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4" y="4057650"/>
                <a:ext cx="3819525" cy="142628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BF931-DDB3-8CF0-7843-9FD461350655}"/>
                  </a:ext>
                </a:extLst>
              </p:cNvPr>
              <p:cNvSpPr txBox="1"/>
              <p:nvPr/>
            </p:nvSpPr>
            <p:spPr>
              <a:xfrm>
                <a:off x="7886699" y="2428875"/>
                <a:ext cx="3819525" cy="14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6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BF931-DDB3-8CF0-7843-9FD461350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699" y="2428875"/>
                <a:ext cx="3819525" cy="14400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A53905-6984-44EB-29DD-D9D45CE17667}"/>
                  </a:ext>
                </a:extLst>
              </p:cNvPr>
              <p:cNvSpPr txBox="1"/>
              <p:nvPr/>
            </p:nvSpPr>
            <p:spPr>
              <a:xfrm>
                <a:off x="7867649" y="3990975"/>
                <a:ext cx="3819525" cy="1484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en-US" sz="6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A53905-6984-44EB-29DD-D9D45CE17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649" y="3990975"/>
                <a:ext cx="3819525" cy="148444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97765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5CED6-7057-B83E-6BE1-E157F07C8113}"/>
                  </a:ext>
                </a:extLst>
              </p:cNvPr>
              <p:cNvSpPr txBox="1"/>
              <p:nvPr/>
            </p:nvSpPr>
            <p:spPr>
              <a:xfrm>
                <a:off x="1057274" y="2495550"/>
                <a:ext cx="3819525" cy="14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− 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 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5CED6-7057-B83E-6BE1-E157F07C8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74" y="2495550"/>
                <a:ext cx="3819525" cy="14400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8A4DF2-421B-3B0E-FBEE-7F0D11D70736}"/>
                  </a:ext>
                </a:extLst>
              </p:cNvPr>
              <p:cNvSpPr txBox="1"/>
              <p:nvPr/>
            </p:nvSpPr>
            <p:spPr>
              <a:xfrm>
                <a:off x="1038224" y="4057650"/>
                <a:ext cx="3819525" cy="142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 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8A4DF2-421B-3B0E-FBEE-7F0D11D70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4" y="4057650"/>
                <a:ext cx="3819525" cy="14216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BF931-DDB3-8CF0-7843-9FD461350655}"/>
                  </a:ext>
                </a:extLst>
              </p:cNvPr>
              <p:cNvSpPr txBox="1"/>
              <p:nvPr/>
            </p:nvSpPr>
            <p:spPr>
              <a:xfrm>
                <a:off x="7886699" y="2428875"/>
                <a:ext cx="3819525" cy="14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− 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 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BF931-DDB3-8CF0-7843-9FD461350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699" y="2428875"/>
                <a:ext cx="3819525" cy="14400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A53905-6984-44EB-29DD-D9D45CE17667}"/>
                  </a:ext>
                </a:extLst>
              </p:cNvPr>
              <p:cNvSpPr txBox="1"/>
              <p:nvPr/>
            </p:nvSpPr>
            <p:spPr>
              <a:xfrm>
                <a:off x="7867649" y="3990975"/>
                <a:ext cx="3819525" cy="1476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𝟏𝟒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A53905-6984-44EB-29DD-D9D45CE17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649" y="3990975"/>
                <a:ext cx="3819525" cy="147617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32C156A-BF37-3A83-C863-E12550D4D3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5825" y="381000"/>
            <a:ext cx="3619500" cy="1809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06BED8-49C3-F801-2492-6C2E2CB2CC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81837" y="552450"/>
            <a:ext cx="3672052" cy="17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48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20812" y="403880"/>
            <a:ext cx="10442874" cy="1200329"/>
            <a:chOff x="1169225" y="83533"/>
            <a:chExt cx="10442874" cy="1200329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60462" y="83533"/>
              <a:ext cx="96516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99488" y="20303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AAF5C94-D4A7-5EEE-A8FF-A9A305D04E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0624" y="1682743"/>
            <a:ext cx="10010775" cy="45942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DEB17B-F6A9-5543-3892-F1D5F4EE15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714" y="3682118"/>
            <a:ext cx="527686" cy="53745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6E51218-F97C-D831-C7B3-EB42D4A614E4}"/>
              </a:ext>
            </a:extLst>
          </p:cNvPr>
          <p:cNvSpPr/>
          <p:nvPr/>
        </p:nvSpPr>
        <p:spPr>
          <a:xfrm>
            <a:off x="4972049" y="3638550"/>
            <a:ext cx="333375" cy="333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38B817-F3BF-3EF2-462D-4E899D691A9F}"/>
              </a:ext>
            </a:extLst>
          </p:cNvPr>
          <p:cNvSpPr/>
          <p:nvPr/>
        </p:nvSpPr>
        <p:spPr>
          <a:xfrm>
            <a:off x="8905874" y="5562600"/>
            <a:ext cx="333375" cy="333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66381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94554" y="107476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506487" y="356255"/>
            <a:ext cx="10471449" cy="2198807"/>
            <a:chOff x="1169225" y="178783"/>
            <a:chExt cx="10471449" cy="21988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/>
                <p:nvPr/>
              </p:nvSpPr>
              <p:spPr>
                <a:xfrm>
                  <a:off x="1989037" y="178783"/>
                  <a:ext cx="9651637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Dữ liệu trong máy tính xách tay của chú Minh đã chứa đầy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dung lượng bộ nhớ, chú Minh xóa bớt dữ liệu bằng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dung lượng bộ nhớ. Hỏi dữ liệu còn lại chiếm bao nhiêu phần dung lượng bộ nhớ?</a:t>
                  </a:r>
                  <a:endPara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037" y="178783"/>
                  <a:ext cx="9651637" cy="2198807"/>
                </a:xfrm>
                <a:prstGeom prst="rect">
                  <a:avLst/>
                </a:prstGeom>
                <a:blipFill>
                  <a:blip r:embed="rId9"/>
                  <a:stretch>
                    <a:fillRect l="-1327" t="-2770" r="-1263" b="-66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09013" y="2125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B1F6B6-4DAB-A491-FBA7-969E6EB9CA6B}"/>
                  </a:ext>
                </a:extLst>
              </p:cNvPr>
              <p:cNvSpPr txBox="1"/>
              <p:nvPr/>
            </p:nvSpPr>
            <p:spPr>
              <a:xfrm>
                <a:off x="342900" y="3171825"/>
                <a:ext cx="4791075" cy="262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tắt:</a:t>
                </a:r>
                <a:endParaRPr lang="en-US" sz="2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Dữ liệu đã chứa: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dung lượng</a:t>
                </a:r>
                <a:endParaRPr lang="en-US" sz="2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Dữ liệu đã xóa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dung lượng </a:t>
                </a:r>
                <a:endParaRPr lang="en-US" sz="2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Dữ liệu còn lại .....dung lượng?</a:t>
                </a:r>
                <a:endParaRPr lang="en-US" sz="2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B1F6B6-4DAB-A491-FBA7-969E6EB9C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3171825"/>
                <a:ext cx="4791075" cy="2628412"/>
              </a:xfrm>
              <a:prstGeom prst="rect">
                <a:avLst/>
              </a:prstGeom>
              <a:blipFill>
                <a:blip r:embed="rId10"/>
                <a:stretch>
                  <a:fillRect l="-1908" t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4A3B8C-3ED5-3CE7-4478-56B47DDF0CFD}"/>
                  </a:ext>
                </a:extLst>
              </p:cNvPr>
              <p:cNvSpPr txBox="1"/>
              <p:nvPr/>
            </p:nvSpPr>
            <p:spPr>
              <a:xfrm>
                <a:off x="6019801" y="2895600"/>
                <a:ext cx="537210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Dữ liệu còn lại chiếm số phần dung lượng bộ nhớ là: 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(dung lượng)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dung lượng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4A3B8C-3ED5-3CE7-4478-56B47DDF0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1" y="2895600"/>
                <a:ext cx="5372100" cy="2629694"/>
              </a:xfrm>
              <a:prstGeom prst="rect">
                <a:avLst/>
              </a:prstGeom>
              <a:blipFill>
                <a:blip r:embed="rId11"/>
                <a:stretch>
                  <a:fillRect t="-2320" r="-2270" b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4072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19450" y="300905"/>
            <a:ext cx="6162675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AF6A9-36CB-0DDA-C9F0-C603426F264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67616" y="1653468"/>
            <a:ext cx="5675868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1602" y="231595"/>
            <a:ext cx="6724887" cy="1009676"/>
          </a:xfrm>
          <a:prstGeom prst="roundRect">
            <a:avLst/>
          </a:prstGeom>
          <a:solidFill>
            <a:srgbClr val="FFDE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/>
              </a:rPr>
              <a:t>Khu vườn may mắn.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77" y="3334646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1" y="2018373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17" y="3334646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1" y="2018373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114" y="2442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3"/>
            <a:ext cx="1505792" cy="1783675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1" y="3582310"/>
            <a:ext cx="3775600" cy="32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63" y="255689"/>
            <a:ext cx="1939935" cy="1762683"/>
          </a:xfrm>
          <a:prstGeom prst="rect">
            <a:avLst/>
          </a:prstGeom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10533322" y="5812465"/>
            <a:ext cx="1488556" cy="10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/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12" tIns="45719" rIns="91412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1: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blipFill>
                <a:blip r:embed="rId4"/>
                <a:stretch>
                  <a:fillRect b="-95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094D2C1-7CAD-4D15-8C6B-36FCFC71A3AA}"/>
                  </a:ext>
                </a:extLst>
              </p:cNvPr>
              <p:cNvSpPr/>
              <p:nvPr/>
            </p:nvSpPr>
            <p:spPr>
              <a:xfrm>
                <a:off x="2846098" y="3101648"/>
                <a:ext cx="6717002" cy="1213178"/>
              </a:xfrm>
              <a:prstGeom prst="roundRect">
                <a:avLst/>
              </a:prstGeom>
              <a:solidFill>
                <a:srgbClr val="FFFFC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12" tIns="45719" rIns="91412" bIns="45719" rtlCol="0" anchor="ctr"/>
              <a:lstStyle/>
              <a:p>
                <a:pPr lvl="0" algn="ctr" defTabSz="913516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094D2C1-7CAD-4D15-8C6B-36FCFC71A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098" y="3101648"/>
                <a:ext cx="6717002" cy="1213178"/>
              </a:xfrm>
              <a:prstGeom prst="round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row: Left 3">
            <a:hlinkClick r:id="rId6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61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/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2: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𝟏𝟖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𝟏𝟖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33B3330-D4B2-4AB3-AB1F-4DBAC641DC12}"/>
                  </a:ext>
                </a:extLst>
              </p:cNvPr>
              <p:cNvSpPr/>
              <p:nvPr/>
            </p:nvSpPr>
            <p:spPr>
              <a:xfrm>
                <a:off x="2858322" y="2800350"/>
                <a:ext cx="6600003" cy="1362075"/>
              </a:xfrm>
              <a:prstGeom prst="roundRect">
                <a:avLst/>
              </a:prstGeom>
              <a:solidFill>
                <a:srgbClr val="FFFFC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ctr"/>
              <a:lstStyle/>
              <a:p>
                <a:pPr lvl="0" algn="ctr" defTabSz="913516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33B3330-D4B2-4AB3-AB1F-4DBAC641DC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322" y="2800350"/>
                <a:ext cx="6600003" cy="1362075"/>
              </a:xfrm>
              <a:prstGeom prst="roundRect">
                <a:avLst/>
              </a:prstGeom>
              <a:blipFill>
                <a:blip r:embed="rId6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35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37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/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3: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blipFill>
                <a:blip r:embed="rId5"/>
                <a:stretch>
                  <a:fillRect b="-168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/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ndrogyne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blipFill>
                <a:blip r:embed="rId6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Left 5">
            <a:hlinkClick r:id="rId7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6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075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CC55D-F432-6B7F-64F0-03F3D4BF6B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98859" y="1546792"/>
            <a:ext cx="56514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3E299-564F-4801-AE57-A7AE55FF1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03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6701766" y="7620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53953" y="2187175"/>
            <a:ext cx="10526837" cy="551972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132601" y="121009"/>
                  <a:ext cx="5165196" cy="14873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601" y="121009"/>
                  <a:ext cx="5165196" cy="1487339"/>
                </a:xfrm>
                <a:prstGeom prst="rect">
                  <a:avLst/>
                </a:prstGeom>
                <a:blipFill>
                  <a:blip r:embed="rId15"/>
                  <a:stretch>
                    <a:fillRect l="-5903" b="-150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8"/>
                <a:stretch>
                  <a:fillRect l="-5545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898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03372" y="4938277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blipFill>
                  <a:blip r:embed="rId16"/>
                  <a:stretch>
                    <a:fillRect l="-5460" b="-251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𝟏𝟕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76960" y="4697895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972852" y="277017"/>
                  <a:ext cx="4246291" cy="12756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3: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52" y="277017"/>
                  <a:ext cx="4246291" cy="1275685"/>
                </a:xfrm>
                <a:prstGeom prst="rect">
                  <a:avLst/>
                </a:prstGeom>
                <a:blipFill>
                  <a:blip r:embed="rId16"/>
                  <a:stretch>
                    <a:fillRect l="-5460" b="-87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500255" y="110846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384498" y="379618"/>
            <a:ext cx="6336236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9A3877-B42C-BE79-545D-2405EDAB862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95547" y="1358934"/>
            <a:ext cx="64867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792237" y="337205"/>
            <a:ext cx="10471449" cy="789291"/>
            <a:chOff x="1169225" y="178783"/>
            <a:chExt cx="10471449" cy="789291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rồi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rút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gọn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theo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mẫu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61388" y="26018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321B845-1E0A-3E3C-6E7C-465CD19D6A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7937" y="1219200"/>
            <a:ext cx="6981825" cy="1447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DD3953-7DCB-D97B-9173-646E4992F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149" y="2865832"/>
            <a:ext cx="11572875" cy="12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95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</TotalTime>
  <Words>248</Words>
  <PresentationFormat>Widescreen</PresentationFormat>
  <Paragraphs>45</Paragraphs>
  <Slides>20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等线 Light</vt:lpstr>
      <vt:lpstr>Arial</vt:lpstr>
      <vt:lpstr>Calibri</vt:lpstr>
      <vt:lpstr>Cambria</vt:lpstr>
      <vt:lpstr>Cambria Math</vt:lpstr>
      <vt:lpstr>Coiny</vt:lpstr>
      <vt:lpstr>UTM Androgyne</vt:lpstr>
      <vt:lpstr>UTM Cookies</vt:lpstr>
      <vt:lpstr>1_Office Theme</vt:lpstr>
      <vt:lpstr>3_Office 主题​​</vt:lpstr>
      <vt:lpstr>4_Office 主题​​</vt:lpstr>
      <vt:lpstr>5_Office 主题​​</vt:lpstr>
      <vt:lpstr>6_Office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2024-02-03T10:12:27Z</dcterms:created>
  <dcterms:modified xsi:type="dcterms:W3CDTF">2024-02-15T03:54:11Z</dcterms:modified>
</cp:coreProperties>
</file>