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4"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p:scale>
          <a:sx n="60" d="100"/>
          <a:sy n="60" d="100"/>
        </p:scale>
        <p:origin x="2262" y="1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AAE439-30AE-42F6-A7D4-8D94B8936F69}"/>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9B3145FE-F4EF-4533-BCFD-62396A22D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3F75B49B-9DB5-486B-A1FC-2544C082C546}"/>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5" name="Chỗ dành sẵn cho Chân trang 4">
            <a:extLst>
              <a:ext uri="{FF2B5EF4-FFF2-40B4-BE49-F238E27FC236}">
                <a16:creationId xmlns:a16="http://schemas.microsoft.com/office/drawing/2014/main" id="{35DEBA95-566A-4316-8E28-9789E6A1AA0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A40B237-F222-4EA0-BB9D-9DFBEADDF4EA}"/>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112726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8B2F3F-B92A-4AD6-9D07-E13A060B56EB}"/>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BBDFA60-2659-4E18-A0A0-6F26340991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F142370-20AB-4C20-9E88-5C2B4B6468FC}"/>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5" name="Chỗ dành sẵn cho Chân trang 4">
            <a:extLst>
              <a:ext uri="{FF2B5EF4-FFF2-40B4-BE49-F238E27FC236}">
                <a16:creationId xmlns:a16="http://schemas.microsoft.com/office/drawing/2014/main" id="{A6DC8E0B-F81A-4604-BF5D-BD3DEE139E6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9127EF9-9C6D-44E4-9030-7F43EE17FCBA}"/>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195759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9DF6E63-5C5A-41C7-8682-036826D8296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732F59F-E00E-400F-B366-73EE3D2DC41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741E5EC-7E2E-4132-9C93-60AA862ED1B2}"/>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5" name="Chỗ dành sẵn cho Chân trang 4">
            <a:extLst>
              <a:ext uri="{FF2B5EF4-FFF2-40B4-BE49-F238E27FC236}">
                <a16:creationId xmlns:a16="http://schemas.microsoft.com/office/drawing/2014/main" id="{62B4F110-5754-4995-856B-514DFAFDB77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FEF6AFE-4C5D-40E0-A9E1-3DF5FEE2B9DC}"/>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201138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6B80A0-59D4-4BC1-A439-2580CA37B74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0B15290-0E16-4B8D-9475-920428A606A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D676056-68E0-47BA-82B0-9FA98C2E3019}"/>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5" name="Chỗ dành sẵn cho Chân trang 4">
            <a:extLst>
              <a:ext uri="{FF2B5EF4-FFF2-40B4-BE49-F238E27FC236}">
                <a16:creationId xmlns:a16="http://schemas.microsoft.com/office/drawing/2014/main" id="{AC95BD2B-E910-45FD-81B4-F5CBD6C2A48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3704EE5-E983-424E-9874-2C2E2F9B9880}"/>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94943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5016EE-A0A8-44B9-A9E2-5358BFD9D4E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C4041FF-B7CF-415B-B250-99786BE53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F9F09BC-16F6-412B-B8AB-C5FDEC00048E}"/>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5" name="Chỗ dành sẵn cho Chân trang 4">
            <a:extLst>
              <a:ext uri="{FF2B5EF4-FFF2-40B4-BE49-F238E27FC236}">
                <a16:creationId xmlns:a16="http://schemas.microsoft.com/office/drawing/2014/main" id="{55CB7D1E-18C8-49BC-908A-2E103D6CE82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1EB517E-C758-46D0-8BF2-7925886D2038}"/>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302943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E821CDF-E796-4230-9E3D-D829E70253E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E727A0C-56EF-4091-92CD-86E343E9979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60900749-59EA-4B3B-AFFA-4FF6D497D896}"/>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A8C04E1-AC92-4F2A-BB75-9630BA2C652E}"/>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6" name="Chỗ dành sẵn cho Chân trang 5">
            <a:extLst>
              <a:ext uri="{FF2B5EF4-FFF2-40B4-BE49-F238E27FC236}">
                <a16:creationId xmlns:a16="http://schemas.microsoft.com/office/drawing/2014/main" id="{E55EDC67-FB25-472B-AA9C-A31150BDC63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7AACCAD-5133-49DC-8BBF-124F4D912020}"/>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319062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1F855B-C4A5-4451-97A8-4A6E934DE6D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0C392F3-7E2D-40AF-A888-0AEE97C34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AC5A99A-6D76-49FC-AC43-987C06145ECF}"/>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49C9BE2-BEE9-43A5-8403-D8A2F3EC1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2E15740-634F-4FB8-92DE-2FEC4C2C847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38DB5D67-0857-4D2A-B481-6EA8CE63176A}"/>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8" name="Chỗ dành sẵn cho Chân trang 7">
            <a:extLst>
              <a:ext uri="{FF2B5EF4-FFF2-40B4-BE49-F238E27FC236}">
                <a16:creationId xmlns:a16="http://schemas.microsoft.com/office/drawing/2014/main" id="{6EC9481E-5525-46D8-9B97-B86802DEB4F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610AB89-CA2B-40BF-81B4-895AC74490F7}"/>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322631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574FB2-E9C0-4B8B-8B6A-6D362277C74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46DEFF32-2F1C-4C45-AA30-056B7331FA3B}"/>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4" name="Chỗ dành sẵn cho Chân trang 3">
            <a:extLst>
              <a:ext uri="{FF2B5EF4-FFF2-40B4-BE49-F238E27FC236}">
                <a16:creationId xmlns:a16="http://schemas.microsoft.com/office/drawing/2014/main" id="{87E59E0D-95F5-42F3-8944-049B4EC29AD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78FB2EB-EC79-4BB5-9E15-A2AEA24FFF9B}"/>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427454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E9868FE-EDCA-427A-A055-22D47348D9FB}"/>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3" name="Chỗ dành sẵn cho Chân trang 2">
            <a:extLst>
              <a:ext uri="{FF2B5EF4-FFF2-40B4-BE49-F238E27FC236}">
                <a16:creationId xmlns:a16="http://schemas.microsoft.com/office/drawing/2014/main" id="{622FA597-E3DA-4405-A525-8F89FA71628C}"/>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00EEEA37-68C8-43AA-8222-777FCF1A9ACB}"/>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164418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E2E949-6093-45B2-8D76-12D33E03D7F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58AAFB8-B0DE-4C87-89B5-2BC1BFF20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4EDBC51C-DD4E-46B8-A05F-8AA8F638E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3F4540E-61D7-4A21-BE70-8403BB20211A}"/>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6" name="Chỗ dành sẵn cho Chân trang 5">
            <a:extLst>
              <a:ext uri="{FF2B5EF4-FFF2-40B4-BE49-F238E27FC236}">
                <a16:creationId xmlns:a16="http://schemas.microsoft.com/office/drawing/2014/main" id="{2B88E328-2A06-4EE1-8EA8-132A169E18E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62DE2CF-B6FB-483B-89B9-288F908F1814}"/>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266878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A6AA98-523A-45E0-9C1C-90B5A88ED1A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F570B6FF-4B76-4B72-B8E1-6CD61E301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ACD0434F-E2D1-4B8E-863C-65A240FA1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C74FDA2-0B7C-43A9-8857-638EB414E051}"/>
              </a:ext>
            </a:extLst>
          </p:cNvPr>
          <p:cNvSpPr>
            <a:spLocks noGrp="1"/>
          </p:cNvSpPr>
          <p:nvPr>
            <p:ph type="dt" sz="half" idx="10"/>
          </p:nvPr>
        </p:nvSpPr>
        <p:spPr/>
        <p:txBody>
          <a:bodyPr/>
          <a:lstStyle/>
          <a:p>
            <a:fld id="{9BC1A16F-1F52-4701-9D47-FF874B832E8D}" type="datetimeFigureOut">
              <a:rPr lang="en-US" smtClean="0"/>
              <a:t>5/13/2022</a:t>
            </a:fld>
            <a:endParaRPr lang="en-US"/>
          </a:p>
        </p:txBody>
      </p:sp>
      <p:sp>
        <p:nvSpPr>
          <p:cNvPr id="6" name="Chỗ dành sẵn cho Chân trang 5">
            <a:extLst>
              <a:ext uri="{FF2B5EF4-FFF2-40B4-BE49-F238E27FC236}">
                <a16:creationId xmlns:a16="http://schemas.microsoft.com/office/drawing/2014/main" id="{D87A84BB-D971-4546-B580-D95B47A51F7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B9C3373-7E62-4F14-855F-86666CBBB9F8}"/>
              </a:ext>
            </a:extLst>
          </p:cNvPr>
          <p:cNvSpPr>
            <a:spLocks noGrp="1"/>
          </p:cNvSpPr>
          <p:nvPr>
            <p:ph type="sldNum" sz="quarter" idx="12"/>
          </p:nvPr>
        </p:nvSpPr>
        <p:spPr/>
        <p:txBody>
          <a:bodyPr/>
          <a:lstStyle/>
          <a:p>
            <a:fld id="{0D19C8F4-758F-437C-9A81-2CA7C789F2E9}" type="slidenum">
              <a:rPr lang="en-US" smtClean="0"/>
              <a:t>‹#›</a:t>
            </a:fld>
            <a:endParaRPr lang="en-US"/>
          </a:p>
        </p:txBody>
      </p:sp>
    </p:spTree>
    <p:extLst>
      <p:ext uri="{BB962C8B-B14F-4D97-AF65-F5344CB8AC3E}">
        <p14:creationId xmlns:p14="http://schemas.microsoft.com/office/powerpoint/2010/main" val="136342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975630AD-4730-444F-B87F-A024DF84EC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B35CE5D-84A0-436C-B048-C53403C44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E7FC343-E492-4283-8A86-3522E2FF2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1A16F-1F52-4701-9D47-FF874B832E8D}" type="datetimeFigureOut">
              <a:rPr lang="en-US" smtClean="0"/>
              <a:t>5/13/2022</a:t>
            </a:fld>
            <a:endParaRPr lang="en-US"/>
          </a:p>
        </p:txBody>
      </p:sp>
      <p:sp>
        <p:nvSpPr>
          <p:cNvPr id="5" name="Chỗ dành sẵn cho Chân trang 4">
            <a:extLst>
              <a:ext uri="{FF2B5EF4-FFF2-40B4-BE49-F238E27FC236}">
                <a16:creationId xmlns:a16="http://schemas.microsoft.com/office/drawing/2014/main" id="{925EE56A-A757-47EE-A960-3C56C6028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430B506-7BF2-4C69-B006-3D7CBE763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9C8F4-758F-437C-9A81-2CA7C789F2E9}" type="slidenum">
              <a:rPr lang="en-US" smtClean="0"/>
              <a:t>‹#›</a:t>
            </a:fld>
            <a:endParaRPr lang="en-US"/>
          </a:p>
        </p:txBody>
      </p:sp>
    </p:spTree>
    <p:extLst>
      <p:ext uri="{BB962C8B-B14F-4D97-AF65-F5344CB8AC3E}">
        <p14:creationId xmlns:p14="http://schemas.microsoft.com/office/powerpoint/2010/main" val="2700711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 thể là hình ảnh về văn bản">
            <a:extLst>
              <a:ext uri="{FF2B5EF4-FFF2-40B4-BE49-F238E27FC236}">
                <a16:creationId xmlns:a16="http://schemas.microsoft.com/office/drawing/2014/main" id="{54A54F1B-3BDD-41EC-A1C3-77A336B87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92" y="174072"/>
            <a:ext cx="5926307" cy="6509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ó thể là hình ảnh về văn bản">
            <a:extLst>
              <a:ext uri="{FF2B5EF4-FFF2-40B4-BE49-F238E27FC236}">
                <a16:creationId xmlns:a16="http://schemas.microsoft.com/office/drawing/2014/main" id="{4E568DFE-A2F9-4E23-A94E-5A0573BBE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74072"/>
            <a:ext cx="5926307" cy="650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9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ó thể là hình ảnh về văn bản">
            <a:extLst>
              <a:ext uri="{FF2B5EF4-FFF2-40B4-BE49-F238E27FC236}">
                <a16:creationId xmlns:a16="http://schemas.microsoft.com/office/drawing/2014/main" id="{555D73D6-AF6A-4F84-BF14-157B9DE7F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29" y="272716"/>
            <a:ext cx="4846637" cy="616016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ó thể là hình ảnh về văn bản">
            <a:extLst>
              <a:ext uri="{FF2B5EF4-FFF2-40B4-BE49-F238E27FC236}">
                <a16:creationId xmlns:a16="http://schemas.microsoft.com/office/drawing/2014/main" id="{0D310451-B3E3-41CF-BBA3-A1BE692CE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972" y="272716"/>
            <a:ext cx="4846637" cy="616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551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ó thể là hình ảnh về văn bản">
            <a:extLst>
              <a:ext uri="{FF2B5EF4-FFF2-40B4-BE49-F238E27FC236}">
                <a16:creationId xmlns:a16="http://schemas.microsoft.com/office/drawing/2014/main" id="{57B371CF-4B54-4ECB-826A-A4BA3E31C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41" y="368968"/>
            <a:ext cx="4846637" cy="604787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ó thể là hình ảnh về văn bản cho biết 'Bài thơ về tiểu đ‘ội xe không kính Kết bài 1: Bằng cách đưa vào bài thơ chất liệu hiện thực sinh động của cuộc sống ở chiến trường; ngôn ngữ và giọng điệu giàu tính khẩu ngữ, tự nhiên, khỏẻ khoắn. Phạm Tiến Duật khắc hoạ nổi bật hình ảnh những người lính lái xe ở Trường Sơn thời chống MT hiên ngang, lạc quan, dũng cảm. Họ là hình ảnh tiêu biểu của anh bộ đội cụ Hồ: &quot;Xẻ dọc Trường Sơn đi cứu nước Mà lòng phái phá›i dậy tương lai&quot; (Tố Hữu) Thichvanhoc'">
            <a:extLst>
              <a:ext uri="{FF2B5EF4-FFF2-40B4-BE49-F238E27FC236}">
                <a16:creationId xmlns:a16="http://schemas.microsoft.com/office/drawing/2014/main" id="{BBEEEB4A-95BE-4BCA-B24F-AC0F478F4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322" y="368968"/>
            <a:ext cx="4846637" cy="604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ó thể là hình ảnh về văn bản">
            <a:extLst>
              <a:ext uri="{FF2B5EF4-FFF2-40B4-BE49-F238E27FC236}">
                <a16:creationId xmlns:a16="http://schemas.microsoft.com/office/drawing/2014/main" id="{1949C683-293C-44DD-8872-EB953522B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84" y="413084"/>
            <a:ext cx="5436253" cy="603183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ó thể là hình ảnh về văn bản">
            <a:extLst>
              <a:ext uri="{FF2B5EF4-FFF2-40B4-BE49-F238E27FC236}">
                <a16:creationId xmlns:a16="http://schemas.microsoft.com/office/drawing/2014/main" id="{44344E47-3CC6-4F2C-94F8-E0BE01A52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465" y="413083"/>
            <a:ext cx="5436251" cy="603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ó thể là hình ảnh về văn bản">
            <a:extLst>
              <a:ext uri="{FF2B5EF4-FFF2-40B4-BE49-F238E27FC236}">
                <a16:creationId xmlns:a16="http://schemas.microsoft.com/office/drawing/2014/main" id="{3E56A7A8-A3E5-4605-A320-DAFE9632E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35" y="368968"/>
            <a:ext cx="4846637" cy="603183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ó thể là hình ảnh về văn bản cho biết 'Lặng lẽ Sa Pa Với truyện ngắn này ,phải chăng nhà văn muốn khẳng định: Cuộc số‘ng của chúng ta được làm nên từ bao phấn đấu, hy sinh lớn lao và thầm lặng? Những con người cần mẫn, nhiệt thành như anh thanh niên ẩy, khiến cuộc sống này thật đáng trân trọng, thật đáng tin yêu, đá¡ng mến trong &quot;Lặng lẽ Sa Pa&quot;, ta nghĩ tới trách nhiệm, hành động của thanh niên chúng ta trong công cuộc bảo vệ và xây dựng đất nư°ớc thời kỳ đổi mới. Thichvanhoc'">
            <a:extLst>
              <a:ext uri="{FF2B5EF4-FFF2-40B4-BE49-F238E27FC236}">
                <a16:creationId xmlns:a16="http://schemas.microsoft.com/office/drawing/2014/main" id="{CBA0BFF8-0F6A-4A33-996E-CFD8D66ED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828" y="368968"/>
            <a:ext cx="4846637" cy="603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2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ó thể là hình ảnh về văn bản">
            <a:extLst>
              <a:ext uri="{FF2B5EF4-FFF2-40B4-BE49-F238E27FC236}">
                <a16:creationId xmlns:a16="http://schemas.microsoft.com/office/drawing/2014/main" id="{2B353DAA-205B-4E8F-8DEA-600AF7CA2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29" y="197223"/>
            <a:ext cx="4846637" cy="633191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ó thể là hình ảnh về văn bản">
            <a:extLst>
              <a:ext uri="{FF2B5EF4-FFF2-40B4-BE49-F238E27FC236}">
                <a16:creationId xmlns:a16="http://schemas.microsoft.com/office/drawing/2014/main" id="{9C749170-842B-4C29-A20E-45020E822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421" y="197223"/>
            <a:ext cx="5229893" cy="633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34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ó thể là hình ảnh về văn bản">
            <a:extLst>
              <a:ext uri="{FF2B5EF4-FFF2-40B4-BE49-F238E27FC236}">
                <a16:creationId xmlns:a16="http://schemas.microsoft.com/office/drawing/2014/main" id="{343D7360-2DB3-4E85-B115-C439445E6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59" y="304798"/>
            <a:ext cx="4846637" cy="604787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ó thể là hình ảnh về bầu trời và văn bản">
            <a:extLst>
              <a:ext uri="{FF2B5EF4-FFF2-40B4-BE49-F238E27FC236}">
                <a16:creationId xmlns:a16="http://schemas.microsoft.com/office/drawing/2014/main" id="{1BB42B4A-C79F-48B6-962F-9DE245173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214" y="304800"/>
            <a:ext cx="4846637" cy="604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98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ó thể là hình ảnh về văn bản">
            <a:extLst>
              <a:ext uri="{FF2B5EF4-FFF2-40B4-BE49-F238E27FC236}">
                <a16:creationId xmlns:a16="http://schemas.microsoft.com/office/drawing/2014/main" id="{265017C3-03DF-4F24-AAEA-7097CDEF7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64" y="352927"/>
            <a:ext cx="5669336" cy="611204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ó thể là hình ảnh về văn bản">
            <a:extLst>
              <a:ext uri="{FF2B5EF4-FFF2-40B4-BE49-F238E27FC236}">
                <a16:creationId xmlns:a16="http://schemas.microsoft.com/office/drawing/2014/main" id="{7353CE2B-094C-4AB6-958D-3FC4486AB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846" y="352927"/>
            <a:ext cx="4846637" cy="611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7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ó thể là hình ảnh về văn bản">
            <a:extLst>
              <a:ext uri="{FF2B5EF4-FFF2-40B4-BE49-F238E27FC236}">
                <a16:creationId xmlns:a16="http://schemas.microsoft.com/office/drawing/2014/main" id="{43B7E56C-BE5D-48CC-8D6C-0FBADD513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05" y="240632"/>
            <a:ext cx="4846637" cy="625642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ó thể là hình ảnh về văn bản">
            <a:extLst>
              <a:ext uri="{FF2B5EF4-FFF2-40B4-BE49-F238E27FC236}">
                <a16:creationId xmlns:a16="http://schemas.microsoft.com/office/drawing/2014/main" id="{9E2252F8-F7BD-4AB6-A4A7-C647F34AD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793" y="240632"/>
            <a:ext cx="5440028" cy="625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4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ó thể là hình ảnh về văn bản">
            <a:extLst>
              <a:ext uri="{FF2B5EF4-FFF2-40B4-BE49-F238E27FC236}">
                <a16:creationId xmlns:a16="http://schemas.microsoft.com/office/drawing/2014/main" id="{13A9F3D4-A86C-42C6-B990-ADB812E2A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06" y="320842"/>
            <a:ext cx="4846637" cy="6144125"/>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ó thể là hình ảnh về văn bản">
            <a:extLst>
              <a:ext uri="{FF2B5EF4-FFF2-40B4-BE49-F238E27FC236}">
                <a16:creationId xmlns:a16="http://schemas.microsoft.com/office/drawing/2014/main" id="{9D9F5341-BF2C-4071-90CF-2BA26AB52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557" y="320842"/>
            <a:ext cx="4846637" cy="614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7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ó thể là hình ảnh về văn bản">
            <a:extLst>
              <a:ext uri="{FF2B5EF4-FFF2-40B4-BE49-F238E27FC236}">
                <a16:creationId xmlns:a16="http://schemas.microsoft.com/office/drawing/2014/main" id="{AB7AEBEE-26B1-4BAB-80D4-68CDAE66D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88758"/>
            <a:ext cx="4846637" cy="6112042"/>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Có thể là hình ảnh về văn bản">
            <a:extLst>
              <a:ext uri="{FF2B5EF4-FFF2-40B4-BE49-F238E27FC236}">
                <a16:creationId xmlns:a16="http://schemas.microsoft.com/office/drawing/2014/main" id="{65F1FD6A-74FD-4F96-8F9F-665E282DD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836" y="288758"/>
            <a:ext cx="4846637" cy="611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5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ó thể là hình ảnh về văn bản">
            <a:extLst>
              <a:ext uri="{FF2B5EF4-FFF2-40B4-BE49-F238E27FC236}">
                <a16:creationId xmlns:a16="http://schemas.microsoft.com/office/drawing/2014/main" id="{0EBD769E-8434-4ECE-9E36-0DBF35D6E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09" y="501817"/>
            <a:ext cx="5414211" cy="60594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ó thể là hình ảnh về văn bản">
            <a:extLst>
              <a:ext uri="{FF2B5EF4-FFF2-40B4-BE49-F238E27FC236}">
                <a16:creationId xmlns:a16="http://schemas.microsoft.com/office/drawing/2014/main" id="{E7ADBF34-AFFB-41B7-9C61-78CC8E4C0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473" y="501817"/>
            <a:ext cx="6063917" cy="63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3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ó thể là hình ảnh về văn bản">
            <a:extLst>
              <a:ext uri="{FF2B5EF4-FFF2-40B4-BE49-F238E27FC236}">
                <a16:creationId xmlns:a16="http://schemas.microsoft.com/office/drawing/2014/main" id="{21C0EAF0-EFC7-4428-802D-1139603E3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12" y="272716"/>
            <a:ext cx="5242804" cy="603183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ó thể là hình ảnh về văn bản">
            <a:extLst>
              <a:ext uri="{FF2B5EF4-FFF2-40B4-BE49-F238E27FC236}">
                <a16:creationId xmlns:a16="http://schemas.microsoft.com/office/drawing/2014/main" id="{63277608-BF8B-4176-ACCB-D67E087BB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051" y="272716"/>
            <a:ext cx="4846637" cy="603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2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ó thể là hình ảnh về bầu trời và văn bản cho biết 'Ánh trăng Không biết tự bao giờ trăng dã trở thành nàng thơ, thành người bạn tri âm tri kỉ củ biết bao tâm hồn thi sĩ. Với ánh sáng huyền diệu, với chu kì tròn khuyết lạ lùng, trăng đã gợi cho các thi nhân cổ kim nhiều thi tứ. Trong miền mênh mang ấy, &quot;Ánh trăng&quot; của Nguyễn Duy như một lời tâm sự chân thành, đã neo lại trong tâm hồn người đọc những tâm trạng riêng, những suy ngẫm riêng giàu trăn trở. Thichvanhoc'">
            <a:extLst>
              <a:ext uri="{FF2B5EF4-FFF2-40B4-BE49-F238E27FC236}">
                <a16:creationId xmlns:a16="http://schemas.microsoft.com/office/drawing/2014/main" id="{B995057F-6559-4267-B465-206286CB4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853" y="240632"/>
            <a:ext cx="4846637" cy="5935579"/>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ó thể là hình ảnh về ngoài trời và văn bản cho biết 'Ánh trăng Từ một câu chuyện riêng, bài thơ cất lên lời nhắc nhở thấm thía về thái độ, tình cảm của con người đối với những năm tháng quá khứ gian khổ mà hào hùng, nghĩa tình vớ›i thiên nhiên, đất nước bình dị. &quot;Ánh trăng&quot; có ý nghĩo sâu sắc, là lời nhắn nhủ không chỉ dành riêng cho người lính chống Mĩ mà nó còn ý nghĩa với tất cả mọi người, mọi thời- trong đó có chúng tα. Thichvanhoc'">
            <a:extLst>
              <a:ext uri="{FF2B5EF4-FFF2-40B4-BE49-F238E27FC236}">
                <a16:creationId xmlns:a16="http://schemas.microsoft.com/office/drawing/2014/main" id="{03C1ED64-0B16-4011-9F32-D128A39A5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240632"/>
            <a:ext cx="4846637" cy="593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77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ó thể là hình ảnh về văn bản">
            <a:extLst>
              <a:ext uri="{FF2B5EF4-FFF2-40B4-BE49-F238E27FC236}">
                <a16:creationId xmlns:a16="http://schemas.microsoft.com/office/drawing/2014/main" id="{31B18BD3-753E-4F9B-9216-1CB3BA587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52" y="224590"/>
            <a:ext cx="4846637" cy="607995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Có thể là hình ảnh về văn bản">
            <a:extLst>
              <a:ext uri="{FF2B5EF4-FFF2-40B4-BE49-F238E27FC236}">
                <a16:creationId xmlns:a16="http://schemas.microsoft.com/office/drawing/2014/main" id="{F1183991-ED33-4D9D-8900-EE42B5643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046" y="224590"/>
            <a:ext cx="4846637" cy="607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0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98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ó thể là hình ảnh về văn bản">
            <a:extLst>
              <a:ext uri="{FF2B5EF4-FFF2-40B4-BE49-F238E27FC236}">
                <a16:creationId xmlns:a16="http://schemas.microsoft.com/office/drawing/2014/main" id="{01F1B025-D616-449E-8E82-2807BF05C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8" y="310815"/>
            <a:ext cx="6168190" cy="62985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ó thể là hình ảnh về văn bản">
            <a:extLst>
              <a:ext uri="{FF2B5EF4-FFF2-40B4-BE49-F238E27FC236}">
                <a16:creationId xmlns:a16="http://schemas.microsoft.com/office/drawing/2014/main" id="{EE7660ED-783E-4B74-AC8C-44C9593DD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894" y="310815"/>
            <a:ext cx="5348538" cy="629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7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ó thể là hình ảnh về văn bản">
            <a:extLst>
              <a:ext uri="{FF2B5EF4-FFF2-40B4-BE49-F238E27FC236}">
                <a16:creationId xmlns:a16="http://schemas.microsoft.com/office/drawing/2014/main" id="{B861E934-6C5B-40D4-94B7-0A64E518B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06" y="320340"/>
            <a:ext cx="5991726" cy="6112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ó thể là hình ảnh về văn bản">
            <a:extLst>
              <a:ext uri="{FF2B5EF4-FFF2-40B4-BE49-F238E27FC236}">
                <a16:creationId xmlns:a16="http://schemas.microsoft.com/office/drawing/2014/main" id="{4E771658-E43E-432E-B9D6-CF6E1F991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241" y="320340"/>
            <a:ext cx="5462337" cy="628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1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ó thể là hình ảnh về văn bản">
            <a:extLst>
              <a:ext uri="{FF2B5EF4-FFF2-40B4-BE49-F238E27FC236}">
                <a16:creationId xmlns:a16="http://schemas.microsoft.com/office/drawing/2014/main" id="{54FBB7D4-357B-4B9F-A630-C172C0650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4" y="155158"/>
            <a:ext cx="6039853" cy="6229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ó thể là hình ảnh về văn bản">
            <a:extLst>
              <a:ext uri="{FF2B5EF4-FFF2-40B4-BE49-F238E27FC236}">
                <a16:creationId xmlns:a16="http://schemas.microsoft.com/office/drawing/2014/main" id="{9D27B71C-5D05-42C1-98C7-60F117061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988" y="155158"/>
            <a:ext cx="5454317" cy="6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2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ó thể là hình ảnh về văn bản">
            <a:extLst>
              <a:ext uri="{FF2B5EF4-FFF2-40B4-BE49-F238E27FC236}">
                <a16:creationId xmlns:a16="http://schemas.microsoft.com/office/drawing/2014/main" id="{12A06380-BF4E-40D6-B7D5-0342874EE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52" y="276977"/>
            <a:ext cx="6216315" cy="623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6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ó thể là hình ảnh về văn bản">
            <a:extLst>
              <a:ext uri="{FF2B5EF4-FFF2-40B4-BE49-F238E27FC236}">
                <a16:creationId xmlns:a16="http://schemas.microsoft.com/office/drawing/2014/main" id="{017846DB-ABB3-49BD-92FC-A9EC648E3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42938"/>
            <a:ext cx="4572000"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89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ó thể là hình ảnh về văn bản">
            <a:extLst>
              <a:ext uri="{FF2B5EF4-FFF2-40B4-BE49-F238E27FC236}">
                <a16:creationId xmlns:a16="http://schemas.microsoft.com/office/drawing/2014/main" id="{5F8FF206-7472-41FE-B9A2-DDA495F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83" y="689810"/>
            <a:ext cx="4846637" cy="553452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ó thể là hình ảnh về văn bản">
            <a:extLst>
              <a:ext uri="{FF2B5EF4-FFF2-40B4-BE49-F238E27FC236}">
                <a16:creationId xmlns:a16="http://schemas.microsoft.com/office/drawing/2014/main" id="{59D4E665-A60E-4BFC-BCE8-9E99DAE9B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817" y="689810"/>
            <a:ext cx="4846637" cy="572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8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ó thể là hình ảnh về văn bản">
            <a:extLst>
              <a:ext uri="{FF2B5EF4-FFF2-40B4-BE49-F238E27FC236}">
                <a16:creationId xmlns:a16="http://schemas.microsoft.com/office/drawing/2014/main" id="{072AE25B-971B-4A8C-BCED-BA0B2738E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41" y="256674"/>
            <a:ext cx="4846637" cy="585536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ó thể là hình ảnh về văn bản">
            <a:extLst>
              <a:ext uri="{FF2B5EF4-FFF2-40B4-BE49-F238E27FC236}">
                <a16:creationId xmlns:a16="http://schemas.microsoft.com/office/drawing/2014/main" id="{2B99B98E-452E-40C2-B511-51AB79703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972" y="256674"/>
            <a:ext cx="4846637" cy="585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28616"/>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0</Words>
  <PresentationFormat>Màn hình rộng</PresentationFormat>
  <Paragraphs>0</Paragraphs>
  <Slides>23</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23</vt:i4>
      </vt:variant>
    </vt:vector>
  </HeadingPairs>
  <TitlesOfParts>
    <vt:vector size="28" baseType="lpstr">
      <vt:lpstr>Arial</vt:lpstr>
      <vt:lpstr>Calibri</vt:lpstr>
      <vt:lpstr>Calibri Light</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2022-05-13T08:36:03Z</dcterms:created>
  <dcterms:modified xsi:type="dcterms:W3CDTF">2022-05-13T08:48:27Z</dcterms:modified>
</cp:coreProperties>
</file>