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13" r:id="rId3"/>
    <p:sldId id="340" r:id="rId4"/>
    <p:sldId id="341" r:id="rId5"/>
    <p:sldId id="262" r:id="rId6"/>
    <p:sldId id="369" r:id="rId7"/>
    <p:sldId id="370" r:id="rId8"/>
    <p:sldId id="371" r:id="rId9"/>
    <p:sldId id="372" r:id="rId10"/>
    <p:sldId id="373" r:id="rId11"/>
    <p:sldId id="374" r:id="rId12"/>
    <p:sldId id="368" r:id="rId13"/>
    <p:sldId id="345" r:id="rId14"/>
    <p:sldId id="346" r:id="rId15"/>
    <p:sldId id="347" r:id="rId16"/>
    <p:sldId id="348" r:id="rId17"/>
    <p:sldId id="349" r:id="rId18"/>
    <p:sldId id="352" r:id="rId19"/>
    <p:sldId id="353" r:id="rId20"/>
    <p:sldId id="354" r:id="rId21"/>
    <p:sldId id="355" r:id="rId22"/>
    <p:sldId id="356" r:id="rId23"/>
    <p:sldId id="351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86" d="100"/>
          <a:sy n="86" d="100"/>
        </p:scale>
        <p:origin x="6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9050" y="-577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234" y="978737"/>
            <a:ext cx="7833429" cy="2052816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LỊCH SỬ VÀ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3" y="3207675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223" y="3558685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26283" y="3934346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82 0.0768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C:\Users\Admin\Pictures\Screenshots\Screenshot (590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68013" r="22882" b="11504"/>
          <a:stretch/>
        </p:blipFill>
        <p:spPr bwMode="auto"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359586"/>
              </p:ext>
            </p:extLst>
          </p:nvPr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86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b.Vai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3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bài tập trắc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Ba-bi-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644" y="-21051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ĐÔ THỊ VÀ 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SỰ HÌNH THÀNH CÁC 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NỀN VĂN MINH CỔ ĐẠI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ĐÔ THỊ CHÂU ÂU THỜI TRUNG ĐẠI VÀ VAI TRÒ CỦA GIỚI THƯƠNG NHÂN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660" y="110150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9435" y="759209"/>
            <a:ext cx="77774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CHỦ ĐỀ CHUNG 2.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 THỊ: LỊCH SỬ VÀ HIỆN TẠI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SGK/174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8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4334" r="6696" b="37505"/>
          <a:stretch/>
        </p:blipFill>
        <p:spPr bwMode="auto"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35" name="Picture 34" descr="C:\Users\Admin\Pictures\Screenshots\Screenshot (58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11941" r="14054" b="15235"/>
          <a:stretch/>
        </p:blipFill>
        <p:spPr bwMode="auto">
          <a:xfrm>
            <a:off x="181559" y="2278587"/>
            <a:ext cx="5816926" cy="435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6252"/>
              </p:ext>
            </p:extLst>
          </p:nvPr>
        </p:nvGraphicFramePr>
        <p:xfrm>
          <a:off x="6193971" y="3449393"/>
          <a:ext cx="5897380" cy="292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738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Nin, Ti-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7" name="Down Arrow 16"/>
          <p:cNvSpPr/>
          <p:nvPr/>
        </p:nvSpPr>
        <p:spPr>
          <a:xfrm>
            <a:off x="9798514" y="3048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556" y="2222365"/>
            <a:ext cx="5836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37717"/>
              </p:ext>
            </p:extLst>
          </p:nvPr>
        </p:nvGraphicFramePr>
        <p:xfrm>
          <a:off x="6150005" y="4493791"/>
          <a:ext cx="596606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606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đô thị ở phương Đông là trung tâm hành chính, quân sự, đầu mối kinh tế và giao thông của các quốc gia cổ đại.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đô thị cổ gắn liền với sự hưng thịnh và suy tàn của các nền văn minh đầu tiên ở phương 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9147618" y="4149689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4840" y="4530689"/>
            <a:ext cx="5768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9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C:\Users\Admin\Pictures\Screenshots\Screenshot (58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8190" r="5257" b="38625"/>
          <a:stretch/>
        </p:blipFill>
        <p:spPr bwMode="auto">
          <a:xfrm>
            <a:off x="169407" y="2597196"/>
            <a:ext cx="5856425" cy="2127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88487"/>
              </p:ext>
            </p:extLst>
          </p:nvPr>
        </p:nvGraphicFramePr>
        <p:xfrm>
          <a:off x="6200225" y="3038750"/>
          <a:ext cx="5950316" cy="286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0316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địa lí và lịch sử hình thành các đô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vũng vịnh thuận lợi cho việc hình thành những hải cảng. Chính những hải cảng này đã trở thành trung tâm các đô thị.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mỏ khoáng sản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buôn bán hàng hải và sản xuất thủ công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10102434" y="265444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93" y="2540490"/>
            <a:ext cx="5709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03849"/>
              </p:ext>
            </p:extLst>
          </p:nvPr>
        </p:nvGraphicFramePr>
        <p:xfrm>
          <a:off x="6164246" y="4338611"/>
          <a:ext cx="598629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6296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đô thị Hy Lạp và La Mã đối với sự phát triển của các nền văn minh cổ đại ở châu Âu: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có vai trò là trung tâm kinh tế, chính trị của nhà nước cổ đại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đặt nền tảng cho sự hình thành và phát triển các nền văn minh.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34" name="Down Arrow 33"/>
          <p:cNvSpPr/>
          <p:nvPr/>
        </p:nvSpPr>
        <p:spPr>
          <a:xfrm>
            <a:off x="10116890" y="381700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622" y="4491537"/>
            <a:ext cx="56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4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25" name="Picture 24" descr="C:\Users\Admin\Pictures\Screenshots\Screenshot (587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9022" r="4938" b="10352"/>
          <a:stretch/>
        </p:blipFill>
        <p:spPr bwMode="auto"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dmin\Pictures\Screenshots\Screenshot (588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0552" r="21829" b="16714"/>
          <a:stretch/>
        </p:blipFill>
        <p:spPr bwMode="auto"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dmin\Pictures\Screenshots\Screenshot (590)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2562" r="25315" b="33561"/>
          <a:stretch/>
        </p:blipFill>
        <p:spPr bwMode="auto"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3703"/>
              </p:ext>
            </p:extLst>
          </p:nvPr>
        </p:nvGraphicFramePr>
        <p:xfrm>
          <a:off x="6192200" y="2604932"/>
          <a:ext cx="5937371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737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dẫn đến sự ra đời các đô thị trung đại ở Tây Âu: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XI, sản xuất nông nghiệp, thủ công nghiệp và thương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thợ thủ công tìm cách trốn khỏi lãnh địa hoặc dùng tiền chuộc lại tự 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 công tìm đến những nơi đông dân cư, gần nguồn nguyên liệu… lập xưởng sản xuất và buôn bán. 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đô thị được hình thành.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9753600" y="229397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2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2269</Words>
  <PresentationFormat>Widescreen</PresentationFormat>
  <Paragraphs>162</Paragraphs>
  <Slides>24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.VnTime</vt:lpstr>
      <vt:lpstr>Arial</vt:lpstr>
      <vt:lpstr>Calibri</vt:lpstr>
      <vt:lpstr>Cambria</vt:lpstr>
      <vt:lpstr>Tahoma</vt:lpstr>
      <vt:lpstr>Times New Roman</vt:lpstr>
      <vt:lpstr>Wingdings</vt:lpstr>
      <vt:lpstr>Office Theme</vt:lpstr>
      <vt:lpstr>CHÀO MỪNG CÁC EM HỌC SINH  ĐẾN VỚI BÀI HỌC  LỊCH SỬ VÀ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2016-02-15T14:28:12Z</dcterms:created>
  <dcterms:modified xsi:type="dcterms:W3CDTF">2022-08-05T08:34:20Z</dcterms:modified>
</cp:coreProperties>
</file>