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CCFF"/>
    <a:srgbClr val="FF00FF"/>
    <a:srgbClr val="CC00CC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CCC1-40E3-466C-8C12-035E0A6D59EB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B8CA-4425-4D28-BCE7-51CF0EA75FD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F412-792D-40A2-A66B-D6AC0B9D65FB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5B25-28AB-417A-9FFF-7780B068A1D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ED25-BAA6-4BBA-A598-FA49A0E7F6D3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9A37-F1A2-45A6-BEC0-C9B447343A1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C01C-BAF5-45DB-9EF3-C1393DB04786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162A-4282-438D-9D60-C906AE86CA6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D9EF-84B0-429E-AF4A-AB43CC2C7EB4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0B5D-8F2E-4384-8569-82AD71C6D6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3CA6-9A83-487C-993C-65A7204E0346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557F-AC8A-48AC-A090-61A5FCC7744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88A2-81C6-4FC9-AED9-1D2F0E87EB8B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791A-874D-4024-B455-EC7BA6E700F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CFB9-4BCA-4F73-A82E-305D2B67D9EF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5E13-AF70-419C-8ABF-05EDDC32933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6562-7C9E-4DA3-B8F3-97915155A3F6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53C1-BFAF-4639-A3B4-6915F409C04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9F42-2011-48DC-B150-334928BCFFF2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18A3-C3FE-4B54-B5F5-672B647A2D0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F70B-C1C5-45DC-88E5-A117D8F1DF53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8D15-9D15-4821-9B3B-4B65FF4DF3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8E2D8-4A24-499F-BD87-C42AB59CD331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E470E-5E37-4749-B2BC-9362FF26B10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audio" Target="../media/audio10.wav"/><Relationship Id="rId6" Type="http://schemas.openxmlformats.org/officeDocument/2006/relationships/image" Target="../media/image4.png"/><Relationship Id="rId11" Type="http://schemas.openxmlformats.org/officeDocument/2006/relationships/image" Target="../media/image37.gif"/><Relationship Id="rId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slide" Target="slide4.xml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audio" Target="../media/audio6.wav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audio" Target="../media/audio7.wav"/><Relationship Id="rId6" Type="http://schemas.openxmlformats.org/officeDocument/2006/relationships/slide" Target="slide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8.wav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slide" Target="slide9.xm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audio" Target="../media/audio9.wav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3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ree-blackboard-clip-art-92PQQU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992888" cy="5040560"/>
          </a:xfrm>
          <a:prstGeom prst="rect">
            <a:avLst/>
          </a:prstGeom>
        </p:spPr>
      </p:pic>
      <p:pic>
        <p:nvPicPr>
          <p:cNvPr id="12" name="Imagem 11" descr="Capturar.PNG"/>
          <p:cNvPicPr>
            <a:picLocks noChangeAspect="1"/>
          </p:cNvPicPr>
          <p:nvPr/>
        </p:nvPicPr>
        <p:blipFill>
          <a:blip r:embed="rId3" cstate="print"/>
          <a:srcRect r="1075"/>
          <a:stretch>
            <a:fillRect/>
          </a:stretch>
        </p:blipFill>
        <p:spPr>
          <a:xfrm>
            <a:off x="1835696" y="956713"/>
            <a:ext cx="6768752" cy="2616303"/>
          </a:xfrm>
          <a:prstGeom prst="rect">
            <a:avLst/>
          </a:prstGeom>
        </p:spPr>
      </p:pic>
      <p:pic>
        <p:nvPicPr>
          <p:cNvPr id="11" name="Imagem 10" descr="Game-st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624"/>
            <a:ext cx="3264488" cy="1231097"/>
          </a:xfrm>
          <a:prstGeom prst="rect">
            <a:avLst/>
          </a:prstGeom>
        </p:spPr>
      </p:pic>
      <p:sp>
        <p:nvSpPr>
          <p:cNvPr id="7" name="Rectângulo arredondado 6"/>
          <p:cNvSpPr/>
          <p:nvPr/>
        </p:nvSpPr>
        <p:spPr>
          <a:xfrm>
            <a:off x="107504" y="5589240"/>
            <a:ext cx="8964488" cy="1152128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4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7304"/>
          <a:stretch>
            <a:fillRect/>
          </a:stretch>
        </p:blipFill>
        <p:spPr bwMode="auto">
          <a:xfrm rot="21424831" flipH="1">
            <a:off x="125492" y="893292"/>
            <a:ext cx="2614563" cy="45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Captur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733256"/>
            <a:ext cx="8640960" cy="931720"/>
          </a:xfrm>
          <a:prstGeom prst="rect">
            <a:avLst/>
          </a:prstGeom>
        </p:spPr>
      </p:pic>
      <p:pic>
        <p:nvPicPr>
          <p:cNvPr id="16" name="Imagem 14" descr="Clipart-Cartoon-Design-01.gif"/>
          <p:cNvPicPr>
            <a:picLocks noChangeAspect="1"/>
          </p:cNvPicPr>
          <p:nvPr/>
        </p:nvPicPr>
        <p:blipFill>
          <a:blip r:embed="rId8" cstate="print"/>
          <a:srcRect l="12959" r="20081"/>
          <a:stretch>
            <a:fillRect/>
          </a:stretch>
        </p:blipFill>
        <p:spPr bwMode="auto">
          <a:xfrm>
            <a:off x="7236296" y="3177558"/>
            <a:ext cx="1761356" cy="262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Repeat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after</a:t>
            </a:r>
            <a:r>
              <a:rPr lang="pt-PT" sz="2800" dirty="0" smtClean="0">
                <a:latin typeface="Kristen ITC" pitchFamily="66" charset="0"/>
              </a:rPr>
              <a:t> me!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Switch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off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phone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Why</a:t>
            </a:r>
            <a:r>
              <a:rPr lang="pt-PT" sz="2800" dirty="0" smtClean="0">
                <a:latin typeface="Kristen ITC" pitchFamily="66" charset="0"/>
              </a:rPr>
              <a:t> are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late?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Stand </a:t>
            </a:r>
            <a:r>
              <a:rPr lang="pt-PT" sz="2800" dirty="0" err="1" smtClean="0">
                <a:latin typeface="Kristen ITC" pitchFamily="66" charset="0"/>
              </a:rPr>
              <a:t>up</a:t>
            </a:r>
            <a:r>
              <a:rPr lang="pt-PT" sz="2800" dirty="0" smtClean="0">
                <a:latin typeface="Kristen ITC" pitchFamily="66" charset="0"/>
              </a:rPr>
              <a:t>, </a:t>
            </a:r>
            <a:r>
              <a:rPr lang="pt-PT" sz="2800" dirty="0" err="1" smtClean="0">
                <a:latin typeface="Kristen ITC" pitchFamily="66" charset="0"/>
              </a:rPr>
              <a:t>please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3995"/>
          <a:stretch>
            <a:fillRect/>
          </a:stretch>
        </p:blipFill>
        <p:spPr bwMode="auto">
          <a:xfrm rot="21424831" flipH="1">
            <a:off x="920101" y="2576373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Carlos\Desktop\Clipart-Cartoon-Design-03.gif"/>
          <p:cNvPicPr>
            <a:picLocks noChangeAspect="1" noChangeArrowheads="1"/>
          </p:cNvPicPr>
          <p:nvPr/>
        </p:nvPicPr>
        <p:blipFill>
          <a:blip r:embed="rId7" cstate="print"/>
          <a:srcRect l="11560" r="11560" b="5049"/>
          <a:stretch>
            <a:fillRect/>
          </a:stretch>
        </p:blipFill>
        <p:spPr bwMode="auto">
          <a:xfrm>
            <a:off x="6300192" y="3573016"/>
            <a:ext cx="13192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4" descr="C:\Users\Carlos\AppData\Local\Microsoft\Windows\Temporary Internet Files\Content.IE5\8VAY0YC3\MC90034642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149080"/>
            <a:ext cx="9096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McLLaEnca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3663" y="5301208"/>
            <a:ext cx="1627458" cy="1429524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3059832" y="2636912"/>
            <a:ext cx="3240360" cy="1224136"/>
          </a:xfrm>
          <a:prstGeom prst="wedgeRoundRectCallout">
            <a:avLst>
              <a:gd name="adj1" fmla="val -59905"/>
              <a:gd name="adj2" fmla="val 30323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268975" y="2660719"/>
            <a:ext cx="2815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Switch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off</a:t>
            </a:r>
            <a:r>
              <a:rPr lang="pt-PT" sz="3600" b="1" dirty="0" smtClean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your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phone</a:t>
            </a:r>
            <a:r>
              <a:rPr lang="pt-PT" sz="3600" b="1" dirty="0" smtClean="0">
                <a:latin typeface="Kristen ITC" pitchFamily="66" charset="0"/>
              </a:rPr>
              <a:t>!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2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1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Be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quiet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Copy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summary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Sit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down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Read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text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2" descr="Clipart-Cartoon-Design-23.gif"/>
          <p:cNvPicPr>
            <a:picLocks noChangeAspect="1"/>
          </p:cNvPicPr>
          <p:nvPr/>
        </p:nvPicPr>
        <p:blipFill>
          <a:blip r:embed="rId8" cstate="print"/>
          <a:srcRect l="10558" t="8914" r="7269" b="15488"/>
          <a:stretch>
            <a:fillRect/>
          </a:stretch>
        </p:blipFill>
        <p:spPr bwMode="auto">
          <a:xfrm>
            <a:off x="1210196" y="2637135"/>
            <a:ext cx="2425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20" descr="Clipart-Cartoon-Design-25.gif"/>
          <p:cNvPicPr>
            <a:picLocks noChangeAspect="1"/>
          </p:cNvPicPr>
          <p:nvPr/>
        </p:nvPicPr>
        <p:blipFill>
          <a:blip r:embed="rId9" cstate="print"/>
          <a:srcRect l="53571" t="8775" r="3571" b="13995"/>
          <a:stretch>
            <a:fillRect/>
          </a:stretch>
        </p:blipFill>
        <p:spPr bwMode="auto">
          <a:xfrm rot="21424831" flipH="1">
            <a:off x="1101652" y="2576373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3707904" y="2636912"/>
            <a:ext cx="3312368" cy="1224136"/>
          </a:xfrm>
          <a:prstGeom prst="wedgeRoundRectCallout">
            <a:avLst>
              <a:gd name="adj1" fmla="val -66293"/>
              <a:gd name="adj2" fmla="val 33770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635896" y="2660719"/>
            <a:ext cx="3566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Copy</a:t>
            </a:r>
            <a:r>
              <a:rPr lang="pt-PT" sz="3600" b="1" dirty="0" smtClean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the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summary</a:t>
            </a:r>
            <a:r>
              <a:rPr lang="pt-PT" sz="3600" b="1" dirty="0" smtClean="0">
                <a:latin typeface="Kristen ITC" pitchFamily="66" charset="0"/>
              </a:rPr>
              <a:t>.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24" name="Imagem 13" descr="Clipart-Cartoon-Design-1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flipH="1">
            <a:off x="6219614" y="3429000"/>
            <a:ext cx="2168810" cy="27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3664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Do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understand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Go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back</a:t>
            </a:r>
            <a:r>
              <a:rPr lang="pt-PT" sz="2800" dirty="0" smtClean="0">
                <a:latin typeface="Kristen ITC" pitchFamily="66" charset="0"/>
              </a:rPr>
              <a:t> to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place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Stand </a:t>
            </a:r>
            <a:r>
              <a:rPr lang="pt-PT" sz="2800" dirty="0" err="1" smtClean="0">
                <a:latin typeface="Kristen ITC" pitchFamily="66" charset="0"/>
              </a:rPr>
              <a:t>up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Come to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front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3059832" y="2636912"/>
            <a:ext cx="3384376" cy="1224136"/>
          </a:xfrm>
          <a:prstGeom prst="wedgeRoundRectCallout">
            <a:avLst>
              <a:gd name="adj1" fmla="val -59905"/>
              <a:gd name="adj2" fmla="val 30323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326608" y="2708920"/>
            <a:ext cx="284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Go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back</a:t>
            </a:r>
            <a:r>
              <a:rPr lang="pt-PT" sz="3600" b="1" dirty="0" smtClean="0">
                <a:latin typeface="Kristen ITC" pitchFamily="66" charset="0"/>
              </a:rPr>
              <a:t> to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your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place</a:t>
            </a:r>
            <a:r>
              <a:rPr lang="pt-PT" sz="3600" b="1" dirty="0" smtClean="0">
                <a:latin typeface="Kristen ITC" pitchFamily="66" charset="0"/>
              </a:rPr>
              <a:t>!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16" name="Imagem 20" descr="Clipart-Cartoon-Design-25.gif"/>
          <p:cNvPicPr>
            <a:picLocks noChangeAspect="1"/>
          </p:cNvPicPr>
          <p:nvPr/>
        </p:nvPicPr>
        <p:blipFill>
          <a:blip r:embed="rId8" cstate="print"/>
          <a:srcRect l="53571" t="8775" r="3571" b="13995"/>
          <a:stretch>
            <a:fillRect/>
          </a:stretch>
        </p:blipFill>
        <p:spPr bwMode="auto">
          <a:xfrm rot="21424831" flipH="1">
            <a:off x="920101" y="2576373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14" descr="Clipart-Cartoon-Design-01.gif"/>
          <p:cNvPicPr>
            <a:picLocks noChangeAspect="1"/>
          </p:cNvPicPr>
          <p:nvPr/>
        </p:nvPicPr>
        <p:blipFill>
          <a:blip r:embed="rId9" cstate="print"/>
          <a:srcRect l="12959" r="20081"/>
          <a:stretch>
            <a:fillRect/>
          </a:stretch>
        </p:blipFill>
        <p:spPr bwMode="auto">
          <a:xfrm>
            <a:off x="3779912" y="4077072"/>
            <a:ext cx="1465870" cy="21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t3.gstatic.com/images?q=tbn:ANd9GcQNR4q68aVvc5V_imUpmsH51R0e7T9FqXpVQpvGoFIK3kXKccPrx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361475">
            <a:off x="5378880" y="5391274"/>
            <a:ext cx="473771" cy="8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http://t3.gstatic.com/images?q=tbn:ANd9GcQNR4q68aVvc5V_imUpmsH51R0e7T9FqXpVQpvGoFIK3kXKccPrx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052326">
            <a:off x="7121957" y="4967669"/>
            <a:ext cx="3635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3" descr="Clipart-Cartoon-Design-06vvv.gif"/>
          <p:cNvPicPr>
            <a:picLocks noChangeAspect="1"/>
          </p:cNvPicPr>
          <p:nvPr/>
        </p:nvPicPr>
        <p:blipFill>
          <a:blip r:embed="rId12" cstate="print"/>
          <a:srcRect l="3983" t="15488" r="2341" b="17131"/>
          <a:stretch>
            <a:fillRect/>
          </a:stretch>
        </p:blipFill>
        <p:spPr bwMode="auto">
          <a:xfrm flipH="1">
            <a:off x="6588224" y="3645024"/>
            <a:ext cx="1848927" cy="13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http://t3.gstatic.com/images?q=tbn:ANd9GcQNR4q68aVvc5V_imUpmsH51R0e7T9FqXpVQpvGoFIK3kXKccPrx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052326">
            <a:off x="6329869" y="5255700"/>
            <a:ext cx="3635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424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4" cstate="print"/>
          <a:stretch>
            <a:fillRect/>
          </a:stretch>
        </p:blipFill>
        <p:spPr>
          <a:xfrm>
            <a:off x="837165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Close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books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Open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books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Listen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carefully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Go</a:t>
            </a:r>
            <a:r>
              <a:rPr lang="pt-PT" sz="2800" dirty="0" smtClean="0">
                <a:latin typeface="Kristen ITC" pitchFamily="66" charset="0"/>
              </a:rPr>
              <a:t> to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board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3059832" y="2636912"/>
            <a:ext cx="3384376" cy="1224136"/>
          </a:xfrm>
          <a:prstGeom prst="wedgeRoundRectCallout">
            <a:avLst>
              <a:gd name="adj1" fmla="val -59905"/>
              <a:gd name="adj2" fmla="val 30323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412372" y="2708920"/>
            <a:ext cx="26741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Open </a:t>
            </a:r>
            <a:r>
              <a:rPr lang="pt-PT" sz="3600" b="1" dirty="0" err="1" smtClean="0">
                <a:latin typeface="Kristen ITC" pitchFamily="66" charset="0"/>
              </a:rPr>
              <a:t>your</a:t>
            </a:r>
            <a:r>
              <a:rPr lang="pt-PT" sz="3600" b="1" dirty="0" smtClean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books</a:t>
            </a:r>
            <a:r>
              <a:rPr lang="pt-PT" sz="3600" b="1" dirty="0" smtClean="0">
                <a:latin typeface="Kristen ITC" pitchFamily="66" charset="0"/>
              </a:rPr>
              <a:t>!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16" name="Imagem 20" descr="Clipart-Cartoon-Design-25.gif"/>
          <p:cNvPicPr>
            <a:picLocks noChangeAspect="1"/>
          </p:cNvPicPr>
          <p:nvPr/>
        </p:nvPicPr>
        <p:blipFill>
          <a:blip r:embed="rId8" cstate="print"/>
          <a:srcRect l="53571" t="8775" r="3571" b="13995"/>
          <a:stretch>
            <a:fillRect/>
          </a:stretch>
        </p:blipFill>
        <p:spPr bwMode="auto">
          <a:xfrm rot="21424831" flipH="1">
            <a:off x="920101" y="2576373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4" descr="Clipart-Cartoon-Design-07bb.gif"/>
          <p:cNvPicPr>
            <a:picLocks noChangeAspect="1"/>
          </p:cNvPicPr>
          <p:nvPr/>
        </p:nvPicPr>
        <p:blipFill>
          <a:blip r:embed="rId9" cstate="print"/>
          <a:srcRect t="10310" b="10310"/>
          <a:stretch>
            <a:fillRect/>
          </a:stretch>
        </p:blipFill>
        <p:spPr bwMode="auto">
          <a:xfrm>
            <a:off x="5940152" y="4437112"/>
            <a:ext cx="20875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t1.gstatic.com/images?q=tbn:ANd9GcTAZHpAW2FwFZVps1pVJ-6wwVOyfiKLPnDojB-Km5p55LHzXGLU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11773893" flipH="1" flipV="1">
            <a:off x="5670180" y="4023123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3664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5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Raise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hand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3092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3995"/>
          <a:stretch>
            <a:fillRect/>
          </a:stretch>
        </p:blipFill>
        <p:spPr bwMode="auto">
          <a:xfrm rot="21424831" flipH="1">
            <a:off x="4013797" y="2612295"/>
            <a:ext cx="1952157" cy="35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Do </a:t>
            </a:r>
            <a:r>
              <a:rPr lang="pt-PT" sz="2800" dirty="0" err="1" smtClean="0">
                <a:latin typeface="Kristen ITC" pitchFamily="66" charset="0"/>
              </a:rPr>
              <a:t>exercise</a:t>
            </a:r>
            <a:r>
              <a:rPr lang="pt-PT" sz="2800" dirty="0" smtClean="0">
                <a:latin typeface="Kristen ITC" pitchFamily="66" charset="0"/>
              </a:rPr>
              <a:t> 6!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971600" y="2564904"/>
            <a:ext cx="2880320" cy="1224136"/>
          </a:xfrm>
          <a:prstGeom prst="wedgeRoundRectCallout">
            <a:avLst>
              <a:gd name="adj1" fmla="val 59392"/>
              <a:gd name="adj2" fmla="val -9899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1187624" y="2564904"/>
            <a:ext cx="25314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Do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exercise</a:t>
            </a:r>
            <a:r>
              <a:rPr lang="pt-PT" sz="3600" b="1" dirty="0" smtClean="0">
                <a:latin typeface="Kristen ITC" pitchFamily="66" charset="0"/>
              </a:rPr>
              <a:t> 6!</a:t>
            </a:r>
            <a:endParaRPr lang="pt-PT" sz="3600" b="1" dirty="0">
              <a:latin typeface="Kristen ITC" pitchFamily="66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Work</a:t>
            </a:r>
            <a:r>
              <a:rPr lang="pt-PT" sz="2800" dirty="0" smtClean="0">
                <a:latin typeface="Kristen ITC" pitchFamily="66" charset="0"/>
              </a:rPr>
              <a:t> in </a:t>
            </a:r>
            <a:r>
              <a:rPr lang="pt-PT" sz="2800" dirty="0" err="1" smtClean="0">
                <a:latin typeface="Kristen ITC" pitchFamily="66" charset="0"/>
              </a:rPr>
              <a:t>pairs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Copy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from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board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0" name="Imagem 11" descr="Clipart-Cartoon-Design-04zz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24128" y="3573016"/>
            <a:ext cx="1962396" cy="25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43664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3884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Clean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board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3092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3995"/>
          <a:stretch>
            <a:fillRect/>
          </a:stretch>
        </p:blipFill>
        <p:spPr bwMode="auto">
          <a:xfrm rot="21424831" flipH="1">
            <a:off x="4402181" y="2612295"/>
            <a:ext cx="1952157" cy="35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Do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have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any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questions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755576" y="2636912"/>
            <a:ext cx="3456384" cy="1224136"/>
          </a:xfrm>
          <a:prstGeom prst="wedgeRoundRectCallout">
            <a:avLst>
              <a:gd name="adj1" fmla="val 60370"/>
              <a:gd name="adj2" fmla="val -13347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683568" y="2660719"/>
            <a:ext cx="362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Do </a:t>
            </a:r>
            <a:r>
              <a:rPr lang="pt-PT" sz="3600" b="1" dirty="0" err="1" smtClean="0">
                <a:latin typeface="Kristen ITC" pitchFamily="66" charset="0"/>
              </a:rPr>
              <a:t>you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have</a:t>
            </a:r>
            <a:r>
              <a:rPr lang="pt-PT" sz="3600" b="1" dirty="0" smtClean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any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questions</a:t>
            </a:r>
            <a:r>
              <a:rPr lang="pt-PT" sz="3600" b="1" dirty="0" smtClean="0">
                <a:latin typeface="Kristen ITC" pitchFamily="66" charset="0"/>
              </a:rPr>
              <a:t>?</a:t>
            </a:r>
            <a:endParaRPr lang="pt-PT" sz="3600" b="1" dirty="0">
              <a:latin typeface="Kristen ITC" pitchFamily="66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Show me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homework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Close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window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5" name="Imagem 10" descr="Clipart_School_Free_35.gif"/>
          <p:cNvPicPr>
            <a:picLocks noChangeAspect="1"/>
          </p:cNvPicPr>
          <p:nvPr/>
        </p:nvPicPr>
        <p:blipFill>
          <a:blip r:embed="rId9" cstate="print"/>
          <a:srcRect l="12201" t="11722" r="28635" b="7620"/>
          <a:stretch>
            <a:fillRect/>
          </a:stretch>
        </p:blipFill>
        <p:spPr bwMode="auto">
          <a:xfrm>
            <a:off x="6804248" y="3861048"/>
            <a:ext cx="136156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12" descr="imagesfh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804248" y="3140968"/>
            <a:ext cx="594387" cy="7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0432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12" descr="imagesfh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rot="1026897">
            <a:off x="7303743" y="3408977"/>
            <a:ext cx="432048" cy="52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m 12" descr="imagesfh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rot="430449">
            <a:off x="6214999" y="2612224"/>
            <a:ext cx="820094" cy="99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4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3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38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Pay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attention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How</a:t>
            </a:r>
            <a:r>
              <a:rPr lang="pt-PT" sz="2800" dirty="0" smtClean="0">
                <a:latin typeface="Kristen ITC" pitchFamily="66" charset="0"/>
              </a:rPr>
              <a:t> do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spell</a:t>
            </a:r>
            <a:r>
              <a:rPr lang="pt-PT" sz="2800" dirty="0" smtClean="0">
                <a:latin typeface="Kristen ITC" pitchFamily="66" charset="0"/>
              </a:rPr>
              <a:t> …?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Did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do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homework</a:t>
            </a:r>
            <a:r>
              <a:rPr lang="pt-PT" sz="2800" dirty="0" smtClean="0">
                <a:latin typeface="Kristen ITC" pitchFamily="66" charset="0"/>
              </a:rPr>
              <a:t>?  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Repeat</a:t>
            </a:r>
            <a:r>
              <a:rPr lang="pt-PT" sz="2800" dirty="0" smtClean="0">
                <a:latin typeface="Kristen ITC" pitchFamily="66" charset="0"/>
              </a:rPr>
              <a:t>, </a:t>
            </a:r>
            <a:r>
              <a:rPr lang="pt-PT" sz="2800" dirty="0" err="1" smtClean="0">
                <a:latin typeface="Kristen ITC" pitchFamily="66" charset="0"/>
              </a:rPr>
              <a:t>please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1" name="Chamada rectangular arredondada 20"/>
          <p:cNvSpPr/>
          <p:nvPr/>
        </p:nvSpPr>
        <p:spPr>
          <a:xfrm>
            <a:off x="827584" y="2636912"/>
            <a:ext cx="2880320" cy="1224136"/>
          </a:xfrm>
          <a:prstGeom prst="wedgeRoundRectCallout">
            <a:avLst>
              <a:gd name="adj1" fmla="val 58311"/>
              <a:gd name="adj2" fmla="val -21391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971600" y="2708920"/>
            <a:ext cx="2741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How</a:t>
            </a:r>
            <a:r>
              <a:rPr lang="pt-PT" sz="3600" b="1" dirty="0" smtClean="0">
                <a:latin typeface="Kristen ITC" pitchFamily="66" charset="0"/>
              </a:rPr>
              <a:t> do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you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spell</a:t>
            </a:r>
            <a:r>
              <a:rPr lang="pt-PT" sz="3600" b="1" dirty="0" smtClean="0">
                <a:latin typeface="Kristen ITC" pitchFamily="66" charset="0"/>
              </a:rPr>
              <a:t>…?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14" name="Imagem 20" descr="Clipart-Cartoon-Design-25.gif"/>
          <p:cNvPicPr>
            <a:picLocks noChangeAspect="1"/>
          </p:cNvPicPr>
          <p:nvPr/>
        </p:nvPicPr>
        <p:blipFill>
          <a:blip r:embed="rId8" cstate="print"/>
          <a:srcRect l="53571" t="8775" r="3571" b="13995"/>
          <a:stretch>
            <a:fillRect/>
          </a:stretch>
        </p:blipFill>
        <p:spPr bwMode="auto">
          <a:xfrm rot="21424831" flipH="1">
            <a:off x="3805615" y="2400407"/>
            <a:ext cx="2122488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thinking-boy-clipart-clipart-panda-free-clipart-images-WBvAbc-clipart.gif"/>
          <p:cNvPicPr>
            <a:picLocks noChangeAspect="1"/>
          </p:cNvPicPr>
          <p:nvPr/>
        </p:nvPicPr>
        <p:blipFill>
          <a:blip r:embed="rId9" cstate="print"/>
          <a:srcRect r="50000"/>
          <a:stretch>
            <a:fillRect/>
          </a:stretch>
        </p:blipFill>
        <p:spPr>
          <a:xfrm flipH="1">
            <a:off x="5580112" y="4031903"/>
            <a:ext cx="1409219" cy="2133401"/>
          </a:xfrm>
          <a:prstGeom prst="rect">
            <a:avLst/>
          </a:prstGeom>
        </p:spPr>
      </p:pic>
      <p:pic>
        <p:nvPicPr>
          <p:cNvPr id="25" name="Picture 5" descr="C:\Users\Carlos\AppData\Local\Microsoft\Windows\Temporary Internet Files\Content.IE5\BPZZUZT3\MC900441376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003078"/>
            <a:ext cx="2058829" cy="150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ângulo 31"/>
          <p:cNvSpPr/>
          <p:nvPr/>
        </p:nvSpPr>
        <p:spPr>
          <a:xfrm>
            <a:off x="6516216" y="3429000"/>
            <a:ext cx="156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400" dirty="0" smtClean="0">
                <a:latin typeface="Britannic Bold" pitchFamily="34" charset="0"/>
              </a:rPr>
              <a:t>T-E-A…???</a:t>
            </a:r>
            <a:endParaRPr lang="pt-PT" sz="2400" dirty="0">
              <a:latin typeface="Britannic Bold" pitchFamily="34" charset="0"/>
            </a:endParaRPr>
          </a:p>
        </p:txBody>
      </p:sp>
      <p:pic>
        <p:nvPicPr>
          <p:cNvPr id="33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0432" y="40466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460432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Listen</a:t>
            </a:r>
            <a:r>
              <a:rPr lang="pt-PT" sz="2800" dirty="0" smtClean="0">
                <a:latin typeface="Kristen ITC" pitchFamily="66" charset="0"/>
              </a:rPr>
              <a:t> to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song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dirty="0" err="1" smtClean="0">
                <a:latin typeface="Kristen ITC" pitchFamily="66" charset="0"/>
              </a:rPr>
              <a:t>Raise</a:t>
            </a:r>
            <a:r>
              <a:rPr lang="pt-PT" sz="2400" dirty="0" smtClean="0">
                <a:latin typeface="Kristen ITC" pitchFamily="66" charset="0"/>
              </a:rPr>
              <a:t> </a:t>
            </a:r>
            <a:r>
              <a:rPr lang="pt-PT" sz="2400" dirty="0" err="1" smtClean="0">
                <a:latin typeface="Kristen ITC" pitchFamily="66" charset="0"/>
              </a:rPr>
              <a:t>your</a:t>
            </a:r>
            <a:r>
              <a:rPr lang="pt-PT" sz="2400" dirty="0" smtClean="0">
                <a:latin typeface="Kristen ITC" pitchFamily="66" charset="0"/>
              </a:rPr>
              <a:t> </a:t>
            </a:r>
            <a:r>
              <a:rPr lang="pt-PT" sz="2400" dirty="0" err="1" smtClean="0">
                <a:latin typeface="Kristen ITC" pitchFamily="66" charset="0"/>
              </a:rPr>
              <a:t>hand</a:t>
            </a:r>
            <a:r>
              <a:rPr lang="pt-PT" sz="2400" dirty="0" smtClean="0">
                <a:latin typeface="Kristen ITC" pitchFamily="66" charset="0"/>
              </a:rPr>
              <a:t> </a:t>
            </a:r>
            <a:r>
              <a:rPr lang="pt-PT" sz="2400" dirty="0" err="1" smtClean="0">
                <a:latin typeface="Kristen ITC" pitchFamily="66" charset="0"/>
              </a:rPr>
              <a:t>if</a:t>
            </a:r>
            <a:r>
              <a:rPr lang="pt-PT" sz="2400" dirty="0" smtClean="0">
                <a:latin typeface="Kristen ITC" pitchFamily="66" charset="0"/>
              </a:rPr>
              <a:t> </a:t>
            </a:r>
            <a:r>
              <a:rPr lang="pt-PT" sz="2400" dirty="0" err="1" smtClean="0">
                <a:latin typeface="Kristen ITC" pitchFamily="66" charset="0"/>
              </a:rPr>
              <a:t>you</a:t>
            </a:r>
            <a:r>
              <a:rPr lang="pt-PT" sz="2400" dirty="0" smtClean="0">
                <a:latin typeface="Kristen ITC" pitchFamily="66" charset="0"/>
              </a:rPr>
              <a:t> </a:t>
            </a:r>
            <a:r>
              <a:rPr lang="pt-PT" sz="2400" dirty="0" err="1" smtClean="0">
                <a:latin typeface="Kristen ITC" pitchFamily="66" charset="0"/>
              </a:rPr>
              <a:t>want</a:t>
            </a:r>
            <a:r>
              <a:rPr lang="pt-PT" sz="2400" dirty="0" smtClean="0">
                <a:latin typeface="Kristen ITC" pitchFamily="66" charset="0"/>
              </a:rPr>
              <a:t> to </a:t>
            </a:r>
            <a:r>
              <a:rPr lang="pt-PT" sz="2400" dirty="0" err="1" smtClean="0">
                <a:latin typeface="Kristen ITC" pitchFamily="66" charset="0"/>
              </a:rPr>
              <a:t>answer</a:t>
            </a:r>
            <a:r>
              <a:rPr lang="pt-PT" sz="2400" dirty="0" smtClean="0">
                <a:latin typeface="Kristen ITC" pitchFamily="66" charset="0"/>
              </a:rPr>
              <a:t>!</a:t>
            </a:r>
            <a:endParaRPr lang="pt-PT" sz="24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Come </a:t>
            </a:r>
            <a:r>
              <a:rPr lang="pt-PT" sz="2800" dirty="0" err="1" smtClean="0">
                <a:latin typeface="Kristen ITC" pitchFamily="66" charset="0"/>
              </a:rPr>
              <a:t>here</a:t>
            </a:r>
            <a:r>
              <a:rPr lang="pt-PT" sz="2800" dirty="0" smtClean="0">
                <a:latin typeface="Kristen ITC" pitchFamily="66" charset="0"/>
              </a:rPr>
              <a:t>, </a:t>
            </a:r>
            <a:r>
              <a:rPr lang="pt-PT" sz="2800" dirty="0" err="1" smtClean="0">
                <a:latin typeface="Kristen ITC" pitchFamily="66" charset="0"/>
              </a:rPr>
              <a:t>please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Look </a:t>
            </a:r>
            <a:r>
              <a:rPr lang="pt-PT" sz="2800" dirty="0" err="1" smtClean="0">
                <a:latin typeface="Kristen ITC" pitchFamily="66" charset="0"/>
              </a:rPr>
              <a:t>at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board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20" descr="Clipart-Cartoon-Design-25.gif"/>
          <p:cNvPicPr>
            <a:picLocks noChangeAspect="1"/>
          </p:cNvPicPr>
          <p:nvPr/>
        </p:nvPicPr>
        <p:blipFill>
          <a:blip r:embed="rId8" cstate="print"/>
          <a:srcRect l="53571" t="8775" r="3571" b="13995"/>
          <a:stretch>
            <a:fillRect/>
          </a:stretch>
        </p:blipFill>
        <p:spPr bwMode="auto">
          <a:xfrm rot="21424831" flipH="1">
            <a:off x="848094" y="2541684"/>
            <a:ext cx="2009678" cy="36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2699792" y="2636912"/>
            <a:ext cx="3888432" cy="1800200"/>
          </a:xfrm>
          <a:prstGeom prst="wedgeRoundRectCallout">
            <a:avLst>
              <a:gd name="adj1" fmla="val -58696"/>
              <a:gd name="adj2" fmla="val -17024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2699792" y="2754794"/>
            <a:ext cx="3998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Raise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your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hand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if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you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want</a:t>
            </a:r>
            <a:r>
              <a:rPr lang="pt-PT" sz="3600" b="1" dirty="0" smtClean="0">
                <a:latin typeface="Kristen ITC" pitchFamily="66" charset="0"/>
              </a:rPr>
              <a:t> to </a:t>
            </a:r>
            <a:r>
              <a:rPr lang="pt-PT" sz="3600" b="1" dirty="0" err="1" smtClean="0">
                <a:latin typeface="Kristen ITC" pitchFamily="66" charset="0"/>
              </a:rPr>
              <a:t>answer</a:t>
            </a:r>
            <a:r>
              <a:rPr lang="pt-PT" sz="3600" b="1" dirty="0" smtClean="0">
                <a:latin typeface="Kristen ITC" pitchFamily="66" charset="0"/>
              </a:rPr>
              <a:t>!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24" name="Imagem 13" descr="Clipart-Cartoon-Design-1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300192" y="3501008"/>
            <a:ext cx="2021714" cy="260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0432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6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Did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bring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books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3092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3995"/>
          <a:stretch>
            <a:fillRect/>
          </a:stretch>
        </p:blipFill>
        <p:spPr bwMode="auto">
          <a:xfrm rot="21424831" flipH="1">
            <a:off x="4013798" y="2612295"/>
            <a:ext cx="1952157" cy="35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Put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things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away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755576" y="2636912"/>
            <a:ext cx="3096344" cy="1224136"/>
          </a:xfrm>
          <a:prstGeom prst="wedgeRoundRectCallout">
            <a:avLst>
              <a:gd name="adj1" fmla="val 60370"/>
              <a:gd name="adj2" fmla="val -13347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467544" y="2660719"/>
            <a:ext cx="362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Put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your</a:t>
            </a:r>
            <a:r>
              <a:rPr lang="pt-PT" sz="3600" b="1" dirty="0" smtClean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things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away</a:t>
            </a:r>
            <a:r>
              <a:rPr lang="pt-PT" sz="3600" b="1" dirty="0" smtClean="0">
                <a:latin typeface="Kristen ITC" pitchFamily="66" charset="0"/>
              </a:rPr>
              <a:t>!</a:t>
            </a:r>
            <a:endParaRPr lang="pt-PT" sz="3600" b="1" dirty="0">
              <a:latin typeface="Kristen ITC" pitchFamily="66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Try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again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Come in!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0" name="Imagem 11" descr="Clipart-Cartoon-Design-11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flipH="1">
            <a:off x="6156176" y="3429000"/>
            <a:ext cx="2171569" cy="279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m 16" descr="9scoo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013176"/>
            <a:ext cx="952148" cy="100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0432" y="4766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m 34" descr="bu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4208" y="4365104"/>
            <a:ext cx="725066" cy="725066"/>
          </a:xfrm>
          <a:prstGeom prst="rect">
            <a:avLst/>
          </a:prstGeom>
        </p:spPr>
      </p:pic>
      <p:pic>
        <p:nvPicPr>
          <p:cNvPr id="24" name="Picture 2" descr="http://t1.gstatic.com/images?q=tbn:ANd9GcTAZHpAW2FwFZVps1pVJ-6wwVOyfiKLPnDojB-Km5p55LHzXGLU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rot="18579002">
            <a:off x="5697860" y="4194820"/>
            <a:ext cx="930050" cy="93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4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212</Words>
  <PresentationFormat>Apresentação no Ecrã (4:3)</PresentationFormat>
  <Paragraphs>54</Paragraphs>
  <Slides>10</Slides>
  <Notes>0</Notes>
  <HiddenSlides>0</HiddenSlides>
  <MMClips>18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2011-09-03T11:18:03Z</dcterms:created>
  <dcterms:modified xsi:type="dcterms:W3CDTF">2016-09-08T10:25:59Z</dcterms:modified>
</cp:coreProperties>
</file>