
<file path=[Content_Types].xml><?xml version="1.0" encoding="utf-8"?>
<Types xmlns="http://schemas.openxmlformats.org/package/2006/content-types">
  <Default Extension="avi" ContentType="video/x-msvideo"/>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68" r:id="rId2"/>
    <p:sldId id="371" r:id="rId3"/>
    <p:sldId id="393" r:id="rId4"/>
    <p:sldId id="396" r:id="rId5"/>
    <p:sldId id="263" r:id="rId6"/>
    <p:sldId id="264" r:id="rId7"/>
    <p:sldId id="395" r:id="rId8"/>
    <p:sldId id="397" r:id="rId9"/>
    <p:sldId id="398" r:id="rId10"/>
    <p:sldId id="429" r:id="rId11"/>
    <p:sldId id="399" r:id="rId12"/>
    <p:sldId id="430" r:id="rId13"/>
    <p:sldId id="394" r:id="rId14"/>
    <p:sldId id="431" r:id="rId15"/>
    <p:sldId id="433" r:id="rId16"/>
    <p:sldId id="43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5" autoAdjust="0"/>
    <p:restoredTop sz="94660"/>
  </p:normalViewPr>
  <p:slideViewPr>
    <p:cSldViewPr>
      <p:cViewPr varScale="1">
        <p:scale>
          <a:sx n="64" d="100"/>
          <a:sy n="64" d="100"/>
        </p:scale>
        <p:origin x="14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179B53-D6EE-40E3-A45A-A21F062D0A0D}" type="datetimeFigureOut">
              <a:rPr lang="en-US" smtClean="0"/>
              <a:pPr/>
              <a:t>8/11/2022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066088-79B6-43FD-8169-9C1DCC446DC5}" type="slidenum">
              <a:rPr lang="en-US" smtClean="0"/>
              <a:pPr/>
              <a:t>‹#›</a:t>
            </a:fld>
            <a:endParaRPr lang="en-US"/>
          </a:p>
        </p:txBody>
      </p:sp>
    </p:spTree>
    <p:extLst>
      <p:ext uri="{BB962C8B-B14F-4D97-AF65-F5344CB8AC3E}">
        <p14:creationId xmlns:p14="http://schemas.microsoft.com/office/powerpoint/2010/main" val="2321525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1</a:t>
            </a:fld>
            <a:endParaRPr lang="en-US"/>
          </a:p>
        </p:txBody>
      </p:sp>
    </p:spTree>
    <p:extLst>
      <p:ext uri="{BB962C8B-B14F-4D97-AF65-F5344CB8AC3E}">
        <p14:creationId xmlns:p14="http://schemas.microsoft.com/office/powerpoint/2010/main" val="330681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5</a:t>
            </a:fld>
            <a:endParaRPr lang="en-US"/>
          </a:p>
        </p:txBody>
      </p:sp>
    </p:spTree>
    <p:extLst>
      <p:ext uri="{BB962C8B-B14F-4D97-AF65-F5344CB8AC3E}">
        <p14:creationId xmlns:p14="http://schemas.microsoft.com/office/powerpoint/2010/main" val="301915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6</a:t>
            </a:fld>
            <a:endParaRPr lang="en-US"/>
          </a:p>
        </p:txBody>
      </p:sp>
    </p:spTree>
    <p:extLst>
      <p:ext uri="{BB962C8B-B14F-4D97-AF65-F5344CB8AC3E}">
        <p14:creationId xmlns:p14="http://schemas.microsoft.com/office/powerpoint/2010/main" val="380522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9</a:t>
            </a:fld>
            <a:endParaRPr lang="en-US"/>
          </a:p>
        </p:txBody>
      </p:sp>
    </p:spTree>
    <p:extLst>
      <p:ext uri="{BB962C8B-B14F-4D97-AF65-F5344CB8AC3E}">
        <p14:creationId xmlns:p14="http://schemas.microsoft.com/office/powerpoint/2010/main" val="48267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12</a:t>
            </a:fld>
            <a:endParaRPr lang="en-US"/>
          </a:p>
        </p:txBody>
      </p:sp>
    </p:spTree>
    <p:extLst>
      <p:ext uri="{BB962C8B-B14F-4D97-AF65-F5344CB8AC3E}">
        <p14:creationId xmlns:p14="http://schemas.microsoft.com/office/powerpoint/2010/main" val="326437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15</a:t>
            </a:fld>
            <a:endParaRPr lang="en-US"/>
          </a:p>
        </p:txBody>
      </p:sp>
    </p:spTree>
    <p:extLst>
      <p:ext uri="{BB962C8B-B14F-4D97-AF65-F5344CB8AC3E}">
        <p14:creationId xmlns:p14="http://schemas.microsoft.com/office/powerpoint/2010/main" val="367568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fld id="{87571FF3-EBBD-4D15-B809-B697020371BB}" type="datetimeFigureOut">
              <a:rPr lang="en-US"/>
              <a:pPr>
                <a:defRPr/>
              </a:pPr>
              <a:t>8/11/2022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011A06-BB4B-485F-BE5F-C672B698EFC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D3E74C-22C4-4F63-9B69-88079DB08943}"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D3E74C-22C4-4F63-9B69-88079DB08943}"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D3E74C-22C4-4F63-9B69-88079DB08943}" type="datetimeFigureOut">
              <a:rPr lang="en-US" smtClean="0"/>
              <a:pPr/>
              <a:t>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D3E74C-22C4-4F63-9B69-88079DB08943}" type="datetimeFigureOut">
              <a:rPr lang="en-US" smtClean="0"/>
              <a:pPr/>
              <a:t>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3E74C-22C4-4F63-9B69-88079DB08943}" type="datetimeFigureOut">
              <a:rPr lang="en-US" smtClean="0"/>
              <a:pPr/>
              <a:t>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E74C-22C4-4F63-9B69-88079DB08943}"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E74C-22C4-4F63-9B69-88079DB08943}"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3E74C-22C4-4F63-9B69-88079DB08943}" type="datetimeFigureOut">
              <a:rPr lang="en-US" smtClean="0"/>
              <a:pPr/>
              <a:t>8/11/2022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07690-9064-4386-9160-5DC269561F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12.xml"/><Relationship Id="rId1" Type="http://schemas.openxmlformats.org/officeDocument/2006/relationships/audio" Target="file:///F:\PHONG%20CHONG%20MA%20TUY%20HIV%20-%20AIDS%20(%20Thanh%20pho)%202008-2009\TRUYEN%20THONG%20MA%20TUY\Mo%20uoc%20ngay%20mai.mp3" TargetMode="External"/><Relationship Id="rId6" Type="http://schemas.openxmlformats.org/officeDocument/2006/relationships/image" Target="../media/image3.wmf"/><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p>
            <a:pPr marL="342900" indent="-342900" algn="ctr"/>
            <a:endParaRPr lang="vi-VN" b="1"/>
          </a:p>
        </p:txBody>
      </p:sp>
      <p:sp>
        <p:nvSpPr>
          <p:cNvPr id="139268" name="AutoShape 4"/>
          <p:cNvSpPr>
            <a:spLocks noChangeArrowheads="1"/>
          </p:cNvSpPr>
          <p:nvPr/>
        </p:nvSpPr>
        <p:spPr bwMode="auto">
          <a:xfrm>
            <a:off x="7315200" y="4876800"/>
            <a:ext cx="428625" cy="409575"/>
          </a:xfrm>
          <a:prstGeom prst="irregularSeal1">
            <a:avLst/>
          </a:prstGeom>
          <a:gradFill rotWithShape="1">
            <a:gsLst>
              <a:gs pos="0">
                <a:srgbClr val="E6F8A6">
                  <a:alpha val="62000"/>
                </a:srgbClr>
              </a:gs>
              <a:gs pos="100000">
                <a:srgbClr val="FF0066"/>
              </a:gs>
            </a:gsLst>
            <a:lin ang="5400000" scaled="1"/>
          </a:gradFill>
          <a:ln w="9525">
            <a:noFill/>
            <a:miter lim="800000"/>
            <a:headEnd/>
            <a:tailEnd/>
          </a:ln>
        </p:spPr>
        <p:txBody>
          <a:bodyPr wrap="none" anchor="ctr"/>
          <a:lstStyle/>
          <a:p>
            <a:endParaRPr lang="vi-VN"/>
          </a:p>
        </p:txBody>
      </p:sp>
      <p:sp>
        <p:nvSpPr>
          <p:cNvPr id="139269" name="AutoShape 5"/>
          <p:cNvSpPr>
            <a:spLocks noChangeArrowheads="1"/>
          </p:cNvSpPr>
          <p:nvPr/>
        </p:nvSpPr>
        <p:spPr bwMode="auto">
          <a:xfrm>
            <a:off x="0" y="3505200"/>
            <a:ext cx="366713" cy="431800"/>
          </a:xfrm>
          <a:prstGeom prst="irregularSeal1">
            <a:avLst/>
          </a:prstGeom>
          <a:gradFill rotWithShape="1">
            <a:gsLst>
              <a:gs pos="0">
                <a:srgbClr val="FF0066"/>
              </a:gs>
              <a:gs pos="100000">
                <a:srgbClr val="FF0000">
                  <a:alpha val="3998"/>
                </a:srgbClr>
              </a:gs>
            </a:gsLst>
            <a:path path="rect">
              <a:fillToRect r="100000" b="100000"/>
            </a:path>
          </a:gradFill>
          <a:ln w="9525">
            <a:noFill/>
            <a:miter lim="800000"/>
            <a:headEnd/>
            <a:tailEnd/>
          </a:ln>
        </p:spPr>
        <p:txBody>
          <a:bodyPr wrap="none" anchor="ctr"/>
          <a:lstStyle/>
          <a:p>
            <a:endParaRPr lang="vi-VN"/>
          </a:p>
        </p:txBody>
      </p:sp>
      <p:sp>
        <p:nvSpPr>
          <p:cNvPr id="139270" name="AutoShape 6"/>
          <p:cNvSpPr>
            <a:spLocks noChangeArrowheads="1"/>
          </p:cNvSpPr>
          <p:nvPr/>
        </p:nvSpPr>
        <p:spPr bwMode="auto">
          <a:xfrm>
            <a:off x="169863" y="5511800"/>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vi-VN"/>
          </a:p>
        </p:txBody>
      </p:sp>
      <p:sp>
        <p:nvSpPr>
          <p:cNvPr id="139271" name="AutoShape 7"/>
          <p:cNvSpPr>
            <a:spLocks noChangeArrowheads="1"/>
          </p:cNvSpPr>
          <p:nvPr/>
        </p:nvSpPr>
        <p:spPr bwMode="auto">
          <a:xfrm>
            <a:off x="8001000" y="381000"/>
            <a:ext cx="609600" cy="685800"/>
          </a:xfrm>
          <a:prstGeom prst="star5">
            <a:avLst/>
          </a:prstGeom>
          <a:gradFill rotWithShape="1">
            <a:gsLst>
              <a:gs pos="0">
                <a:srgbClr val="1907FD"/>
              </a:gs>
              <a:gs pos="100000">
                <a:schemeClr val="bg1"/>
              </a:gs>
            </a:gsLst>
            <a:path path="shape">
              <a:fillToRect l="50000" t="50000" r="50000" b="50000"/>
            </a:path>
          </a:gradFill>
          <a:ln>
            <a:noFill/>
          </a:ln>
          <a:effectLst/>
        </p:spPr>
        <p:txBody>
          <a:bodyPr wrap="none" anchor="ctr"/>
          <a:lstStyle/>
          <a:p>
            <a:pPr>
              <a:defRPr/>
            </a:pPr>
            <a:endParaRPr lang="vi-VN"/>
          </a:p>
        </p:txBody>
      </p:sp>
      <p:sp>
        <p:nvSpPr>
          <p:cNvPr id="139272" name="AutoShape 8"/>
          <p:cNvSpPr>
            <a:spLocks noChangeArrowheads="1"/>
          </p:cNvSpPr>
          <p:nvPr/>
        </p:nvSpPr>
        <p:spPr bwMode="auto">
          <a:xfrm>
            <a:off x="2246313" y="9525"/>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vi-VN"/>
          </a:p>
        </p:txBody>
      </p:sp>
      <p:sp>
        <p:nvSpPr>
          <p:cNvPr id="139273" name="AutoShape 9"/>
          <p:cNvSpPr>
            <a:spLocks noChangeArrowheads="1"/>
          </p:cNvSpPr>
          <p:nvPr/>
        </p:nvSpPr>
        <p:spPr bwMode="auto">
          <a:xfrm>
            <a:off x="4648200" y="381000"/>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vi-VN"/>
          </a:p>
        </p:txBody>
      </p:sp>
      <p:sp>
        <p:nvSpPr>
          <p:cNvPr id="139274" name="AutoShape 10"/>
          <p:cNvSpPr>
            <a:spLocks noChangeArrowheads="1"/>
          </p:cNvSpPr>
          <p:nvPr/>
        </p:nvSpPr>
        <p:spPr bwMode="auto">
          <a:xfrm>
            <a:off x="381000" y="2362200"/>
            <a:ext cx="685800" cy="6096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a:defRPr/>
            </a:pPr>
            <a:endParaRPr lang="vi-VN"/>
          </a:p>
        </p:txBody>
      </p:sp>
      <p:sp>
        <p:nvSpPr>
          <p:cNvPr id="139275" name="AutoShape 11"/>
          <p:cNvSpPr>
            <a:spLocks noChangeArrowheads="1"/>
          </p:cNvSpPr>
          <p:nvPr/>
        </p:nvSpPr>
        <p:spPr bwMode="auto">
          <a:xfrm>
            <a:off x="5638800" y="228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vi-VN"/>
          </a:p>
        </p:txBody>
      </p:sp>
      <p:sp>
        <p:nvSpPr>
          <p:cNvPr id="139276" name="AutoShape 12"/>
          <p:cNvSpPr>
            <a:spLocks noChangeArrowheads="1"/>
          </p:cNvSpPr>
          <p:nvPr/>
        </p:nvSpPr>
        <p:spPr bwMode="auto">
          <a:xfrm>
            <a:off x="3048000" y="533400"/>
            <a:ext cx="366713" cy="431800"/>
          </a:xfrm>
          <a:prstGeom prst="irregularSeal1">
            <a:avLst/>
          </a:prstGeom>
          <a:gradFill rotWithShape="1">
            <a:gsLst>
              <a:gs pos="0">
                <a:srgbClr val="FF0066"/>
              </a:gs>
              <a:gs pos="100000">
                <a:srgbClr val="FF0000">
                  <a:alpha val="3998"/>
                </a:srgbClr>
              </a:gs>
            </a:gsLst>
            <a:path path="rect">
              <a:fillToRect r="100000" b="100000"/>
            </a:path>
          </a:gradFill>
          <a:ln w="9525">
            <a:noFill/>
            <a:miter lim="800000"/>
            <a:headEnd/>
            <a:tailEnd/>
          </a:ln>
        </p:spPr>
        <p:txBody>
          <a:bodyPr wrap="none" anchor="ctr"/>
          <a:lstStyle/>
          <a:p>
            <a:endParaRPr lang="vi-VN"/>
          </a:p>
        </p:txBody>
      </p:sp>
      <p:pic>
        <p:nvPicPr>
          <p:cNvPr id="3084" name="Picture 13" descr="POINSET2"/>
          <p:cNvPicPr>
            <a:picLocks noChangeAspect="1" noChangeArrowheads="1"/>
          </p:cNvPicPr>
          <p:nvPr/>
        </p:nvPicPr>
        <p:blipFill>
          <a:blip r:embed="rId4"/>
          <a:srcRect/>
          <a:stretch>
            <a:fillRect/>
          </a:stretch>
        </p:blipFill>
        <p:spPr bwMode="auto">
          <a:xfrm rot="5626853">
            <a:off x="8220868" y="78582"/>
            <a:ext cx="849313" cy="844550"/>
          </a:xfrm>
          <a:prstGeom prst="rect">
            <a:avLst/>
          </a:prstGeom>
          <a:noFill/>
          <a:ln w="9525">
            <a:noFill/>
            <a:miter lim="800000"/>
            <a:headEnd/>
            <a:tailEnd/>
          </a:ln>
        </p:spPr>
      </p:pic>
      <p:sp>
        <p:nvSpPr>
          <p:cNvPr id="139278" name="AutoShape 14"/>
          <p:cNvSpPr>
            <a:spLocks noChangeArrowheads="1"/>
          </p:cNvSpPr>
          <p:nvPr/>
        </p:nvSpPr>
        <p:spPr bwMode="auto">
          <a:xfrm>
            <a:off x="1524000" y="1219200"/>
            <a:ext cx="508000" cy="403225"/>
          </a:xfrm>
          <a:prstGeom prst="star4">
            <a:avLst>
              <a:gd name="adj" fmla="val 12500"/>
            </a:avLst>
          </a:prstGeom>
          <a:solidFill>
            <a:srgbClr val="FF0000"/>
          </a:solidFill>
          <a:ln w="9525">
            <a:noFill/>
            <a:miter lim="800000"/>
            <a:headEnd/>
            <a:tailEnd/>
          </a:ln>
        </p:spPr>
        <p:txBody>
          <a:bodyPr wrap="none" anchor="ctr"/>
          <a:lstStyle/>
          <a:p>
            <a:endParaRPr lang="vi-VN"/>
          </a:p>
        </p:txBody>
      </p:sp>
      <p:sp>
        <p:nvSpPr>
          <p:cNvPr id="139279" name="AutoShape 15"/>
          <p:cNvSpPr>
            <a:spLocks noChangeArrowheads="1"/>
          </p:cNvSpPr>
          <p:nvPr/>
        </p:nvSpPr>
        <p:spPr bwMode="auto">
          <a:xfrm>
            <a:off x="8458200" y="1981200"/>
            <a:ext cx="385763" cy="439738"/>
          </a:xfrm>
          <a:prstGeom prst="star5">
            <a:avLst/>
          </a:prstGeom>
          <a:gradFill rotWithShape="1">
            <a:gsLst>
              <a:gs pos="0">
                <a:schemeClr val="accent1"/>
              </a:gs>
              <a:gs pos="100000">
                <a:srgbClr val="FF0066"/>
              </a:gs>
            </a:gsLst>
            <a:path path="shape">
              <a:fillToRect l="50000" t="50000" r="50000" b="50000"/>
            </a:path>
          </a:gradFill>
          <a:ln>
            <a:noFill/>
          </a:ln>
          <a:effectLst/>
        </p:spPr>
        <p:txBody>
          <a:bodyPr wrap="none" anchor="ctr"/>
          <a:lstStyle/>
          <a:p>
            <a:pPr>
              <a:defRPr/>
            </a:pPr>
            <a:endParaRPr lang="vi-VN"/>
          </a:p>
        </p:txBody>
      </p:sp>
      <p:sp>
        <p:nvSpPr>
          <p:cNvPr id="139280" name="AutoShape 16"/>
          <p:cNvSpPr>
            <a:spLocks noChangeArrowheads="1"/>
          </p:cNvSpPr>
          <p:nvPr/>
        </p:nvSpPr>
        <p:spPr bwMode="auto">
          <a:xfrm>
            <a:off x="3429000" y="60198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vi-VN"/>
          </a:p>
        </p:txBody>
      </p:sp>
      <p:sp>
        <p:nvSpPr>
          <p:cNvPr id="139281" name="AutoShape 17"/>
          <p:cNvSpPr>
            <a:spLocks noChangeArrowheads="1"/>
          </p:cNvSpPr>
          <p:nvPr/>
        </p:nvSpPr>
        <p:spPr bwMode="auto">
          <a:xfrm>
            <a:off x="8305800" y="403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endParaRPr lang="vi-VN"/>
          </a:p>
        </p:txBody>
      </p:sp>
      <p:sp>
        <p:nvSpPr>
          <p:cNvPr id="139282" name="AutoShape 18"/>
          <p:cNvSpPr>
            <a:spLocks noChangeArrowheads="1"/>
          </p:cNvSpPr>
          <p:nvPr/>
        </p:nvSpPr>
        <p:spPr bwMode="auto">
          <a:xfrm flipV="1">
            <a:off x="2286000" y="5867400"/>
            <a:ext cx="609600" cy="990600"/>
          </a:xfrm>
          <a:prstGeom prst="star5">
            <a:avLst/>
          </a:prstGeom>
          <a:gradFill rotWithShape="1">
            <a:gsLst>
              <a:gs pos="0">
                <a:srgbClr val="1907FD"/>
              </a:gs>
              <a:gs pos="100000">
                <a:schemeClr val="bg1"/>
              </a:gs>
            </a:gsLst>
            <a:path path="shape">
              <a:fillToRect l="50000" t="50000" r="50000" b="50000"/>
            </a:path>
          </a:gradFill>
          <a:ln>
            <a:noFill/>
          </a:ln>
          <a:effectLst/>
        </p:spPr>
        <p:txBody>
          <a:bodyPr wrap="none" anchor="ctr"/>
          <a:lstStyle/>
          <a:p>
            <a:pPr>
              <a:defRPr/>
            </a:pPr>
            <a:endParaRPr lang="vi-VN"/>
          </a:p>
        </p:txBody>
      </p:sp>
      <p:sp>
        <p:nvSpPr>
          <p:cNvPr id="139283" name="AutoShape 19"/>
          <p:cNvSpPr>
            <a:spLocks noChangeArrowheads="1"/>
          </p:cNvSpPr>
          <p:nvPr/>
        </p:nvSpPr>
        <p:spPr bwMode="auto">
          <a:xfrm>
            <a:off x="5562600" y="58674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vi-VN"/>
          </a:p>
        </p:txBody>
      </p:sp>
      <p:sp>
        <p:nvSpPr>
          <p:cNvPr id="139284" name="AutoShape 20"/>
          <p:cNvSpPr>
            <a:spLocks noChangeArrowheads="1"/>
          </p:cNvSpPr>
          <p:nvPr/>
        </p:nvSpPr>
        <p:spPr bwMode="auto">
          <a:xfrm>
            <a:off x="7696200" y="5943600"/>
            <a:ext cx="533400" cy="533400"/>
          </a:xfrm>
          <a:prstGeom prst="star5">
            <a:avLst/>
          </a:prstGeom>
          <a:gradFill rotWithShape="1">
            <a:gsLst>
              <a:gs pos="0">
                <a:srgbClr val="FFFF00"/>
              </a:gs>
              <a:gs pos="100000">
                <a:srgbClr val="1907FD"/>
              </a:gs>
            </a:gsLst>
            <a:path path="shape">
              <a:fillToRect l="50000" t="50000" r="50000" b="50000"/>
            </a:path>
          </a:gradFill>
          <a:ln>
            <a:noFill/>
          </a:ln>
          <a:effectLst/>
        </p:spPr>
        <p:txBody>
          <a:bodyPr wrap="none" anchor="ctr"/>
          <a:lstStyle/>
          <a:p>
            <a:pPr>
              <a:defRPr/>
            </a:pPr>
            <a:endParaRPr lang="vi-VN"/>
          </a:p>
        </p:txBody>
      </p:sp>
      <p:sp>
        <p:nvSpPr>
          <p:cNvPr id="139285" name="AutoShape 21"/>
          <p:cNvSpPr>
            <a:spLocks noChangeArrowheads="1"/>
          </p:cNvSpPr>
          <p:nvPr/>
        </p:nvSpPr>
        <p:spPr bwMode="auto">
          <a:xfrm>
            <a:off x="1447800" y="5943600"/>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p:spPr>
        <p:txBody>
          <a:bodyPr wrap="none" anchor="ctr"/>
          <a:lstStyle/>
          <a:p>
            <a:endParaRPr lang="vi-VN"/>
          </a:p>
        </p:txBody>
      </p:sp>
      <p:sp>
        <p:nvSpPr>
          <p:cNvPr id="139286" name="AutoShape 22"/>
          <p:cNvSpPr>
            <a:spLocks noChangeArrowheads="1"/>
          </p:cNvSpPr>
          <p:nvPr/>
        </p:nvSpPr>
        <p:spPr bwMode="auto">
          <a:xfrm>
            <a:off x="6400800" y="6019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w="9525">
            <a:noFill/>
            <a:miter lim="800000"/>
            <a:headEnd/>
            <a:tailEnd/>
          </a:ln>
        </p:spPr>
        <p:txBody>
          <a:bodyPr wrap="none" anchor="ctr"/>
          <a:lstStyle/>
          <a:p>
            <a:endParaRPr lang="vi-VN"/>
          </a:p>
        </p:txBody>
      </p:sp>
      <p:sp>
        <p:nvSpPr>
          <p:cNvPr id="139287" name="AutoShape 23"/>
          <p:cNvSpPr>
            <a:spLocks noChangeArrowheads="1"/>
          </p:cNvSpPr>
          <p:nvPr/>
        </p:nvSpPr>
        <p:spPr bwMode="auto">
          <a:xfrm>
            <a:off x="8382000" y="5181600"/>
            <a:ext cx="403225" cy="392113"/>
          </a:xfrm>
          <a:prstGeom prst="star5">
            <a:avLst/>
          </a:prstGeom>
          <a:gradFill rotWithShape="1">
            <a:gsLst>
              <a:gs pos="0">
                <a:srgbClr val="FF0000"/>
              </a:gs>
              <a:gs pos="100000">
                <a:srgbClr val="FFFF00"/>
              </a:gs>
            </a:gsLst>
            <a:path path="shape">
              <a:fillToRect l="50000" t="50000" r="50000" b="50000"/>
            </a:path>
          </a:gradFill>
          <a:ln>
            <a:noFill/>
          </a:ln>
          <a:effectLst/>
        </p:spPr>
        <p:txBody>
          <a:bodyPr wrap="none" anchor="ctr"/>
          <a:lstStyle/>
          <a:p>
            <a:pPr>
              <a:defRPr/>
            </a:pPr>
            <a:endParaRPr lang="vi-VN"/>
          </a:p>
        </p:txBody>
      </p:sp>
      <p:pic>
        <p:nvPicPr>
          <p:cNvPr id="139288" name="Mo uoc ngay mai.mp3">
            <a:hlinkClick r:id="" action="ppaction://media"/>
          </p:cNvPr>
          <p:cNvPicPr>
            <a:picLocks noRot="1" noChangeAspect="1" noChangeArrowheads="1"/>
          </p:cNvPicPr>
          <p:nvPr>
            <a:audioFile r:link="rId1"/>
          </p:nvPr>
        </p:nvPicPr>
        <p:blipFill>
          <a:blip r:embed="rId5"/>
          <a:srcRect/>
          <a:stretch>
            <a:fillRect/>
          </a:stretch>
        </p:blipFill>
        <p:spPr bwMode="auto">
          <a:xfrm>
            <a:off x="0" y="6705600"/>
            <a:ext cx="152400" cy="152400"/>
          </a:xfrm>
          <a:prstGeom prst="rect">
            <a:avLst/>
          </a:prstGeom>
          <a:noFill/>
          <a:ln w="9525">
            <a:noFill/>
            <a:miter lim="800000"/>
            <a:headEnd/>
            <a:tailEnd/>
          </a:ln>
        </p:spPr>
      </p:pic>
      <p:pic>
        <p:nvPicPr>
          <p:cNvPr id="3096" name="Picture 25" descr="POINSET3"/>
          <p:cNvPicPr>
            <a:picLocks noChangeAspect="1" noChangeArrowheads="1"/>
          </p:cNvPicPr>
          <p:nvPr/>
        </p:nvPicPr>
        <p:blipFill>
          <a:blip r:embed="rId6"/>
          <a:srcRect/>
          <a:stretch>
            <a:fillRect/>
          </a:stretch>
        </p:blipFill>
        <p:spPr bwMode="auto">
          <a:xfrm>
            <a:off x="8153400" y="5873750"/>
            <a:ext cx="990600" cy="908050"/>
          </a:xfrm>
          <a:prstGeom prst="rect">
            <a:avLst/>
          </a:prstGeom>
          <a:noFill/>
          <a:ln w="9525">
            <a:noFill/>
            <a:miter lim="800000"/>
            <a:headEnd/>
            <a:tailEnd/>
          </a:ln>
        </p:spPr>
      </p:pic>
      <p:pic>
        <p:nvPicPr>
          <p:cNvPr id="3097" name="Picture 26" descr="POINSET3"/>
          <p:cNvPicPr>
            <a:picLocks noChangeAspect="1" noChangeArrowheads="1"/>
          </p:cNvPicPr>
          <p:nvPr/>
        </p:nvPicPr>
        <p:blipFill>
          <a:blip r:embed="rId6"/>
          <a:srcRect/>
          <a:stretch>
            <a:fillRect/>
          </a:stretch>
        </p:blipFill>
        <p:spPr bwMode="auto">
          <a:xfrm flipH="1">
            <a:off x="0" y="6003925"/>
            <a:ext cx="914400" cy="777875"/>
          </a:xfrm>
          <a:prstGeom prst="rect">
            <a:avLst/>
          </a:prstGeom>
          <a:noFill/>
          <a:ln w="9525">
            <a:noFill/>
            <a:miter lim="800000"/>
            <a:headEnd/>
            <a:tailEnd/>
          </a:ln>
        </p:spPr>
      </p:pic>
      <p:pic>
        <p:nvPicPr>
          <p:cNvPr id="3098" name="Picture 27" descr="BAR"/>
          <p:cNvPicPr preferRelativeResize="0">
            <a:picLocks noChangeAspect="1" noChangeArrowheads="1"/>
          </p:cNvPicPr>
          <p:nvPr/>
        </p:nvPicPr>
        <p:blipFill>
          <a:blip r:embed="rId7"/>
          <a:srcRect/>
          <a:stretch>
            <a:fillRect/>
          </a:stretch>
        </p:blipFill>
        <p:spPr bwMode="auto">
          <a:xfrm rot="-5400000">
            <a:off x="5677694" y="3391694"/>
            <a:ext cx="6858000" cy="74612"/>
          </a:xfrm>
          <a:prstGeom prst="rect">
            <a:avLst/>
          </a:prstGeom>
          <a:noFill/>
          <a:ln w="9525">
            <a:noFill/>
            <a:miter lim="800000"/>
            <a:headEnd/>
            <a:tailEnd/>
          </a:ln>
        </p:spPr>
      </p:pic>
      <p:pic>
        <p:nvPicPr>
          <p:cNvPr id="3099" name="Picture 28" descr="BAR"/>
          <p:cNvPicPr preferRelativeResize="0">
            <a:picLocks noChangeAspect="1" noChangeArrowheads="1"/>
          </p:cNvPicPr>
          <p:nvPr/>
        </p:nvPicPr>
        <p:blipFill>
          <a:blip r:embed="rId7"/>
          <a:srcRect/>
          <a:stretch>
            <a:fillRect/>
          </a:stretch>
        </p:blipFill>
        <p:spPr bwMode="auto">
          <a:xfrm rot="-5400000">
            <a:off x="-3391693" y="3391693"/>
            <a:ext cx="6858000" cy="74613"/>
          </a:xfrm>
          <a:prstGeom prst="rect">
            <a:avLst/>
          </a:prstGeom>
          <a:noFill/>
          <a:ln w="9525">
            <a:noFill/>
            <a:miter lim="800000"/>
            <a:headEnd/>
            <a:tailEnd/>
          </a:ln>
        </p:spPr>
      </p:pic>
      <p:pic>
        <p:nvPicPr>
          <p:cNvPr id="3100" name="Picture 29" descr="BAR"/>
          <p:cNvPicPr preferRelativeResize="0">
            <a:picLocks noChangeAspect="1" noChangeArrowheads="1"/>
          </p:cNvPicPr>
          <p:nvPr/>
        </p:nvPicPr>
        <p:blipFill>
          <a:blip r:embed="rId7"/>
          <a:srcRect/>
          <a:stretch>
            <a:fillRect/>
          </a:stretch>
        </p:blipFill>
        <p:spPr bwMode="auto">
          <a:xfrm>
            <a:off x="0" y="0"/>
            <a:ext cx="9144000" cy="100013"/>
          </a:xfrm>
          <a:prstGeom prst="rect">
            <a:avLst/>
          </a:prstGeom>
          <a:noFill/>
          <a:ln w="9525">
            <a:noFill/>
            <a:miter lim="800000"/>
            <a:headEnd/>
            <a:tailEnd/>
          </a:ln>
        </p:spPr>
      </p:pic>
      <p:pic>
        <p:nvPicPr>
          <p:cNvPr id="3101" name="Picture 30" descr="BAR"/>
          <p:cNvPicPr preferRelativeResize="0">
            <a:picLocks noChangeAspect="1" noChangeArrowheads="1"/>
          </p:cNvPicPr>
          <p:nvPr/>
        </p:nvPicPr>
        <p:blipFill>
          <a:blip r:embed="rId7"/>
          <a:srcRect/>
          <a:stretch>
            <a:fillRect/>
          </a:stretch>
        </p:blipFill>
        <p:spPr bwMode="auto">
          <a:xfrm>
            <a:off x="0" y="6757988"/>
            <a:ext cx="9144000" cy="100012"/>
          </a:xfrm>
          <a:prstGeom prst="rect">
            <a:avLst/>
          </a:prstGeom>
          <a:noFill/>
          <a:ln w="9525">
            <a:noFill/>
            <a:miter lim="800000"/>
            <a:headEnd/>
            <a:tailEnd/>
          </a:ln>
        </p:spPr>
      </p:pic>
      <p:pic>
        <p:nvPicPr>
          <p:cNvPr id="3102" name="Picture 31" descr="POINSET2"/>
          <p:cNvPicPr>
            <a:picLocks noChangeAspect="1" noChangeArrowheads="1"/>
          </p:cNvPicPr>
          <p:nvPr/>
        </p:nvPicPr>
        <p:blipFill>
          <a:blip r:embed="rId4"/>
          <a:srcRect/>
          <a:stretch>
            <a:fillRect/>
          </a:stretch>
        </p:blipFill>
        <p:spPr bwMode="auto">
          <a:xfrm rot="16090009" flipH="1">
            <a:off x="29368" y="-29368"/>
            <a:ext cx="849313" cy="908050"/>
          </a:xfrm>
          <a:prstGeom prst="rect">
            <a:avLst/>
          </a:prstGeom>
          <a:noFill/>
          <a:ln w="9525">
            <a:noFill/>
            <a:miter lim="800000"/>
            <a:headEnd/>
            <a:tailEnd/>
          </a:ln>
        </p:spPr>
      </p:pic>
      <p:sp>
        <p:nvSpPr>
          <p:cNvPr id="3103" name="Text Box 32"/>
          <p:cNvSpPr txBox="1">
            <a:spLocks noChangeArrowheads="1"/>
          </p:cNvSpPr>
          <p:nvPr/>
        </p:nvSpPr>
        <p:spPr bwMode="auto">
          <a:xfrm>
            <a:off x="0" y="1981200"/>
            <a:ext cx="8677275" cy="1446550"/>
          </a:xfrm>
          <a:prstGeom prst="rect">
            <a:avLst/>
          </a:prstGeom>
          <a:noFill/>
          <a:ln w="9525">
            <a:noFill/>
            <a:miter lim="800000"/>
            <a:headEnd/>
            <a:tailEnd/>
          </a:ln>
        </p:spPr>
        <p:txBody>
          <a:bodyPr>
            <a:spAutoFit/>
          </a:bodyPr>
          <a:lstStyle/>
          <a:p>
            <a:pPr algn="ctr"/>
            <a:r>
              <a:rPr lang="en-US" sz="4400" b="1" err="1">
                <a:solidFill>
                  <a:srgbClr val="FF3300"/>
                </a:solidFill>
              </a:rPr>
              <a:t>Chào</a:t>
            </a:r>
            <a:r>
              <a:rPr lang="en-US" sz="4400" b="1">
                <a:solidFill>
                  <a:srgbClr val="FF3300"/>
                </a:solidFill>
              </a:rPr>
              <a:t> </a:t>
            </a:r>
            <a:r>
              <a:rPr lang="en-US" sz="4400" b="1" err="1">
                <a:solidFill>
                  <a:srgbClr val="FF3300"/>
                </a:solidFill>
              </a:rPr>
              <a:t>mừng</a:t>
            </a:r>
            <a:r>
              <a:rPr lang="en-US" sz="4400" b="1">
                <a:solidFill>
                  <a:srgbClr val="FF3300"/>
                </a:solidFill>
              </a:rPr>
              <a:t> </a:t>
            </a:r>
            <a:r>
              <a:rPr lang="en-US" sz="4400" b="1" err="1">
                <a:solidFill>
                  <a:srgbClr val="FF3300"/>
                </a:solidFill>
              </a:rPr>
              <a:t>quý</a:t>
            </a:r>
            <a:r>
              <a:rPr lang="en-US" sz="4400" b="1">
                <a:solidFill>
                  <a:srgbClr val="FF3300"/>
                </a:solidFill>
              </a:rPr>
              <a:t> </a:t>
            </a:r>
            <a:r>
              <a:rPr lang="en-US" sz="4400" b="1" err="1">
                <a:solidFill>
                  <a:srgbClr val="FF3300"/>
                </a:solidFill>
              </a:rPr>
              <a:t>thầy</a:t>
            </a:r>
            <a:r>
              <a:rPr lang="en-US" sz="4400" b="1">
                <a:solidFill>
                  <a:srgbClr val="FF3300"/>
                </a:solidFill>
              </a:rPr>
              <a:t> </a:t>
            </a:r>
            <a:r>
              <a:rPr lang="en-US" sz="4400" b="1" err="1">
                <a:solidFill>
                  <a:srgbClr val="FF3300"/>
                </a:solidFill>
              </a:rPr>
              <a:t>cô</a:t>
            </a:r>
            <a:r>
              <a:rPr lang="en-US" sz="4400" b="1">
                <a:solidFill>
                  <a:srgbClr val="FF3300"/>
                </a:solidFill>
              </a:rPr>
              <a:t> </a:t>
            </a:r>
            <a:r>
              <a:rPr lang="en-US" sz="4400" b="1" err="1">
                <a:solidFill>
                  <a:srgbClr val="FF3300"/>
                </a:solidFill>
              </a:rPr>
              <a:t>giáo</a:t>
            </a:r>
            <a:r>
              <a:rPr lang="en-US" sz="4400" b="1">
                <a:solidFill>
                  <a:srgbClr val="FF3300"/>
                </a:solidFill>
              </a:rPr>
              <a:t> </a:t>
            </a:r>
          </a:p>
          <a:p>
            <a:pPr algn="ctr"/>
            <a:r>
              <a:rPr lang="en-US" sz="4400" b="1" err="1">
                <a:solidFill>
                  <a:srgbClr val="FF3300"/>
                </a:solidFill>
              </a:rPr>
              <a:t>đến</a:t>
            </a:r>
            <a:r>
              <a:rPr lang="en-US" sz="4400" b="1">
                <a:solidFill>
                  <a:srgbClr val="FF3300"/>
                </a:solidFill>
              </a:rPr>
              <a:t> </a:t>
            </a:r>
            <a:r>
              <a:rPr lang="en-US" sz="4400" b="1" err="1">
                <a:solidFill>
                  <a:srgbClr val="FF3300"/>
                </a:solidFill>
              </a:rPr>
              <a:t>dự</a:t>
            </a:r>
            <a:r>
              <a:rPr lang="en-US" sz="4400" b="1">
                <a:solidFill>
                  <a:srgbClr val="FF3300"/>
                </a:solidFill>
              </a:rPr>
              <a:t> </a:t>
            </a:r>
            <a:r>
              <a:rPr lang="en-US" sz="4400" b="1" err="1">
                <a:solidFill>
                  <a:srgbClr val="FF3300"/>
                </a:solidFill>
              </a:rPr>
              <a:t>giờ</a:t>
            </a:r>
            <a:r>
              <a:rPr lang="en-US" sz="4400" b="1">
                <a:solidFill>
                  <a:srgbClr val="FF3300"/>
                </a:solidFill>
              </a:rPr>
              <a:t> </a:t>
            </a:r>
            <a:r>
              <a:rPr lang="en-US" sz="4400" b="1" err="1">
                <a:solidFill>
                  <a:srgbClr val="FF3300"/>
                </a:solidFill>
              </a:rPr>
              <a:t>thăm</a:t>
            </a:r>
            <a:r>
              <a:rPr lang="en-US" sz="4400" b="1">
                <a:solidFill>
                  <a:srgbClr val="FF3300"/>
                </a:solidFill>
              </a:rPr>
              <a:t> </a:t>
            </a:r>
            <a:r>
              <a:rPr lang="en-US" sz="4400" b="1" err="1">
                <a:solidFill>
                  <a:srgbClr val="FF3300"/>
                </a:solidFill>
              </a:rPr>
              <a:t>lớp</a:t>
            </a:r>
            <a:endParaRPr lang="en-US" sz="4400" b="1">
              <a:solidFill>
                <a:srgbClr val="FF3300"/>
              </a:solidFill>
            </a:endParaRPr>
          </a:p>
        </p:txBody>
      </p:sp>
      <p:sp>
        <p:nvSpPr>
          <p:cNvPr id="139297" name="Text Box 33"/>
          <p:cNvSpPr txBox="1">
            <a:spLocks noChangeArrowheads="1"/>
          </p:cNvSpPr>
          <p:nvPr/>
        </p:nvSpPr>
        <p:spPr bwMode="auto">
          <a:xfrm>
            <a:off x="3073502" y="3724162"/>
            <a:ext cx="4648200" cy="523220"/>
          </a:xfrm>
          <a:prstGeom prst="rect">
            <a:avLst/>
          </a:prstGeom>
          <a:noFill/>
          <a:ln w="9525">
            <a:noFill/>
            <a:miter lim="800000"/>
            <a:headEnd/>
            <a:tailEnd/>
          </a:ln>
        </p:spPr>
        <p:txBody>
          <a:bodyPr wrap="square">
            <a:spAutoFit/>
          </a:bodyPr>
          <a:lstStyle/>
          <a:p>
            <a:r>
              <a:rPr lang="en-US" sz="2800" dirty="0">
                <a:solidFill>
                  <a:srgbClr val="0066FF"/>
                </a:solidFill>
              </a:rPr>
              <a:t>Môn: Công Nghệ 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139268"/>
                                        </p:tgtEl>
                                        <p:attrNameLst>
                                          <p:attrName>style.visibility</p:attrName>
                                        </p:attrNameLst>
                                      </p:cBhvr>
                                      <p:to>
                                        <p:strVal val="visible"/>
                                      </p:to>
                                    </p:set>
                                    <p:anim calcmode="lin" valueType="num">
                                      <p:cBhvr>
                                        <p:cTn id="7" dur="1000" fill="hold"/>
                                        <p:tgtEl>
                                          <p:spTgt spid="139268"/>
                                        </p:tgtEl>
                                        <p:attrNameLst>
                                          <p:attrName>ppt_w</p:attrName>
                                        </p:attrNameLst>
                                      </p:cBhvr>
                                      <p:tavLst>
                                        <p:tav tm="0">
                                          <p:val>
                                            <p:fltVal val="0"/>
                                          </p:val>
                                        </p:tav>
                                        <p:tav tm="100000">
                                          <p:val>
                                            <p:strVal val="#ppt_w"/>
                                          </p:val>
                                        </p:tav>
                                      </p:tavLst>
                                    </p:anim>
                                    <p:anim calcmode="lin" valueType="num">
                                      <p:cBhvr>
                                        <p:cTn id="8" dur="1000" fill="hold"/>
                                        <p:tgtEl>
                                          <p:spTgt spid="139268"/>
                                        </p:tgtEl>
                                        <p:attrNameLst>
                                          <p:attrName>ppt_h</p:attrName>
                                        </p:attrNameLst>
                                      </p:cBhvr>
                                      <p:tavLst>
                                        <p:tav tm="0">
                                          <p:val>
                                            <p:fltVal val="0"/>
                                          </p:val>
                                        </p:tav>
                                        <p:tav tm="100000">
                                          <p:val>
                                            <p:strVal val="#ppt_h"/>
                                          </p:val>
                                        </p:tav>
                                      </p:tavLst>
                                    </p:anim>
                                    <p:anim calcmode="lin" valueType="num">
                                      <p:cBhvr>
                                        <p:cTn id="9" dur="1000" fill="hold"/>
                                        <p:tgtEl>
                                          <p:spTgt spid="139268"/>
                                        </p:tgtEl>
                                        <p:attrNameLst>
                                          <p:attrName>ppt_x</p:attrName>
                                        </p:attrNameLst>
                                      </p:cBhvr>
                                      <p:tavLst>
                                        <p:tav tm="0">
                                          <p:val>
                                            <p:fltVal val="0.5"/>
                                          </p:val>
                                        </p:tav>
                                        <p:tav tm="100000">
                                          <p:val>
                                            <p:strVal val="#ppt_x"/>
                                          </p:val>
                                        </p:tav>
                                      </p:tavLst>
                                    </p:anim>
                                    <p:anim calcmode="lin" valueType="num">
                                      <p:cBhvr>
                                        <p:cTn id="10" dur="1000" fill="hold"/>
                                        <p:tgtEl>
                                          <p:spTgt spid="13926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39269"/>
                                        </p:tgtEl>
                                        <p:attrNameLst>
                                          <p:attrName>style.visibility</p:attrName>
                                        </p:attrNameLst>
                                      </p:cBhvr>
                                      <p:to>
                                        <p:strVal val="visible"/>
                                      </p:to>
                                    </p:set>
                                    <p:anim calcmode="lin" valueType="num">
                                      <p:cBhvr>
                                        <p:cTn id="13" dur="1000" fill="hold"/>
                                        <p:tgtEl>
                                          <p:spTgt spid="139269"/>
                                        </p:tgtEl>
                                        <p:attrNameLst>
                                          <p:attrName>ppt_w</p:attrName>
                                        </p:attrNameLst>
                                      </p:cBhvr>
                                      <p:tavLst>
                                        <p:tav tm="0">
                                          <p:val>
                                            <p:fltVal val="0"/>
                                          </p:val>
                                        </p:tav>
                                        <p:tav tm="100000">
                                          <p:val>
                                            <p:strVal val="#ppt_w"/>
                                          </p:val>
                                        </p:tav>
                                      </p:tavLst>
                                    </p:anim>
                                    <p:anim calcmode="lin" valueType="num">
                                      <p:cBhvr>
                                        <p:cTn id="14" dur="1000" fill="hold"/>
                                        <p:tgtEl>
                                          <p:spTgt spid="139269"/>
                                        </p:tgtEl>
                                        <p:attrNameLst>
                                          <p:attrName>ppt_h</p:attrName>
                                        </p:attrNameLst>
                                      </p:cBhvr>
                                      <p:tavLst>
                                        <p:tav tm="0">
                                          <p:val>
                                            <p:fltVal val="0"/>
                                          </p:val>
                                        </p:tav>
                                        <p:tav tm="100000">
                                          <p:val>
                                            <p:strVal val="#ppt_h"/>
                                          </p:val>
                                        </p:tav>
                                      </p:tavLst>
                                    </p:anim>
                                    <p:anim calcmode="lin" valueType="num">
                                      <p:cBhvr>
                                        <p:cTn id="15" dur="1000" fill="hold"/>
                                        <p:tgtEl>
                                          <p:spTgt spid="139269"/>
                                        </p:tgtEl>
                                        <p:attrNameLst>
                                          <p:attrName>ppt_x</p:attrName>
                                        </p:attrNameLst>
                                      </p:cBhvr>
                                      <p:tavLst>
                                        <p:tav tm="0">
                                          <p:val>
                                            <p:fltVal val="0.5"/>
                                          </p:val>
                                        </p:tav>
                                        <p:tav tm="100000">
                                          <p:val>
                                            <p:strVal val="#ppt_x"/>
                                          </p:val>
                                        </p:tav>
                                      </p:tavLst>
                                    </p:anim>
                                    <p:anim calcmode="lin" valueType="num">
                                      <p:cBhvr>
                                        <p:cTn id="16" dur="1000" fill="hold"/>
                                        <p:tgtEl>
                                          <p:spTgt spid="139269"/>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139270"/>
                                        </p:tgtEl>
                                        <p:attrNameLst>
                                          <p:attrName>style.visibility</p:attrName>
                                        </p:attrNameLst>
                                      </p:cBhvr>
                                      <p:to>
                                        <p:strVal val="visible"/>
                                      </p:to>
                                    </p:set>
                                    <p:anim calcmode="lin" valueType="num">
                                      <p:cBhvr>
                                        <p:cTn id="19" dur="1000" fill="hold"/>
                                        <p:tgtEl>
                                          <p:spTgt spid="139270"/>
                                        </p:tgtEl>
                                        <p:attrNameLst>
                                          <p:attrName>ppt_w</p:attrName>
                                        </p:attrNameLst>
                                      </p:cBhvr>
                                      <p:tavLst>
                                        <p:tav tm="0">
                                          <p:val>
                                            <p:fltVal val="0"/>
                                          </p:val>
                                        </p:tav>
                                        <p:tav tm="100000">
                                          <p:val>
                                            <p:strVal val="#ppt_w"/>
                                          </p:val>
                                        </p:tav>
                                      </p:tavLst>
                                    </p:anim>
                                    <p:anim calcmode="lin" valueType="num">
                                      <p:cBhvr>
                                        <p:cTn id="20" dur="1000" fill="hold"/>
                                        <p:tgtEl>
                                          <p:spTgt spid="139270"/>
                                        </p:tgtEl>
                                        <p:attrNameLst>
                                          <p:attrName>ppt_h</p:attrName>
                                        </p:attrNameLst>
                                      </p:cBhvr>
                                      <p:tavLst>
                                        <p:tav tm="0">
                                          <p:val>
                                            <p:fltVal val="0"/>
                                          </p:val>
                                        </p:tav>
                                        <p:tav tm="100000">
                                          <p:val>
                                            <p:strVal val="#ppt_h"/>
                                          </p:val>
                                        </p:tav>
                                      </p:tavLst>
                                    </p:anim>
                                    <p:anim calcmode="lin" valueType="num">
                                      <p:cBhvr>
                                        <p:cTn id="21" dur="1000" fill="hold"/>
                                        <p:tgtEl>
                                          <p:spTgt spid="139270"/>
                                        </p:tgtEl>
                                        <p:attrNameLst>
                                          <p:attrName>ppt_x</p:attrName>
                                        </p:attrNameLst>
                                      </p:cBhvr>
                                      <p:tavLst>
                                        <p:tav tm="0">
                                          <p:val>
                                            <p:fltVal val="0.5"/>
                                          </p:val>
                                        </p:tav>
                                        <p:tav tm="100000">
                                          <p:val>
                                            <p:strVal val="#ppt_x"/>
                                          </p:val>
                                        </p:tav>
                                      </p:tavLst>
                                    </p:anim>
                                    <p:anim calcmode="lin" valueType="num">
                                      <p:cBhvr>
                                        <p:cTn id="22" dur="1000" fill="hold"/>
                                        <p:tgtEl>
                                          <p:spTgt spid="139270"/>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500"/>
                                  </p:stCondLst>
                                  <p:childTnLst>
                                    <p:set>
                                      <p:cBhvr>
                                        <p:cTn id="24" dur="1" fill="hold">
                                          <p:stCondLst>
                                            <p:cond delay="0"/>
                                          </p:stCondLst>
                                        </p:cTn>
                                        <p:tgtEl>
                                          <p:spTgt spid="139271"/>
                                        </p:tgtEl>
                                        <p:attrNameLst>
                                          <p:attrName>style.visibility</p:attrName>
                                        </p:attrNameLst>
                                      </p:cBhvr>
                                      <p:to>
                                        <p:strVal val="visible"/>
                                      </p:to>
                                    </p:set>
                                    <p:anim calcmode="lin" valueType="num">
                                      <p:cBhvr>
                                        <p:cTn id="25" dur="1000" fill="hold"/>
                                        <p:tgtEl>
                                          <p:spTgt spid="139271"/>
                                        </p:tgtEl>
                                        <p:attrNameLst>
                                          <p:attrName>ppt_w</p:attrName>
                                        </p:attrNameLst>
                                      </p:cBhvr>
                                      <p:tavLst>
                                        <p:tav tm="0">
                                          <p:val>
                                            <p:fltVal val="0"/>
                                          </p:val>
                                        </p:tav>
                                        <p:tav tm="100000">
                                          <p:val>
                                            <p:strVal val="#ppt_w"/>
                                          </p:val>
                                        </p:tav>
                                      </p:tavLst>
                                    </p:anim>
                                    <p:anim calcmode="lin" valueType="num">
                                      <p:cBhvr>
                                        <p:cTn id="26" dur="1000" fill="hold"/>
                                        <p:tgtEl>
                                          <p:spTgt spid="139271"/>
                                        </p:tgtEl>
                                        <p:attrNameLst>
                                          <p:attrName>ppt_h</p:attrName>
                                        </p:attrNameLst>
                                      </p:cBhvr>
                                      <p:tavLst>
                                        <p:tav tm="0">
                                          <p:val>
                                            <p:fltVal val="0"/>
                                          </p:val>
                                        </p:tav>
                                        <p:tav tm="100000">
                                          <p:val>
                                            <p:strVal val="#ppt_h"/>
                                          </p:val>
                                        </p:tav>
                                      </p:tavLst>
                                    </p:anim>
                                    <p:anim calcmode="lin" valueType="num">
                                      <p:cBhvr>
                                        <p:cTn id="27" dur="1000" fill="hold"/>
                                        <p:tgtEl>
                                          <p:spTgt spid="139271"/>
                                        </p:tgtEl>
                                        <p:attrNameLst>
                                          <p:attrName>ppt_x</p:attrName>
                                        </p:attrNameLst>
                                      </p:cBhvr>
                                      <p:tavLst>
                                        <p:tav tm="0">
                                          <p:val>
                                            <p:fltVal val="0.5"/>
                                          </p:val>
                                        </p:tav>
                                        <p:tav tm="100000">
                                          <p:val>
                                            <p:strVal val="#ppt_x"/>
                                          </p:val>
                                        </p:tav>
                                      </p:tavLst>
                                    </p:anim>
                                    <p:anim calcmode="lin" valueType="num">
                                      <p:cBhvr>
                                        <p:cTn id="28" dur="1000" fill="hold"/>
                                        <p:tgtEl>
                                          <p:spTgt spid="139271"/>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500"/>
                                  </p:stCondLst>
                                  <p:childTnLst>
                                    <p:set>
                                      <p:cBhvr>
                                        <p:cTn id="30" dur="1" fill="hold">
                                          <p:stCondLst>
                                            <p:cond delay="0"/>
                                          </p:stCondLst>
                                        </p:cTn>
                                        <p:tgtEl>
                                          <p:spTgt spid="139272"/>
                                        </p:tgtEl>
                                        <p:attrNameLst>
                                          <p:attrName>style.visibility</p:attrName>
                                        </p:attrNameLst>
                                      </p:cBhvr>
                                      <p:to>
                                        <p:strVal val="visible"/>
                                      </p:to>
                                    </p:set>
                                    <p:anim calcmode="lin" valueType="num">
                                      <p:cBhvr>
                                        <p:cTn id="31" dur="1000" fill="hold"/>
                                        <p:tgtEl>
                                          <p:spTgt spid="139272"/>
                                        </p:tgtEl>
                                        <p:attrNameLst>
                                          <p:attrName>ppt_w</p:attrName>
                                        </p:attrNameLst>
                                      </p:cBhvr>
                                      <p:tavLst>
                                        <p:tav tm="0">
                                          <p:val>
                                            <p:fltVal val="0"/>
                                          </p:val>
                                        </p:tav>
                                        <p:tav tm="100000">
                                          <p:val>
                                            <p:strVal val="#ppt_w"/>
                                          </p:val>
                                        </p:tav>
                                      </p:tavLst>
                                    </p:anim>
                                    <p:anim calcmode="lin" valueType="num">
                                      <p:cBhvr>
                                        <p:cTn id="32" dur="1000" fill="hold"/>
                                        <p:tgtEl>
                                          <p:spTgt spid="139272"/>
                                        </p:tgtEl>
                                        <p:attrNameLst>
                                          <p:attrName>ppt_h</p:attrName>
                                        </p:attrNameLst>
                                      </p:cBhvr>
                                      <p:tavLst>
                                        <p:tav tm="0">
                                          <p:val>
                                            <p:fltVal val="0"/>
                                          </p:val>
                                        </p:tav>
                                        <p:tav tm="100000">
                                          <p:val>
                                            <p:strVal val="#ppt_h"/>
                                          </p:val>
                                        </p:tav>
                                      </p:tavLst>
                                    </p:anim>
                                    <p:anim calcmode="lin" valueType="num">
                                      <p:cBhvr>
                                        <p:cTn id="33" dur="1000" fill="hold"/>
                                        <p:tgtEl>
                                          <p:spTgt spid="139272"/>
                                        </p:tgtEl>
                                        <p:attrNameLst>
                                          <p:attrName>ppt_x</p:attrName>
                                        </p:attrNameLst>
                                      </p:cBhvr>
                                      <p:tavLst>
                                        <p:tav tm="0">
                                          <p:val>
                                            <p:fltVal val="0.5"/>
                                          </p:val>
                                        </p:tav>
                                        <p:tav tm="100000">
                                          <p:val>
                                            <p:strVal val="#ppt_x"/>
                                          </p:val>
                                        </p:tav>
                                      </p:tavLst>
                                    </p:anim>
                                    <p:anim calcmode="lin" valueType="num">
                                      <p:cBhvr>
                                        <p:cTn id="34" dur="1000" fill="hold"/>
                                        <p:tgtEl>
                                          <p:spTgt spid="139272"/>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139273"/>
                                        </p:tgtEl>
                                        <p:attrNameLst>
                                          <p:attrName>style.visibility</p:attrName>
                                        </p:attrNameLst>
                                      </p:cBhvr>
                                      <p:to>
                                        <p:strVal val="visible"/>
                                      </p:to>
                                    </p:set>
                                    <p:anim calcmode="lin" valueType="num">
                                      <p:cBhvr>
                                        <p:cTn id="37" dur="1000" fill="hold"/>
                                        <p:tgtEl>
                                          <p:spTgt spid="139273"/>
                                        </p:tgtEl>
                                        <p:attrNameLst>
                                          <p:attrName>ppt_w</p:attrName>
                                        </p:attrNameLst>
                                      </p:cBhvr>
                                      <p:tavLst>
                                        <p:tav tm="0">
                                          <p:val>
                                            <p:fltVal val="0"/>
                                          </p:val>
                                        </p:tav>
                                        <p:tav tm="100000">
                                          <p:val>
                                            <p:strVal val="#ppt_w"/>
                                          </p:val>
                                        </p:tav>
                                      </p:tavLst>
                                    </p:anim>
                                    <p:anim calcmode="lin" valueType="num">
                                      <p:cBhvr>
                                        <p:cTn id="38" dur="1000" fill="hold"/>
                                        <p:tgtEl>
                                          <p:spTgt spid="139273"/>
                                        </p:tgtEl>
                                        <p:attrNameLst>
                                          <p:attrName>ppt_h</p:attrName>
                                        </p:attrNameLst>
                                      </p:cBhvr>
                                      <p:tavLst>
                                        <p:tav tm="0">
                                          <p:val>
                                            <p:fltVal val="0"/>
                                          </p:val>
                                        </p:tav>
                                        <p:tav tm="100000">
                                          <p:val>
                                            <p:strVal val="#ppt_h"/>
                                          </p:val>
                                        </p:tav>
                                      </p:tavLst>
                                    </p:anim>
                                    <p:anim calcmode="lin" valueType="num">
                                      <p:cBhvr>
                                        <p:cTn id="39" dur="1000" fill="hold"/>
                                        <p:tgtEl>
                                          <p:spTgt spid="139273"/>
                                        </p:tgtEl>
                                        <p:attrNameLst>
                                          <p:attrName>ppt_x</p:attrName>
                                        </p:attrNameLst>
                                      </p:cBhvr>
                                      <p:tavLst>
                                        <p:tav tm="0">
                                          <p:val>
                                            <p:fltVal val="0.5"/>
                                          </p:val>
                                        </p:tav>
                                        <p:tav tm="100000">
                                          <p:val>
                                            <p:strVal val="#ppt_x"/>
                                          </p:val>
                                        </p:tav>
                                      </p:tavLst>
                                    </p:anim>
                                    <p:anim calcmode="lin" valueType="num">
                                      <p:cBhvr>
                                        <p:cTn id="40" dur="1000" fill="hold"/>
                                        <p:tgtEl>
                                          <p:spTgt spid="139273"/>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0"/>
                                  </p:stCondLst>
                                  <p:childTnLst>
                                    <p:set>
                                      <p:cBhvr>
                                        <p:cTn id="42" dur="1" fill="hold">
                                          <p:stCondLst>
                                            <p:cond delay="0"/>
                                          </p:stCondLst>
                                        </p:cTn>
                                        <p:tgtEl>
                                          <p:spTgt spid="139274"/>
                                        </p:tgtEl>
                                        <p:attrNameLst>
                                          <p:attrName>style.visibility</p:attrName>
                                        </p:attrNameLst>
                                      </p:cBhvr>
                                      <p:to>
                                        <p:strVal val="visible"/>
                                      </p:to>
                                    </p:set>
                                    <p:anim calcmode="lin" valueType="num">
                                      <p:cBhvr>
                                        <p:cTn id="43" dur="1000" fill="hold"/>
                                        <p:tgtEl>
                                          <p:spTgt spid="139274"/>
                                        </p:tgtEl>
                                        <p:attrNameLst>
                                          <p:attrName>ppt_w</p:attrName>
                                        </p:attrNameLst>
                                      </p:cBhvr>
                                      <p:tavLst>
                                        <p:tav tm="0">
                                          <p:val>
                                            <p:fltVal val="0"/>
                                          </p:val>
                                        </p:tav>
                                        <p:tav tm="100000">
                                          <p:val>
                                            <p:strVal val="#ppt_w"/>
                                          </p:val>
                                        </p:tav>
                                      </p:tavLst>
                                    </p:anim>
                                    <p:anim calcmode="lin" valueType="num">
                                      <p:cBhvr>
                                        <p:cTn id="44" dur="1000" fill="hold"/>
                                        <p:tgtEl>
                                          <p:spTgt spid="139274"/>
                                        </p:tgtEl>
                                        <p:attrNameLst>
                                          <p:attrName>ppt_h</p:attrName>
                                        </p:attrNameLst>
                                      </p:cBhvr>
                                      <p:tavLst>
                                        <p:tav tm="0">
                                          <p:val>
                                            <p:fltVal val="0"/>
                                          </p:val>
                                        </p:tav>
                                        <p:tav tm="100000">
                                          <p:val>
                                            <p:strVal val="#ppt_h"/>
                                          </p:val>
                                        </p:tav>
                                      </p:tavLst>
                                    </p:anim>
                                    <p:anim calcmode="lin" valueType="num">
                                      <p:cBhvr>
                                        <p:cTn id="45" dur="1000" fill="hold"/>
                                        <p:tgtEl>
                                          <p:spTgt spid="139274"/>
                                        </p:tgtEl>
                                        <p:attrNameLst>
                                          <p:attrName>ppt_x</p:attrName>
                                        </p:attrNameLst>
                                      </p:cBhvr>
                                      <p:tavLst>
                                        <p:tav tm="0">
                                          <p:val>
                                            <p:fltVal val="0.5"/>
                                          </p:val>
                                        </p:tav>
                                        <p:tav tm="100000">
                                          <p:val>
                                            <p:strVal val="#ppt_x"/>
                                          </p:val>
                                        </p:tav>
                                      </p:tavLst>
                                    </p:anim>
                                    <p:anim calcmode="lin" valueType="num">
                                      <p:cBhvr>
                                        <p:cTn id="46" dur="1000" fill="hold"/>
                                        <p:tgtEl>
                                          <p:spTgt spid="139274"/>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1500"/>
                                  </p:stCondLst>
                                  <p:childTnLst>
                                    <p:set>
                                      <p:cBhvr>
                                        <p:cTn id="48" dur="1" fill="hold">
                                          <p:stCondLst>
                                            <p:cond delay="0"/>
                                          </p:stCondLst>
                                        </p:cTn>
                                        <p:tgtEl>
                                          <p:spTgt spid="139275"/>
                                        </p:tgtEl>
                                        <p:attrNameLst>
                                          <p:attrName>style.visibility</p:attrName>
                                        </p:attrNameLst>
                                      </p:cBhvr>
                                      <p:to>
                                        <p:strVal val="visible"/>
                                      </p:to>
                                    </p:set>
                                    <p:anim calcmode="lin" valueType="num">
                                      <p:cBhvr>
                                        <p:cTn id="49" dur="1000" fill="hold"/>
                                        <p:tgtEl>
                                          <p:spTgt spid="139275"/>
                                        </p:tgtEl>
                                        <p:attrNameLst>
                                          <p:attrName>ppt_w</p:attrName>
                                        </p:attrNameLst>
                                      </p:cBhvr>
                                      <p:tavLst>
                                        <p:tav tm="0">
                                          <p:val>
                                            <p:fltVal val="0"/>
                                          </p:val>
                                        </p:tav>
                                        <p:tav tm="100000">
                                          <p:val>
                                            <p:strVal val="#ppt_w"/>
                                          </p:val>
                                        </p:tav>
                                      </p:tavLst>
                                    </p:anim>
                                    <p:anim calcmode="lin" valueType="num">
                                      <p:cBhvr>
                                        <p:cTn id="50" dur="1000" fill="hold"/>
                                        <p:tgtEl>
                                          <p:spTgt spid="139275"/>
                                        </p:tgtEl>
                                        <p:attrNameLst>
                                          <p:attrName>ppt_h</p:attrName>
                                        </p:attrNameLst>
                                      </p:cBhvr>
                                      <p:tavLst>
                                        <p:tav tm="0">
                                          <p:val>
                                            <p:fltVal val="0"/>
                                          </p:val>
                                        </p:tav>
                                        <p:tav tm="100000">
                                          <p:val>
                                            <p:strVal val="#ppt_h"/>
                                          </p:val>
                                        </p:tav>
                                      </p:tavLst>
                                    </p:anim>
                                    <p:anim calcmode="lin" valueType="num">
                                      <p:cBhvr>
                                        <p:cTn id="51" dur="1000" fill="hold"/>
                                        <p:tgtEl>
                                          <p:spTgt spid="139275"/>
                                        </p:tgtEl>
                                        <p:attrNameLst>
                                          <p:attrName>ppt_x</p:attrName>
                                        </p:attrNameLst>
                                      </p:cBhvr>
                                      <p:tavLst>
                                        <p:tav tm="0">
                                          <p:val>
                                            <p:fltVal val="0.5"/>
                                          </p:val>
                                        </p:tav>
                                        <p:tav tm="100000">
                                          <p:val>
                                            <p:strVal val="#ppt_x"/>
                                          </p:val>
                                        </p:tav>
                                      </p:tavLst>
                                    </p:anim>
                                    <p:anim calcmode="lin" valueType="num">
                                      <p:cBhvr>
                                        <p:cTn id="52" dur="1000" fill="hold"/>
                                        <p:tgtEl>
                                          <p:spTgt spid="139275"/>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1000"/>
                                  </p:stCondLst>
                                  <p:childTnLst>
                                    <p:set>
                                      <p:cBhvr>
                                        <p:cTn id="54" dur="1" fill="hold">
                                          <p:stCondLst>
                                            <p:cond delay="0"/>
                                          </p:stCondLst>
                                        </p:cTn>
                                        <p:tgtEl>
                                          <p:spTgt spid="139276"/>
                                        </p:tgtEl>
                                        <p:attrNameLst>
                                          <p:attrName>style.visibility</p:attrName>
                                        </p:attrNameLst>
                                      </p:cBhvr>
                                      <p:to>
                                        <p:strVal val="visible"/>
                                      </p:to>
                                    </p:set>
                                    <p:anim calcmode="lin" valueType="num">
                                      <p:cBhvr>
                                        <p:cTn id="55" dur="1000" fill="hold"/>
                                        <p:tgtEl>
                                          <p:spTgt spid="139276"/>
                                        </p:tgtEl>
                                        <p:attrNameLst>
                                          <p:attrName>ppt_w</p:attrName>
                                        </p:attrNameLst>
                                      </p:cBhvr>
                                      <p:tavLst>
                                        <p:tav tm="0">
                                          <p:val>
                                            <p:fltVal val="0"/>
                                          </p:val>
                                        </p:tav>
                                        <p:tav tm="100000">
                                          <p:val>
                                            <p:strVal val="#ppt_w"/>
                                          </p:val>
                                        </p:tav>
                                      </p:tavLst>
                                    </p:anim>
                                    <p:anim calcmode="lin" valueType="num">
                                      <p:cBhvr>
                                        <p:cTn id="56" dur="1000" fill="hold"/>
                                        <p:tgtEl>
                                          <p:spTgt spid="139276"/>
                                        </p:tgtEl>
                                        <p:attrNameLst>
                                          <p:attrName>ppt_h</p:attrName>
                                        </p:attrNameLst>
                                      </p:cBhvr>
                                      <p:tavLst>
                                        <p:tav tm="0">
                                          <p:val>
                                            <p:fltVal val="0"/>
                                          </p:val>
                                        </p:tav>
                                        <p:tav tm="100000">
                                          <p:val>
                                            <p:strVal val="#ppt_h"/>
                                          </p:val>
                                        </p:tav>
                                      </p:tavLst>
                                    </p:anim>
                                    <p:anim calcmode="lin" valueType="num">
                                      <p:cBhvr>
                                        <p:cTn id="57" dur="1000" fill="hold"/>
                                        <p:tgtEl>
                                          <p:spTgt spid="139276"/>
                                        </p:tgtEl>
                                        <p:attrNameLst>
                                          <p:attrName>ppt_x</p:attrName>
                                        </p:attrNameLst>
                                      </p:cBhvr>
                                      <p:tavLst>
                                        <p:tav tm="0">
                                          <p:val>
                                            <p:fltVal val="0.5"/>
                                          </p:val>
                                        </p:tav>
                                        <p:tav tm="100000">
                                          <p:val>
                                            <p:strVal val="#ppt_x"/>
                                          </p:val>
                                        </p:tav>
                                      </p:tavLst>
                                    </p:anim>
                                    <p:anim calcmode="lin" valueType="num">
                                      <p:cBhvr>
                                        <p:cTn id="58" dur="1000" fill="hold"/>
                                        <p:tgtEl>
                                          <p:spTgt spid="139276"/>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139278"/>
                                        </p:tgtEl>
                                        <p:attrNameLst>
                                          <p:attrName>style.visibility</p:attrName>
                                        </p:attrNameLst>
                                      </p:cBhvr>
                                      <p:to>
                                        <p:strVal val="visible"/>
                                      </p:to>
                                    </p:set>
                                    <p:anim calcmode="lin" valueType="num">
                                      <p:cBhvr>
                                        <p:cTn id="61" dur="1000" fill="hold"/>
                                        <p:tgtEl>
                                          <p:spTgt spid="139278"/>
                                        </p:tgtEl>
                                        <p:attrNameLst>
                                          <p:attrName>ppt_w</p:attrName>
                                        </p:attrNameLst>
                                      </p:cBhvr>
                                      <p:tavLst>
                                        <p:tav tm="0">
                                          <p:val>
                                            <p:fltVal val="0"/>
                                          </p:val>
                                        </p:tav>
                                        <p:tav tm="100000">
                                          <p:val>
                                            <p:strVal val="#ppt_w"/>
                                          </p:val>
                                        </p:tav>
                                      </p:tavLst>
                                    </p:anim>
                                    <p:anim calcmode="lin" valueType="num">
                                      <p:cBhvr>
                                        <p:cTn id="62" dur="1000" fill="hold"/>
                                        <p:tgtEl>
                                          <p:spTgt spid="139278"/>
                                        </p:tgtEl>
                                        <p:attrNameLst>
                                          <p:attrName>ppt_h</p:attrName>
                                        </p:attrNameLst>
                                      </p:cBhvr>
                                      <p:tavLst>
                                        <p:tav tm="0">
                                          <p:val>
                                            <p:fltVal val="0"/>
                                          </p:val>
                                        </p:tav>
                                        <p:tav tm="100000">
                                          <p:val>
                                            <p:strVal val="#ppt_h"/>
                                          </p:val>
                                        </p:tav>
                                      </p:tavLst>
                                    </p:anim>
                                    <p:anim calcmode="lin" valueType="num">
                                      <p:cBhvr>
                                        <p:cTn id="63" dur="1000" fill="hold"/>
                                        <p:tgtEl>
                                          <p:spTgt spid="139278"/>
                                        </p:tgtEl>
                                        <p:attrNameLst>
                                          <p:attrName>ppt_x</p:attrName>
                                        </p:attrNameLst>
                                      </p:cBhvr>
                                      <p:tavLst>
                                        <p:tav tm="0">
                                          <p:val>
                                            <p:fltVal val="0.5"/>
                                          </p:val>
                                        </p:tav>
                                        <p:tav tm="100000">
                                          <p:val>
                                            <p:strVal val="#ppt_x"/>
                                          </p:val>
                                        </p:tav>
                                      </p:tavLst>
                                    </p:anim>
                                    <p:anim calcmode="lin" valueType="num">
                                      <p:cBhvr>
                                        <p:cTn id="64" dur="1000" fill="hold"/>
                                        <p:tgtEl>
                                          <p:spTgt spid="13927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139279"/>
                                        </p:tgtEl>
                                        <p:attrNameLst>
                                          <p:attrName>style.visibility</p:attrName>
                                        </p:attrNameLst>
                                      </p:cBhvr>
                                      <p:to>
                                        <p:strVal val="visible"/>
                                      </p:to>
                                    </p:set>
                                    <p:anim calcmode="lin" valueType="num">
                                      <p:cBhvr>
                                        <p:cTn id="67" dur="1000" fill="hold"/>
                                        <p:tgtEl>
                                          <p:spTgt spid="139279"/>
                                        </p:tgtEl>
                                        <p:attrNameLst>
                                          <p:attrName>ppt_w</p:attrName>
                                        </p:attrNameLst>
                                      </p:cBhvr>
                                      <p:tavLst>
                                        <p:tav tm="0">
                                          <p:val>
                                            <p:fltVal val="0"/>
                                          </p:val>
                                        </p:tav>
                                        <p:tav tm="100000">
                                          <p:val>
                                            <p:strVal val="#ppt_w"/>
                                          </p:val>
                                        </p:tav>
                                      </p:tavLst>
                                    </p:anim>
                                    <p:anim calcmode="lin" valueType="num">
                                      <p:cBhvr>
                                        <p:cTn id="68" dur="1000" fill="hold"/>
                                        <p:tgtEl>
                                          <p:spTgt spid="139279"/>
                                        </p:tgtEl>
                                        <p:attrNameLst>
                                          <p:attrName>ppt_h</p:attrName>
                                        </p:attrNameLst>
                                      </p:cBhvr>
                                      <p:tavLst>
                                        <p:tav tm="0">
                                          <p:val>
                                            <p:fltVal val="0"/>
                                          </p:val>
                                        </p:tav>
                                        <p:tav tm="100000">
                                          <p:val>
                                            <p:strVal val="#ppt_h"/>
                                          </p:val>
                                        </p:tav>
                                      </p:tavLst>
                                    </p:anim>
                                    <p:anim calcmode="lin" valueType="num">
                                      <p:cBhvr>
                                        <p:cTn id="69" dur="1000" fill="hold"/>
                                        <p:tgtEl>
                                          <p:spTgt spid="139279"/>
                                        </p:tgtEl>
                                        <p:attrNameLst>
                                          <p:attrName>ppt_x</p:attrName>
                                        </p:attrNameLst>
                                      </p:cBhvr>
                                      <p:tavLst>
                                        <p:tav tm="0">
                                          <p:val>
                                            <p:fltVal val="0.5"/>
                                          </p:val>
                                        </p:tav>
                                        <p:tav tm="100000">
                                          <p:val>
                                            <p:strVal val="#ppt_x"/>
                                          </p:val>
                                        </p:tav>
                                      </p:tavLst>
                                    </p:anim>
                                    <p:anim calcmode="lin" valueType="num">
                                      <p:cBhvr>
                                        <p:cTn id="70" dur="1000" fill="hold"/>
                                        <p:tgtEl>
                                          <p:spTgt spid="13927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139280"/>
                                        </p:tgtEl>
                                        <p:attrNameLst>
                                          <p:attrName>style.visibility</p:attrName>
                                        </p:attrNameLst>
                                      </p:cBhvr>
                                      <p:to>
                                        <p:strVal val="visible"/>
                                      </p:to>
                                    </p:set>
                                    <p:anim calcmode="lin" valueType="num">
                                      <p:cBhvr>
                                        <p:cTn id="73" dur="1000" fill="hold"/>
                                        <p:tgtEl>
                                          <p:spTgt spid="139280"/>
                                        </p:tgtEl>
                                        <p:attrNameLst>
                                          <p:attrName>ppt_w</p:attrName>
                                        </p:attrNameLst>
                                      </p:cBhvr>
                                      <p:tavLst>
                                        <p:tav tm="0">
                                          <p:val>
                                            <p:fltVal val="0"/>
                                          </p:val>
                                        </p:tav>
                                        <p:tav tm="100000">
                                          <p:val>
                                            <p:strVal val="#ppt_w"/>
                                          </p:val>
                                        </p:tav>
                                      </p:tavLst>
                                    </p:anim>
                                    <p:anim calcmode="lin" valueType="num">
                                      <p:cBhvr>
                                        <p:cTn id="74" dur="1000" fill="hold"/>
                                        <p:tgtEl>
                                          <p:spTgt spid="139280"/>
                                        </p:tgtEl>
                                        <p:attrNameLst>
                                          <p:attrName>ppt_h</p:attrName>
                                        </p:attrNameLst>
                                      </p:cBhvr>
                                      <p:tavLst>
                                        <p:tav tm="0">
                                          <p:val>
                                            <p:fltVal val="0"/>
                                          </p:val>
                                        </p:tav>
                                        <p:tav tm="100000">
                                          <p:val>
                                            <p:strVal val="#ppt_h"/>
                                          </p:val>
                                        </p:tav>
                                      </p:tavLst>
                                    </p:anim>
                                    <p:anim calcmode="lin" valueType="num">
                                      <p:cBhvr>
                                        <p:cTn id="75" dur="1000" fill="hold"/>
                                        <p:tgtEl>
                                          <p:spTgt spid="139280"/>
                                        </p:tgtEl>
                                        <p:attrNameLst>
                                          <p:attrName>ppt_x</p:attrName>
                                        </p:attrNameLst>
                                      </p:cBhvr>
                                      <p:tavLst>
                                        <p:tav tm="0">
                                          <p:val>
                                            <p:fltVal val="0.5"/>
                                          </p:val>
                                        </p:tav>
                                        <p:tav tm="100000">
                                          <p:val>
                                            <p:strVal val="#ppt_x"/>
                                          </p:val>
                                        </p:tav>
                                      </p:tavLst>
                                    </p:anim>
                                    <p:anim calcmode="lin" valueType="num">
                                      <p:cBhvr>
                                        <p:cTn id="76" dur="1000" fill="hold"/>
                                        <p:tgtEl>
                                          <p:spTgt spid="139280"/>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139281"/>
                                        </p:tgtEl>
                                        <p:attrNameLst>
                                          <p:attrName>style.visibility</p:attrName>
                                        </p:attrNameLst>
                                      </p:cBhvr>
                                      <p:to>
                                        <p:strVal val="visible"/>
                                      </p:to>
                                    </p:set>
                                    <p:anim calcmode="lin" valueType="num">
                                      <p:cBhvr>
                                        <p:cTn id="79" dur="1000" fill="hold"/>
                                        <p:tgtEl>
                                          <p:spTgt spid="139281"/>
                                        </p:tgtEl>
                                        <p:attrNameLst>
                                          <p:attrName>ppt_w</p:attrName>
                                        </p:attrNameLst>
                                      </p:cBhvr>
                                      <p:tavLst>
                                        <p:tav tm="0">
                                          <p:val>
                                            <p:fltVal val="0"/>
                                          </p:val>
                                        </p:tav>
                                        <p:tav tm="100000">
                                          <p:val>
                                            <p:strVal val="#ppt_w"/>
                                          </p:val>
                                        </p:tav>
                                      </p:tavLst>
                                    </p:anim>
                                    <p:anim calcmode="lin" valueType="num">
                                      <p:cBhvr>
                                        <p:cTn id="80" dur="1000" fill="hold"/>
                                        <p:tgtEl>
                                          <p:spTgt spid="139281"/>
                                        </p:tgtEl>
                                        <p:attrNameLst>
                                          <p:attrName>ppt_h</p:attrName>
                                        </p:attrNameLst>
                                      </p:cBhvr>
                                      <p:tavLst>
                                        <p:tav tm="0">
                                          <p:val>
                                            <p:fltVal val="0"/>
                                          </p:val>
                                        </p:tav>
                                        <p:tav tm="100000">
                                          <p:val>
                                            <p:strVal val="#ppt_h"/>
                                          </p:val>
                                        </p:tav>
                                      </p:tavLst>
                                    </p:anim>
                                    <p:anim calcmode="lin" valueType="num">
                                      <p:cBhvr>
                                        <p:cTn id="81" dur="1000" fill="hold"/>
                                        <p:tgtEl>
                                          <p:spTgt spid="139281"/>
                                        </p:tgtEl>
                                        <p:attrNameLst>
                                          <p:attrName>ppt_x</p:attrName>
                                        </p:attrNameLst>
                                      </p:cBhvr>
                                      <p:tavLst>
                                        <p:tav tm="0">
                                          <p:val>
                                            <p:fltVal val="0.5"/>
                                          </p:val>
                                        </p:tav>
                                        <p:tav tm="100000">
                                          <p:val>
                                            <p:strVal val="#ppt_x"/>
                                          </p:val>
                                        </p:tav>
                                      </p:tavLst>
                                    </p:anim>
                                    <p:anim calcmode="lin" valueType="num">
                                      <p:cBhvr>
                                        <p:cTn id="82" dur="1000" fill="hold"/>
                                        <p:tgtEl>
                                          <p:spTgt spid="139281"/>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500"/>
                                  </p:stCondLst>
                                  <p:childTnLst>
                                    <p:set>
                                      <p:cBhvr>
                                        <p:cTn id="84" dur="1" fill="hold">
                                          <p:stCondLst>
                                            <p:cond delay="0"/>
                                          </p:stCondLst>
                                        </p:cTn>
                                        <p:tgtEl>
                                          <p:spTgt spid="139282"/>
                                        </p:tgtEl>
                                        <p:attrNameLst>
                                          <p:attrName>style.visibility</p:attrName>
                                        </p:attrNameLst>
                                      </p:cBhvr>
                                      <p:to>
                                        <p:strVal val="visible"/>
                                      </p:to>
                                    </p:set>
                                    <p:anim calcmode="lin" valueType="num">
                                      <p:cBhvr>
                                        <p:cTn id="85" dur="1000" fill="hold"/>
                                        <p:tgtEl>
                                          <p:spTgt spid="139282"/>
                                        </p:tgtEl>
                                        <p:attrNameLst>
                                          <p:attrName>ppt_w</p:attrName>
                                        </p:attrNameLst>
                                      </p:cBhvr>
                                      <p:tavLst>
                                        <p:tav tm="0">
                                          <p:val>
                                            <p:fltVal val="0"/>
                                          </p:val>
                                        </p:tav>
                                        <p:tav tm="100000">
                                          <p:val>
                                            <p:strVal val="#ppt_w"/>
                                          </p:val>
                                        </p:tav>
                                      </p:tavLst>
                                    </p:anim>
                                    <p:anim calcmode="lin" valueType="num">
                                      <p:cBhvr>
                                        <p:cTn id="86" dur="1000" fill="hold"/>
                                        <p:tgtEl>
                                          <p:spTgt spid="139282"/>
                                        </p:tgtEl>
                                        <p:attrNameLst>
                                          <p:attrName>ppt_h</p:attrName>
                                        </p:attrNameLst>
                                      </p:cBhvr>
                                      <p:tavLst>
                                        <p:tav tm="0">
                                          <p:val>
                                            <p:fltVal val="0"/>
                                          </p:val>
                                        </p:tav>
                                        <p:tav tm="100000">
                                          <p:val>
                                            <p:strVal val="#ppt_h"/>
                                          </p:val>
                                        </p:tav>
                                      </p:tavLst>
                                    </p:anim>
                                    <p:anim calcmode="lin" valueType="num">
                                      <p:cBhvr>
                                        <p:cTn id="87" dur="1000" fill="hold"/>
                                        <p:tgtEl>
                                          <p:spTgt spid="139282"/>
                                        </p:tgtEl>
                                        <p:attrNameLst>
                                          <p:attrName>ppt_x</p:attrName>
                                        </p:attrNameLst>
                                      </p:cBhvr>
                                      <p:tavLst>
                                        <p:tav tm="0">
                                          <p:val>
                                            <p:fltVal val="0.5"/>
                                          </p:val>
                                        </p:tav>
                                        <p:tav tm="100000">
                                          <p:val>
                                            <p:strVal val="#ppt_x"/>
                                          </p:val>
                                        </p:tav>
                                      </p:tavLst>
                                    </p:anim>
                                    <p:anim calcmode="lin" valueType="num">
                                      <p:cBhvr>
                                        <p:cTn id="88" dur="1000" fill="hold"/>
                                        <p:tgtEl>
                                          <p:spTgt spid="139282"/>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139283"/>
                                        </p:tgtEl>
                                        <p:attrNameLst>
                                          <p:attrName>style.visibility</p:attrName>
                                        </p:attrNameLst>
                                      </p:cBhvr>
                                      <p:to>
                                        <p:strVal val="visible"/>
                                      </p:to>
                                    </p:set>
                                    <p:anim calcmode="lin" valueType="num">
                                      <p:cBhvr>
                                        <p:cTn id="91" dur="1000" fill="hold"/>
                                        <p:tgtEl>
                                          <p:spTgt spid="139283"/>
                                        </p:tgtEl>
                                        <p:attrNameLst>
                                          <p:attrName>ppt_w</p:attrName>
                                        </p:attrNameLst>
                                      </p:cBhvr>
                                      <p:tavLst>
                                        <p:tav tm="0">
                                          <p:val>
                                            <p:fltVal val="0"/>
                                          </p:val>
                                        </p:tav>
                                        <p:tav tm="100000">
                                          <p:val>
                                            <p:strVal val="#ppt_w"/>
                                          </p:val>
                                        </p:tav>
                                      </p:tavLst>
                                    </p:anim>
                                    <p:anim calcmode="lin" valueType="num">
                                      <p:cBhvr>
                                        <p:cTn id="92" dur="1000" fill="hold"/>
                                        <p:tgtEl>
                                          <p:spTgt spid="139283"/>
                                        </p:tgtEl>
                                        <p:attrNameLst>
                                          <p:attrName>ppt_h</p:attrName>
                                        </p:attrNameLst>
                                      </p:cBhvr>
                                      <p:tavLst>
                                        <p:tav tm="0">
                                          <p:val>
                                            <p:fltVal val="0"/>
                                          </p:val>
                                        </p:tav>
                                        <p:tav tm="100000">
                                          <p:val>
                                            <p:strVal val="#ppt_h"/>
                                          </p:val>
                                        </p:tav>
                                      </p:tavLst>
                                    </p:anim>
                                    <p:anim calcmode="lin" valueType="num">
                                      <p:cBhvr>
                                        <p:cTn id="93" dur="1000" fill="hold"/>
                                        <p:tgtEl>
                                          <p:spTgt spid="139283"/>
                                        </p:tgtEl>
                                        <p:attrNameLst>
                                          <p:attrName>ppt_x</p:attrName>
                                        </p:attrNameLst>
                                      </p:cBhvr>
                                      <p:tavLst>
                                        <p:tav tm="0">
                                          <p:val>
                                            <p:fltVal val="0.5"/>
                                          </p:val>
                                        </p:tav>
                                        <p:tav tm="100000">
                                          <p:val>
                                            <p:strVal val="#ppt_x"/>
                                          </p:val>
                                        </p:tav>
                                      </p:tavLst>
                                    </p:anim>
                                    <p:anim calcmode="lin" valueType="num">
                                      <p:cBhvr>
                                        <p:cTn id="94" dur="1000" fill="hold"/>
                                        <p:tgtEl>
                                          <p:spTgt spid="139283"/>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139284"/>
                                        </p:tgtEl>
                                        <p:attrNameLst>
                                          <p:attrName>style.visibility</p:attrName>
                                        </p:attrNameLst>
                                      </p:cBhvr>
                                      <p:to>
                                        <p:strVal val="visible"/>
                                      </p:to>
                                    </p:set>
                                    <p:anim calcmode="lin" valueType="num">
                                      <p:cBhvr>
                                        <p:cTn id="97" dur="1000" fill="hold"/>
                                        <p:tgtEl>
                                          <p:spTgt spid="139284"/>
                                        </p:tgtEl>
                                        <p:attrNameLst>
                                          <p:attrName>ppt_w</p:attrName>
                                        </p:attrNameLst>
                                      </p:cBhvr>
                                      <p:tavLst>
                                        <p:tav tm="0">
                                          <p:val>
                                            <p:fltVal val="0"/>
                                          </p:val>
                                        </p:tav>
                                        <p:tav tm="100000">
                                          <p:val>
                                            <p:strVal val="#ppt_w"/>
                                          </p:val>
                                        </p:tav>
                                      </p:tavLst>
                                    </p:anim>
                                    <p:anim calcmode="lin" valueType="num">
                                      <p:cBhvr>
                                        <p:cTn id="98" dur="1000" fill="hold"/>
                                        <p:tgtEl>
                                          <p:spTgt spid="139284"/>
                                        </p:tgtEl>
                                        <p:attrNameLst>
                                          <p:attrName>ppt_h</p:attrName>
                                        </p:attrNameLst>
                                      </p:cBhvr>
                                      <p:tavLst>
                                        <p:tav tm="0">
                                          <p:val>
                                            <p:fltVal val="0"/>
                                          </p:val>
                                        </p:tav>
                                        <p:tav tm="100000">
                                          <p:val>
                                            <p:strVal val="#ppt_h"/>
                                          </p:val>
                                        </p:tav>
                                      </p:tavLst>
                                    </p:anim>
                                    <p:anim calcmode="lin" valueType="num">
                                      <p:cBhvr>
                                        <p:cTn id="99" dur="1000" fill="hold"/>
                                        <p:tgtEl>
                                          <p:spTgt spid="139284"/>
                                        </p:tgtEl>
                                        <p:attrNameLst>
                                          <p:attrName>ppt_x</p:attrName>
                                        </p:attrNameLst>
                                      </p:cBhvr>
                                      <p:tavLst>
                                        <p:tav tm="0">
                                          <p:val>
                                            <p:fltVal val="0.5"/>
                                          </p:val>
                                        </p:tav>
                                        <p:tav tm="100000">
                                          <p:val>
                                            <p:strVal val="#ppt_x"/>
                                          </p:val>
                                        </p:tav>
                                      </p:tavLst>
                                    </p:anim>
                                    <p:anim calcmode="lin" valueType="num">
                                      <p:cBhvr>
                                        <p:cTn id="100" dur="1000" fill="hold"/>
                                        <p:tgtEl>
                                          <p:spTgt spid="139284"/>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grpId="0" nodeType="withEffect">
                                  <p:stCondLst>
                                    <p:cond delay="0"/>
                                  </p:stCondLst>
                                  <p:childTnLst>
                                    <p:set>
                                      <p:cBhvr>
                                        <p:cTn id="102" dur="1" fill="hold">
                                          <p:stCondLst>
                                            <p:cond delay="0"/>
                                          </p:stCondLst>
                                        </p:cTn>
                                        <p:tgtEl>
                                          <p:spTgt spid="139285"/>
                                        </p:tgtEl>
                                        <p:attrNameLst>
                                          <p:attrName>style.visibility</p:attrName>
                                        </p:attrNameLst>
                                      </p:cBhvr>
                                      <p:to>
                                        <p:strVal val="visible"/>
                                      </p:to>
                                    </p:set>
                                    <p:anim calcmode="lin" valueType="num">
                                      <p:cBhvr>
                                        <p:cTn id="103" dur="1000" fill="hold"/>
                                        <p:tgtEl>
                                          <p:spTgt spid="139285"/>
                                        </p:tgtEl>
                                        <p:attrNameLst>
                                          <p:attrName>ppt_w</p:attrName>
                                        </p:attrNameLst>
                                      </p:cBhvr>
                                      <p:tavLst>
                                        <p:tav tm="0">
                                          <p:val>
                                            <p:fltVal val="0"/>
                                          </p:val>
                                        </p:tav>
                                        <p:tav tm="100000">
                                          <p:val>
                                            <p:strVal val="#ppt_w"/>
                                          </p:val>
                                        </p:tav>
                                      </p:tavLst>
                                    </p:anim>
                                    <p:anim calcmode="lin" valueType="num">
                                      <p:cBhvr>
                                        <p:cTn id="104" dur="1000" fill="hold"/>
                                        <p:tgtEl>
                                          <p:spTgt spid="139285"/>
                                        </p:tgtEl>
                                        <p:attrNameLst>
                                          <p:attrName>ppt_h</p:attrName>
                                        </p:attrNameLst>
                                      </p:cBhvr>
                                      <p:tavLst>
                                        <p:tav tm="0">
                                          <p:val>
                                            <p:fltVal val="0"/>
                                          </p:val>
                                        </p:tav>
                                        <p:tav tm="100000">
                                          <p:val>
                                            <p:strVal val="#ppt_h"/>
                                          </p:val>
                                        </p:tav>
                                      </p:tavLst>
                                    </p:anim>
                                    <p:anim calcmode="lin" valueType="num">
                                      <p:cBhvr>
                                        <p:cTn id="105" dur="1000" fill="hold"/>
                                        <p:tgtEl>
                                          <p:spTgt spid="139285"/>
                                        </p:tgtEl>
                                        <p:attrNameLst>
                                          <p:attrName>ppt_x</p:attrName>
                                        </p:attrNameLst>
                                      </p:cBhvr>
                                      <p:tavLst>
                                        <p:tav tm="0">
                                          <p:val>
                                            <p:fltVal val="0.5"/>
                                          </p:val>
                                        </p:tav>
                                        <p:tav tm="100000">
                                          <p:val>
                                            <p:strVal val="#ppt_x"/>
                                          </p:val>
                                        </p:tav>
                                      </p:tavLst>
                                    </p:anim>
                                    <p:anim calcmode="lin" valueType="num">
                                      <p:cBhvr>
                                        <p:cTn id="106" dur="1000" fill="hold"/>
                                        <p:tgtEl>
                                          <p:spTgt spid="139285"/>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grpId="0" nodeType="withEffect">
                                  <p:stCondLst>
                                    <p:cond delay="1500"/>
                                  </p:stCondLst>
                                  <p:childTnLst>
                                    <p:set>
                                      <p:cBhvr>
                                        <p:cTn id="108" dur="1" fill="hold">
                                          <p:stCondLst>
                                            <p:cond delay="0"/>
                                          </p:stCondLst>
                                        </p:cTn>
                                        <p:tgtEl>
                                          <p:spTgt spid="139286"/>
                                        </p:tgtEl>
                                        <p:attrNameLst>
                                          <p:attrName>style.visibility</p:attrName>
                                        </p:attrNameLst>
                                      </p:cBhvr>
                                      <p:to>
                                        <p:strVal val="visible"/>
                                      </p:to>
                                    </p:set>
                                    <p:anim calcmode="lin" valueType="num">
                                      <p:cBhvr>
                                        <p:cTn id="109" dur="1000" fill="hold"/>
                                        <p:tgtEl>
                                          <p:spTgt spid="139286"/>
                                        </p:tgtEl>
                                        <p:attrNameLst>
                                          <p:attrName>ppt_w</p:attrName>
                                        </p:attrNameLst>
                                      </p:cBhvr>
                                      <p:tavLst>
                                        <p:tav tm="0">
                                          <p:val>
                                            <p:fltVal val="0"/>
                                          </p:val>
                                        </p:tav>
                                        <p:tav tm="100000">
                                          <p:val>
                                            <p:strVal val="#ppt_w"/>
                                          </p:val>
                                        </p:tav>
                                      </p:tavLst>
                                    </p:anim>
                                    <p:anim calcmode="lin" valueType="num">
                                      <p:cBhvr>
                                        <p:cTn id="110" dur="1000" fill="hold"/>
                                        <p:tgtEl>
                                          <p:spTgt spid="139286"/>
                                        </p:tgtEl>
                                        <p:attrNameLst>
                                          <p:attrName>ppt_h</p:attrName>
                                        </p:attrNameLst>
                                      </p:cBhvr>
                                      <p:tavLst>
                                        <p:tav tm="0">
                                          <p:val>
                                            <p:fltVal val="0"/>
                                          </p:val>
                                        </p:tav>
                                        <p:tav tm="100000">
                                          <p:val>
                                            <p:strVal val="#ppt_h"/>
                                          </p:val>
                                        </p:tav>
                                      </p:tavLst>
                                    </p:anim>
                                    <p:anim calcmode="lin" valueType="num">
                                      <p:cBhvr>
                                        <p:cTn id="111" dur="1000" fill="hold"/>
                                        <p:tgtEl>
                                          <p:spTgt spid="139286"/>
                                        </p:tgtEl>
                                        <p:attrNameLst>
                                          <p:attrName>ppt_x</p:attrName>
                                        </p:attrNameLst>
                                      </p:cBhvr>
                                      <p:tavLst>
                                        <p:tav tm="0">
                                          <p:val>
                                            <p:fltVal val="0.5"/>
                                          </p:val>
                                        </p:tav>
                                        <p:tav tm="100000">
                                          <p:val>
                                            <p:strVal val="#ppt_x"/>
                                          </p:val>
                                        </p:tav>
                                      </p:tavLst>
                                    </p:anim>
                                    <p:anim calcmode="lin" valueType="num">
                                      <p:cBhvr>
                                        <p:cTn id="112" dur="1000" fill="hold"/>
                                        <p:tgtEl>
                                          <p:spTgt spid="139286"/>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139287"/>
                                        </p:tgtEl>
                                        <p:attrNameLst>
                                          <p:attrName>style.visibility</p:attrName>
                                        </p:attrNameLst>
                                      </p:cBhvr>
                                      <p:to>
                                        <p:strVal val="visible"/>
                                      </p:to>
                                    </p:set>
                                    <p:anim calcmode="lin" valueType="num">
                                      <p:cBhvr>
                                        <p:cTn id="115" dur="1000" fill="hold"/>
                                        <p:tgtEl>
                                          <p:spTgt spid="139287"/>
                                        </p:tgtEl>
                                        <p:attrNameLst>
                                          <p:attrName>ppt_w</p:attrName>
                                        </p:attrNameLst>
                                      </p:cBhvr>
                                      <p:tavLst>
                                        <p:tav tm="0">
                                          <p:val>
                                            <p:fltVal val="0"/>
                                          </p:val>
                                        </p:tav>
                                        <p:tav tm="100000">
                                          <p:val>
                                            <p:strVal val="#ppt_w"/>
                                          </p:val>
                                        </p:tav>
                                      </p:tavLst>
                                    </p:anim>
                                    <p:anim calcmode="lin" valueType="num">
                                      <p:cBhvr>
                                        <p:cTn id="116" dur="1000" fill="hold"/>
                                        <p:tgtEl>
                                          <p:spTgt spid="139287"/>
                                        </p:tgtEl>
                                        <p:attrNameLst>
                                          <p:attrName>ppt_h</p:attrName>
                                        </p:attrNameLst>
                                      </p:cBhvr>
                                      <p:tavLst>
                                        <p:tav tm="0">
                                          <p:val>
                                            <p:fltVal val="0"/>
                                          </p:val>
                                        </p:tav>
                                        <p:tav tm="100000">
                                          <p:val>
                                            <p:strVal val="#ppt_h"/>
                                          </p:val>
                                        </p:tav>
                                      </p:tavLst>
                                    </p:anim>
                                    <p:anim calcmode="lin" valueType="num">
                                      <p:cBhvr>
                                        <p:cTn id="117" dur="1000" fill="hold"/>
                                        <p:tgtEl>
                                          <p:spTgt spid="139287"/>
                                        </p:tgtEl>
                                        <p:attrNameLst>
                                          <p:attrName>ppt_x</p:attrName>
                                        </p:attrNameLst>
                                      </p:cBhvr>
                                      <p:tavLst>
                                        <p:tav tm="0">
                                          <p:val>
                                            <p:fltVal val="0.5"/>
                                          </p:val>
                                        </p:tav>
                                        <p:tav tm="100000">
                                          <p:val>
                                            <p:strVal val="#ppt_x"/>
                                          </p:val>
                                        </p:tav>
                                      </p:tavLst>
                                    </p:anim>
                                    <p:anim calcmode="lin" valueType="num">
                                      <p:cBhvr>
                                        <p:cTn id="118" dur="1000" fill="hold"/>
                                        <p:tgtEl>
                                          <p:spTgt spid="139287"/>
                                        </p:tgtEl>
                                        <p:attrNameLst>
                                          <p:attrName>ppt_y</p:attrName>
                                        </p:attrNameLst>
                                      </p:cBhvr>
                                      <p:tavLst>
                                        <p:tav tm="0">
                                          <p:val>
                                            <p:fltVal val="0.5"/>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6" presetClass="emph" presetSubtype="0" fill="hold" grpId="0" nodeType="clickEffect">
                                  <p:stCondLst>
                                    <p:cond delay="0"/>
                                  </p:stCondLst>
                                  <p:childTnLst>
                                    <p:animEffect transition="out" filter="fade">
                                      <p:cBhvr>
                                        <p:cTn id="122" dur="500" tmFilter="0, 0; .2, .5; .8, .5; 1, 0"/>
                                        <p:tgtEl>
                                          <p:spTgt spid="139297"/>
                                        </p:tgtEl>
                                      </p:cBhvr>
                                    </p:animEffect>
                                    <p:animScale>
                                      <p:cBhvr>
                                        <p:cTn id="123" dur="250" autoRev="1" fill="hold"/>
                                        <p:tgtEl>
                                          <p:spTgt spid="13929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124" repeatCount="2000" fill="hold" display="0">
                  <p:stCondLst>
                    <p:cond delay="indefinite"/>
                  </p:stCondLst>
                  <p:endCondLst>
                    <p:cond evt="onPrev" delay="0">
                      <p:tgtEl>
                        <p:sldTgt/>
                      </p:tgtEl>
                    </p:cond>
                    <p:cond evt="onStopAudio" delay="0">
                      <p:tgtEl>
                        <p:sldTgt/>
                      </p:tgtEl>
                    </p:cond>
                  </p:endCondLst>
                </p:cTn>
                <p:tgtEl>
                  <p:spTgt spid="139288"/>
                </p:tgtEl>
              </p:cMediaNode>
            </p:audio>
          </p:childTnLst>
        </p:cTn>
      </p:par>
    </p:tnLst>
    <p:bldLst>
      <p:bldP spid="139268" grpId="0" animBg="1"/>
      <p:bldP spid="139269" grpId="0" animBg="1"/>
      <p:bldP spid="139272" grpId="0" animBg="1"/>
      <p:bldP spid="139275" grpId="0" animBg="1"/>
      <p:bldP spid="139276" grpId="0" animBg="1"/>
      <p:bldP spid="139278" grpId="0" animBg="1"/>
      <p:bldP spid="139280" grpId="0" animBg="1"/>
      <p:bldP spid="139281" grpId="0" animBg="1"/>
      <p:bldP spid="139283" grpId="0" animBg="1"/>
      <p:bldP spid="139285" grpId="0" animBg="1"/>
      <p:bldP spid="139286" grpId="0" animBg="1"/>
      <p:bldP spid="1392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799" y="762000"/>
            <a:ext cx="8534400" cy="1754326"/>
          </a:xfrm>
          <a:prstGeom prst="rect">
            <a:avLst/>
          </a:prstGeom>
        </p:spPr>
        <p:txBody>
          <a:bodyPr wrap="square">
            <a:spAutoFit/>
          </a:bodyPr>
          <a:lstStyle/>
          <a:p>
            <a:pPr marL="342900" lvl="0" indent="-342900" algn="l">
              <a:lnSpc>
                <a:spcPct val="150000"/>
              </a:lnSpc>
              <a:spcAft>
                <a:spcPts val="0"/>
              </a:spcAft>
              <a:buClr>
                <a:srgbClr val="596E7C"/>
              </a:buClr>
              <a:buSzPts val="400"/>
              <a:buFont typeface="+mj-lt"/>
              <a:buAutoNum type="arabicPeriod"/>
              <a:tabLst>
                <a:tab pos="82550" algn="l"/>
              </a:tabLst>
            </a:pP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1) Cây giống chuẩn bị để trồng rừng gồm có những loại nào?</a:t>
            </a:r>
            <a:b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b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2) Cần chuẩn bị cây giống có các tiêu chuẩn nào để đảm bảo cây giống sau khi trồng rừng đảm bảo sinh trưởng, phát triển tốt?</a:t>
            </a:r>
            <a:endParaRPr lang="en-US" sz="2400" u="none" strike="noStrike" spc="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90288" y="3200400"/>
            <a:ext cx="7163421" cy="1639966"/>
          </a:xfrm>
          <a:prstGeom prst="rect">
            <a:avLst/>
          </a:prstGeom>
        </p:spPr>
      </p:pic>
      <p:sp>
        <p:nvSpPr>
          <p:cNvPr id="7" name="Shape 332"/>
          <p:cNvSpPr txBox="1"/>
          <p:nvPr/>
        </p:nvSpPr>
        <p:spPr>
          <a:xfrm>
            <a:off x="1219200" y="5029200"/>
            <a:ext cx="7543800" cy="571558"/>
          </a:xfrm>
          <a:prstGeom prst="rect">
            <a:avLst/>
          </a:prstGeom>
          <a:noFill/>
        </p:spPr>
        <p:txBody>
          <a:bodyPr lIns="0" tIns="0" rIns="0" bIns="0"/>
          <a:lstStyle/>
          <a:p>
            <a:pPr>
              <a:lnSpc>
                <a:spcPct val="132000"/>
              </a:lnSpc>
              <a:spcAft>
                <a:spcPts val="300"/>
              </a:spcAft>
              <a:tabLst>
                <a:tab pos="972185" algn="l"/>
              </a:tabLst>
            </a:pPr>
            <a:r>
              <a:rPr lang="vi-VN" sz="2800" dirty="0">
                <a:solidFill>
                  <a:srgbClr val="FF0000"/>
                </a:solidFill>
                <a:effectLst/>
                <a:latin typeface="Arial" panose="020B0604020202020204" pitchFamily="34" charset="0"/>
                <a:ea typeface="Arial" panose="020B0604020202020204" pitchFamily="34" charset="0"/>
              </a:rPr>
              <a:t>Cây con có b</a:t>
            </a:r>
            <a:r>
              <a:rPr lang="en-US" sz="2800" dirty="0">
                <a:solidFill>
                  <a:srgbClr val="FF0000"/>
                </a:solidFill>
                <a:latin typeface="Arial" panose="020B0604020202020204" pitchFamily="34" charset="0"/>
                <a:ea typeface="Arial" panose="020B0604020202020204" pitchFamily="34" charset="0"/>
              </a:rPr>
              <a:t>ầ</a:t>
            </a:r>
            <a:r>
              <a:rPr lang="vi-VN" sz="2800" dirty="0">
                <a:solidFill>
                  <a:srgbClr val="FF0000"/>
                </a:solidFill>
                <a:effectLst/>
                <a:latin typeface="Arial" panose="020B0604020202020204" pitchFamily="34" charset="0"/>
                <a:ea typeface="Arial" panose="020B0604020202020204" pitchFamily="34" charset="0"/>
              </a:rPr>
              <a:t>u đ</a:t>
            </a:r>
            <a:r>
              <a:rPr lang="en-US" sz="2800" dirty="0">
                <a:solidFill>
                  <a:srgbClr val="FF0000"/>
                </a:solidFill>
                <a:latin typeface="Arial" panose="020B0604020202020204" pitchFamily="34" charset="0"/>
                <a:ea typeface="Arial" panose="020B0604020202020204" pitchFamily="34" charset="0"/>
              </a:rPr>
              <a:t>ấ</a:t>
            </a:r>
            <a:r>
              <a:rPr lang="vi-VN" sz="2800" dirty="0">
                <a:solidFill>
                  <a:srgbClr val="FF0000"/>
                </a:solidFill>
                <a:effectLst/>
                <a:latin typeface="Arial" panose="020B0604020202020204" pitchFamily="34" charset="0"/>
                <a:ea typeface="Arial" panose="020B0604020202020204" pitchFamily="34" charset="0"/>
              </a:rPr>
              <a:t>t	</a:t>
            </a:r>
            <a:r>
              <a:rPr lang="en-US" sz="2800" dirty="0">
                <a:solidFill>
                  <a:srgbClr val="FF0000"/>
                </a:solidFill>
                <a:effectLst/>
                <a:latin typeface="Arial" panose="020B0604020202020204" pitchFamily="34" charset="0"/>
                <a:ea typeface="Arial" panose="020B0604020202020204" pitchFamily="34" charset="0"/>
              </a:rPr>
              <a:t>       </a:t>
            </a:r>
            <a:r>
              <a:rPr lang="vi-VN" sz="2800" dirty="0">
                <a:solidFill>
                  <a:srgbClr val="FF0000"/>
                </a:solidFill>
                <a:effectLst/>
                <a:latin typeface="Arial" panose="020B0604020202020204" pitchFamily="34" charset="0"/>
                <a:ea typeface="Arial" panose="020B0604020202020204" pitchFamily="34" charset="0"/>
              </a:rPr>
              <a:t>C</a:t>
            </a:r>
            <a:r>
              <a:rPr lang="en-US" sz="2800" dirty="0">
                <a:solidFill>
                  <a:srgbClr val="FF0000"/>
                </a:solidFill>
                <a:latin typeface="Arial" panose="020B0604020202020204" pitchFamily="34" charset="0"/>
                <a:ea typeface="Arial" panose="020B0604020202020204" pitchFamily="34" charset="0"/>
              </a:rPr>
              <a:t>â</a:t>
            </a:r>
            <a:r>
              <a:rPr lang="vi-VN" sz="2800" dirty="0">
                <a:solidFill>
                  <a:srgbClr val="FF0000"/>
                </a:solidFill>
                <a:effectLst/>
                <a:latin typeface="Arial" panose="020B0604020202020204" pitchFamily="34" charset="0"/>
                <a:ea typeface="Arial" panose="020B0604020202020204" pitchFamily="34" charset="0"/>
              </a:rPr>
              <a:t>y con r</a:t>
            </a:r>
            <a:r>
              <a:rPr lang="en-US" sz="2800" dirty="0">
                <a:solidFill>
                  <a:srgbClr val="FF0000"/>
                </a:solidFill>
                <a:latin typeface="Arial" panose="020B0604020202020204" pitchFamily="34" charset="0"/>
                <a:ea typeface="Arial" panose="020B0604020202020204" pitchFamily="34" charset="0"/>
              </a:rPr>
              <a:t>ễ</a:t>
            </a:r>
            <a:r>
              <a:rPr lang="vi-VN" sz="2800" dirty="0">
                <a:solidFill>
                  <a:srgbClr val="FF0000"/>
                </a:solidFill>
                <a:effectLst/>
                <a:latin typeface="Arial" panose="020B0604020202020204" pitchFamily="34" charset="0"/>
                <a:ea typeface="Arial" panose="020B0604020202020204" pitchFamily="34" charset="0"/>
              </a:rPr>
              <a:t> tr</a:t>
            </a:r>
            <a:r>
              <a:rPr lang="en-US" sz="2800" dirty="0">
                <a:solidFill>
                  <a:srgbClr val="FF0000"/>
                </a:solidFill>
                <a:latin typeface="Arial" panose="020B0604020202020204" pitchFamily="34" charset="0"/>
                <a:ea typeface="Arial" panose="020B0604020202020204" pitchFamily="34" charset="0"/>
              </a:rPr>
              <a:t>ầ</a:t>
            </a:r>
            <a:r>
              <a:rPr lang="vi-VN" sz="2800" dirty="0">
                <a:solidFill>
                  <a:srgbClr val="FF0000"/>
                </a:solidFill>
                <a:effectLst/>
                <a:latin typeface="Arial" panose="020B0604020202020204" pitchFamily="34" charset="0"/>
                <a:ea typeface="Arial" panose="020B0604020202020204" pitchFamily="34" charset="0"/>
              </a:rPr>
              <a:t>n</a:t>
            </a:r>
            <a:endParaRPr lang="en-US" sz="2800" dirty="0">
              <a:solidFill>
                <a:srgbClr val="FF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86561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43000" y="2667000"/>
            <a:ext cx="7162800" cy="1639968"/>
          </a:xfrm>
          <a:prstGeom prst="rect">
            <a:avLst/>
          </a:prstGeom>
        </p:spPr>
      </p:pic>
      <p:sp>
        <p:nvSpPr>
          <p:cNvPr id="5" name="Shape 332"/>
          <p:cNvSpPr txBox="1"/>
          <p:nvPr/>
        </p:nvSpPr>
        <p:spPr>
          <a:xfrm>
            <a:off x="1143000" y="4533842"/>
            <a:ext cx="7543800" cy="571558"/>
          </a:xfrm>
          <a:prstGeom prst="rect">
            <a:avLst/>
          </a:prstGeom>
          <a:noFill/>
        </p:spPr>
        <p:txBody>
          <a:bodyPr lIns="0" tIns="0" rIns="0" bIns="0"/>
          <a:lstStyle/>
          <a:p>
            <a:pPr>
              <a:lnSpc>
                <a:spcPct val="132000"/>
              </a:lnSpc>
              <a:spcAft>
                <a:spcPts val="300"/>
              </a:spcAft>
              <a:tabLst>
                <a:tab pos="972185" algn="l"/>
              </a:tabLst>
            </a:pPr>
            <a:r>
              <a:rPr lang="vi-VN" sz="2800" dirty="0">
                <a:solidFill>
                  <a:srgbClr val="FF0000"/>
                </a:solidFill>
                <a:effectLst/>
                <a:latin typeface="Arial" panose="020B0604020202020204" pitchFamily="34" charset="0"/>
                <a:ea typeface="Arial" panose="020B0604020202020204" pitchFamily="34" charset="0"/>
              </a:rPr>
              <a:t>Cây con có b</a:t>
            </a:r>
            <a:r>
              <a:rPr lang="en-US" sz="2800" dirty="0">
                <a:solidFill>
                  <a:srgbClr val="FF0000"/>
                </a:solidFill>
                <a:latin typeface="Arial" panose="020B0604020202020204" pitchFamily="34" charset="0"/>
                <a:ea typeface="Arial" panose="020B0604020202020204" pitchFamily="34" charset="0"/>
              </a:rPr>
              <a:t>ầ</a:t>
            </a:r>
            <a:r>
              <a:rPr lang="vi-VN" sz="2800" dirty="0">
                <a:solidFill>
                  <a:srgbClr val="FF0000"/>
                </a:solidFill>
                <a:effectLst/>
                <a:latin typeface="Arial" panose="020B0604020202020204" pitchFamily="34" charset="0"/>
                <a:ea typeface="Arial" panose="020B0604020202020204" pitchFamily="34" charset="0"/>
              </a:rPr>
              <a:t>u đ</a:t>
            </a:r>
            <a:r>
              <a:rPr lang="en-US" sz="2800" dirty="0">
                <a:solidFill>
                  <a:srgbClr val="FF0000"/>
                </a:solidFill>
                <a:latin typeface="Arial" panose="020B0604020202020204" pitchFamily="34" charset="0"/>
                <a:ea typeface="Arial" panose="020B0604020202020204" pitchFamily="34" charset="0"/>
              </a:rPr>
              <a:t>ấ</a:t>
            </a:r>
            <a:r>
              <a:rPr lang="vi-VN" sz="2800" dirty="0">
                <a:solidFill>
                  <a:srgbClr val="FF0000"/>
                </a:solidFill>
                <a:effectLst/>
                <a:latin typeface="Arial" panose="020B0604020202020204" pitchFamily="34" charset="0"/>
                <a:ea typeface="Arial" panose="020B0604020202020204" pitchFamily="34" charset="0"/>
              </a:rPr>
              <a:t>t	</a:t>
            </a:r>
            <a:r>
              <a:rPr lang="en-US" sz="2800" dirty="0">
                <a:solidFill>
                  <a:srgbClr val="FF0000"/>
                </a:solidFill>
                <a:effectLst/>
                <a:latin typeface="Arial" panose="020B0604020202020204" pitchFamily="34" charset="0"/>
                <a:ea typeface="Arial" panose="020B0604020202020204" pitchFamily="34" charset="0"/>
              </a:rPr>
              <a:t>       </a:t>
            </a:r>
            <a:r>
              <a:rPr lang="vi-VN" sz="2800" dirty="0">
                <a:solidFill>
                  <a:srgbClr val="FF0000"/>
                </a:solidFill>
                <a:effectLst/>
                <a:latin typeface="Arial" panose="020B0604020202020204" pitchFamily="34" charset="0"/>
                <a:ea typeface="Arial" panose="020B0604020202020204" pitchFamily="34" charset="0"/>
              </a:rPr>
              <a:t>C</a:t>
            </a:r>
            <a:r>
              <a:rPr lang="en-US" sz="2800" dirty="0">
                <a:solidFill>
                  <a:srgbClr val="FF0000"/>
                </a:solidFill>
                <a:latin typeface="Arial" panose="020B0604020202020204" pitchFamily="34" charset="0"/>
                <a:ea typeface="Arial" panose="020B0604020202020204" pitchFamily="34" charset="0"/>
              </a:rPr>
              <a:t>â</a:t>
            </a:r>
            <a:r>
              <a:rPr lang="vi-VN" sz="2800" dirty="0">
                <a:solidFill>
                  <a:srgbClr val="FF0000"/>
                </a:solidFill>
                <a:effectLst/>
                <a:latin typeface="Arial" panose="020B0604020202020204" pitchFamily="34" charset="0"/>
                <a:ea typeface="Arial" panose="020B0604020202020204" pitchFamily="34" charset="0"/>
              </a:rPr>
              <a:t>y con r</a:t>
            </a:r>
            <a:r>
              <a:rPr lang="en-US" sz="2800" dirty="0">
                <a:solidFill>
                  <a:srgbClr val="FF0000"/>
                </a:solidFill>
                <a:latin typeface="Arial" panose="020B0604020202020204" pitchFamily="34" charset="0"/>
                <a:ea typeface="Arial" panose="020B0604020202020204" pitchFamily="34" charset="0"/>
              </a:rPr>
              <a:t>ễ</a:t>
            </a:r>
            <a:r>
              <a:rPr lang="vi-VN" sz="2800" dirty="0">
                <a:solidFill>
                  <a:srgbClr val="FF0000"/>
                </a:solidFill>
                <a:effectLst/>
                <a:latin typeface="Arial" panose="020B0604020202020204" pitchFamily="34" charset="0"/>
                <a:ea typeface="Arial" panose="020B0604020202020204" pitchFamily="34" charset="0"/>
              </a:rPr>
              <a:t> tr</a:t>
            </a:r>
            <a:r>
              <a:rPr lang="en-US" sz="2800" dirty="0">
                <a:solidFill>
                  <a:srgbClr val="FF0000"/>
                </a:solidFill>
                <a:latin typeface="Arial" panose="020B0604020202020204" pitchFamily="34" charset="0"/>
                <a:ea typeface="Arial" panose="020B0604020202020204" pitchFamily="34" charset="0"/>
              </a:rPr>
              <a:t>ầ</a:t>
            </a:r>
            <a:r>
              <a:rPr lang="vi-VN" sz="2800" dirty="0">
                <a:solidFill>
                  <a:srgbClr val="FF0000"/>
                </a:solidFill>
                <a:effectLst/>
                <a:latin typeface="Arial" panose="020B0604020202020204" pitchFamily="34" charset="0"/>
                <a:ea typeface="Arial" panose="020B0604020202020204" pitchFamily="34" charset="0"/>
              </a:rPr>
              <a:t>n</a:t>
            </a:r>
            <a:endParaRPr lang="en-US" sz="2800" dirty="0">
              <a:solidFill>
                <a:srgbClr val="FF0000"/>
              </a:solidFill>
              <a:effectLst/>
              <a:latin typeface="Arial" panose="020B0604020202020204" pitchFamily="34" charset="0"/>
              <a:ea typeface="Arial" panose="020B0604020202020204" pitchFamily="34" charset="0"/>
            </a:endParaRPr>
          </a:p>
        </p:txBody>
      </p:sp>
      <p:sp>
        <p:nvSpPr>
          <p:cNvPr id="6" name="Rectangle 5"/>
          <p:cNvSpPr/>
          <p:nvPr/>
        </p:nvSpPr>
        <p:spPr>
          <a:xfrm>
            <a:off x="685800" y="533400"/>
            <a:ext cx="8153400" cy="1754326"/>
          </a:xfrm>
          <a:prstGeom prst="rect">
            <a:avLst/>
          </a:prstGeom>
        </p:spPr>
        <p:txBody>
          <a:bodyPr wrap="square">
            <a:spAutoFit/>
          </a:bodyPr>
          <a:lstStyle/>
          <a:p>
            <a:pPr marL="342900" lvl="0" indent="-342900">
              <a:lnSpc>
                <a:spcPct val="150000"/>
              </a:lnSpc>
              <a:spcAft>
                <a:spcPts val="0"/>
              </a:spcAft>
              <a:buClr>
                <a:srgbClr val="596E7C"/>
              </a:buClr>
              <a:buSzPts val="400"/>
              <a:buFont typeface="+mj-lt"/>
              <a:buAutoNum type="arabicPeriod"/>
              <a:tabLst>
                <a:tab pos="82550" algn="l"/>
              </a:tabLst>
            </a:pP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Quan sát Hình 7.1 v</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à</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cho biết ưu điểm khi tr</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ồ</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ng rừng b</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ằ</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ng c</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y con. Theo em, phương pháp tr</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ồ</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ng rừng b</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ằ</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ng c</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y con có b</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ầu</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đ</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ất</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và c</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y con r</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ễ</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tr</a:t>
            </a:r>
            <a:r>
              <a:rPr 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ầ</a:t>
            </a:r>
            <a:r>
              <a:rPr lang="vi-VN"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n có nhược điểm như thế nào?</a:t>
            </a:r>
            <a:endParaRPr lang="en-US" sz="2400" u="none" strike="noStrike" spc="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65898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
        <p:nvSpPr>
          <p:cNvPr id="4" name="Text Box 21"/>
          <p:cNvSpPr txBox="1">
            <a:spLocks noChangeArrowheads="1"/>
          </p:cNvSpPr>
          <p:nvPr/>
        </p:nvSpPr>
        <p:spPr bwMode="auto">
          <a:xfrm>
            <a:off x="457200" y="2201863"/>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1. Chuẩn bị</a:t>
            </a:r>
            <a:endParaRPr lang="en-US" sz="2800" b="1" u="sng" dirty="0">
              <a:solidFill>
                <a:srgbClr val="3333FF"/>
              </a:solidFill>
              <a:latin typeface="Times New Roman" pitchFamily="18" charset="0"/>
            </a:endParaRPr>
          </a:p>
        </p:txBody>
      </p:sp>
      <p:sp>
        <p:nvSpPr>
          <p:cNvPr id="5" name="Text Box 21"/>
          <p:cNvSpPr txBox="1">
            <a:spLocks noChangeArrowheads="1"/>
          </p:cNvSpPr>
          <p:nvPr/>
        </p:nvSpPr>
        <p:spPr bwMode="auto">
          <a:xfrm>
            <a:off x="820737" y="2725892"/>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a. Làm đất trồng cây :</a:t>
            </a:r>
            <a:endParaRPr lang="en-US" sz="2800" b="1" u="sng" dirty="0">
              <a:solidFill>
                <a:srgbClr val="3333FF"/>
              </a:solidFill>
              <a:latin typeface="Times New Roman" pitchFamily="18" charset="0"/>
            </a:endParaRPr>
          </a:p>
        </p:txBody>
      </p:sp>
    </p:spTree>
    <p:extLst>
      <p:ext uri="{BB962C8B-B14F-4D97-AF65-F5344CB8AC3E}">
        <p14:creationId xmlns:p14="http://schemas.microsoft.com/office/powerpoint/2010/main" val="5823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452"/>
            <a:ext cx="8229600" cy="1143000"/>
          </a:xfrm>
        </p:spPr>
        <p:txBody>
          <a:bodyPr>
            <a:normAutofit/>
          </a:bodyPr>
          <a:lstStyle/>
          <a:p>
            <a:r>
              <a:rPr lang="en-US" sz="2800" dirty="0">
                <a:solidFill>
                  <a:srgbClr val="FF0000"/>
                </a:solidFill>
                <a:latin typeface="Times New Roman" panose="02020603050405020304" pitchFamily="18" charset="0"/>
                <a:cs typeface="Times New Roman" panose="02020603050405020304" pitchFamily="18" charset="0"/>
              </a:rPr>
              <a:t>Đào hố là kĩ thuật làm đất phổ biến trong trồng rừng</a:t>
            </a:r>
          </a:p>
        </p:txBody>
      </p:sp>
      <p:pic>
        <p:nvPicPr>
          <p:cNvPr id="5" name="Picture 4" descr="Screenshot 2022-02-09 220411.jpg"/>
          <p:cNvPicPr>
            <a:picLocks noChangeAspect="1"/>
          </p:cNvPicPr>
          <p:nvPr/>
        </p:nvPicPr>
        <p:blipFill rotWithShape="1">
          <a:blip r:embed="rId2"/>
          <a:srcRect l="4166" t="36471" r="29999" b="8236"/>
          <a:stretch/>
        </p:blipFill>
        <p:spPr>
          <a:xfrm>
            <a:off x="1447800" y="1516626"/>
            <a:ext cx="6019800" cy="3581400"/>
          </a:xfrm>
          <a:prstGeom prst="rect">
            <a:avLst/>
          </a:prstGeom>
        </p:spPr>
      </p:pic>
      <p:sp>
        <p:nvSpPr>
          <p:cNvPr id="7" name="Title 1"/>
          <p:cNvSpPr txBox="1">
            <a:spLocks/>
          </p:cNvSpPr>
          <p:nvPr/>
        </p:nvSpPr>
        <p:spPr>
          <a:xfrm>
            <a:off x="266700" y="5410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Times New Roman" panose="02020603050405020304" pitchFamily="18" charset="0"/>
                <a:cs typeface="Times New Roman" panose="02020603050405020304" pitchFamily="18" charset="0"/>
              </a:rPr>
              <a:t>Quan sát hình 7.2, thảo luận và hoàn thành PHT số 1 tìm hiểu quy trình đào hố trồng rừng </a:t>
            </a:r>
          </a:p>
        </p:txBody>
      </p:sp>
    </p:spTree>
    <p:extLst>
      <p:ext uri="{BB962C8B-B14F-4D97-AF65-F5344CB8AC3E}">
        <p14:creationId xmlns:p14="http://schemas.microsoft.com/office/powerpoint/2010/main" val="32637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22-02-09 220626.jpg"/>
          <p:cNvPicPr>
            <a:picLocks noChangeAspect="1"/>
          </p:cNvPicPr>
          <p:nvPr/>
        </p:nvPicPr>
        <p:blipFill rotWithShape="1">
          <a:blip r:embed="rId2"/>
          <a:srcRect l="2761" t="33334" r="3246" b="17777"/>
          <a:stretch/>
        </p:blipFill>
        <p:spPr>
          <a:xfrm>
            <a:off x="54472" y="311973"/>
            <a:ext cx="5562600" cy="2165968"/>
          </a:xfrm>
          <a:prstGeom prst="rect">
            <a:avLst/>
          </a:prstGeom>
        </p:spPr>
      </p:pic>
      <p:pic>
        <p:nvPicPr>
          <p:cNvPr id="5" name="Picture 4"/>
          <p:cNvPicPr>
            <a:picLocks noChangeAspect="1"/>
          </p:cNvPicPr>
          <p:nvPr/>
        </p:nvPicPr>
        <p:blipFill>
          <a:blip r:embed="rId3"/>
          <a:stretch>
            <a:fillRect/>
          </a:stretch>
        </p:blipFill>
        <p:spPr>
          <a:xfrm>
            <a:off x="54472" y="2477941"/>
            <a:ext cx="9035055" cy="1902117"/>
          </a:xfrm>
          <a:prstGeom prst="rect">
            <a:avLst/>
          </a:prstGeom>
        </p:spPr>
      </p:pic>
      <p:pic>
        <p:nvPicPr>
          <p:cNvPr id="6" name="Picture 5"/>
          <p:cNvPicPr>
            <a:picLocks noChangeAspect="1"/>
          </p:cNvPicPr>
          <p:nvPr/>
        </p:nvPicPr>
        <p:blipFill>
          <a:blip r:embed="rId4"/>
          <a:stretch>
            <a:fillRect/>
          </a:stretch>
        </p:blipFill>
        <p:spPr>
          <a:xfrm>
            <a:off x="74137" y="4345645"/>
            <a:ext cx="4800600" cy="2400300"/>
          </a:xfrm>
          <a:prstGeom prst="rect">
            <a:avLst/>
          </a:prstGeom>
        </p:spPr>
      </p:pic>
    </p:spTree>
    <p:extLst>
      <p:ext uri="{BB962C8B-B14F-4D97-AF65-F5344CB8AC3E}">
        <p14:creationId xmlns:p14="http://schemas.microsoft.com/office/powerpoint/2010/main" val="296623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
        <p:nvSpPr>
          <p:cNvPr id="4" name="Text Box 21"/>
          <p:cNvSpPr txBox="1">
            <a:spLocks noChangeArrowheads="1"/>
          </p:cNvSpPr>
          <p:nvPr/>
        </p:nvSpPr>
        <p:spPr bwMode="auto">
          <a:xfrm>
            <a:off x="381000" y="2206779"/>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2. Trồng rừng bằng cây con :</a:t>
            </a:r>
            <a:endParaRPr lang="en-US" sz="2800" b="1" u="sng" dirty="0">
              <a:solidFill>
                <a:srgbClr val="3333FF"/>
              </a:solidFill>
              <a:latin typeface="Times New Roman" pitchFamily="18" charset="0"/>
            </a:endParaRPr>
          </a:p>
        </p:txBody>
      </p:sp>
      <p:sp>
        <p:nvSpPr>
          <p:cNvPr id="5" name="Text Box 21"/>
          <p:cNvSpPr txBox="1">
            <a:spLocks noChangeArrowheads="1"/>
          </p:cNvSpPr>
          <p:nvPr/>
        </p:nvSpPr>
        <p:spPr bwMode="auto">
          <a:xfrm>
            <a:off x="820737" y="2725892"/>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a. Trồng cây con có bầu</a:t>
            </a:r>
            <a:endParaRPr lang="en-US" sz="2800" b="1" u="sng" dirty="0">
              <a:solidFill>
                <a:srgbClr val="3333FF"/>
              </a:solidFill>
              <a:latin typeface="Times New Roman" pitchFamily="18" charset="0"/>
            </a:endParaRPr>
          </a:p>
        </p:txBody>
      </p:sp>
      <p:sp>
        <p:nvSpPr>
          <p:cNvPr id="6" name="Text Box 21"/>
          <p:cNvSpPr txBox="1">
            <a:spLocks noChangeArrowheads="1"/>
          </p:cNvSpPr>
          <p:nvPr/>
        </p:nvSpPr>
        <p:spPr bwMode="auto">
          <a:xfrm>
            <a:off x="845318" y="335280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b. Trồng cây rễ trần </a:t>
            </a:r>
            <a:endParaRPr lang="en-US" sz="2800" b="1" u="sng" dirty="0">
              <a:solidFill>
                <a:srgbClr val="3333FF"/>
              </a:solidFill>
              <a:latin typeface="Times New Roman" pitchFamily="18" charset="0"/>
            </a:endParaRPr>
          </a:p>
        </p:txBody>
      </p:sp>
    </p:spTree>
    <p:extLst>
      <p:ext uri="{BB962C8B-B14F-4D97-AF65-F5344CB8AC3E}">
        <p14:creationId xmlns:p14="http://schemas.microsoft.com/office/powerpoint/2010/main" val="721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6" y="213367"/>
            <a:ext cx="4642815" cy="2863069"/>
          </a:xfrm>
          <a:prstGeom prst="rect">
            <a:avLst/>
          </a:prstGeom>
        </p:spPr>
      </p:pic>
      <p:pic>
        <p:nvPicPr>
          <p:cNvPr id="6" name="Picture 5"/>
          <p:cNvPicPr>
            <a:picLocks noChangeAspect="1"/>
          </p:cNvPicPr>
          <p:nvPr/>
        </p:nvPicPr>
        <p:blipFill>
          <a:blip r:embed="rId3"/>
          <a:stretch>
            <a:fillRect/>
          </a:stretch>
        </p:blipFill>
        <p:spPr>
          <a:xfrm>
            <a:off x="2298678" y="4215342"/>
            <a:ext cx="2559096" cy="1853761"/>
          </a:xfrm>
          <a:prstGeom prst="rect">
            <a:avLst/>
          </a:prstGeom>
        </p:spPr>
      </p:pic>
      <p:pic>
        <p:nvPicPr>
          <p:cNvPr id="7" name="Picture 6"/>
          <p:cNvPicPr>
            <a:picLocks noChangeAspect="1"/>
          </p:cNvPicPr>
          <p:nvPr/>
        </p:nvPicPr>
        <p:blipFill>
          <a:blip r:embed="rId4"/>
          <a:stretch>
            <a:fillRect/>
          </a:stretch>
        </p:blipFill>
        <p:spPr>
          <a:xfrm>
            <a:off x="4916" y="3733800"/>
            <a:ext cx="2293762" cy="2816847"/>
          </a:xfrm>
          <a:prstGeom prst="rect">
            <a:avLst/>
          </a:prstGeom>
        </p:spPr>
      </p:pic>
      <p:pic>
        <p:nvPicPr>
          <p:cNvPr id="8" name="Picture 7"/>
          <p:cNvPicPr>
            <a:picLocks noChangeAspect="1"/>
          </p:cNvPicPr>
          <p:nvPr/>
        </p:nvPicPr>
        <p:blipFill>
          <a:blip r:embed="rId5"/>
          <a:stretch>
            <a:fillRect/>
          </a:stretch>
        </p:blipFill>
        <p:spPr>
          <a:xfrm>
            <a:off x="152400" y="4267200"/>
            <a:ext cx="1697126" cy="189600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810416853"/>
              </p:ext>
            </p:extLst>
          </p:nvPr>
        </p:nvGraphicFramePr>
        <p:xfrm>
          <a:off x="5306926" y="3123139"/>
          <a:ext cx="3657918" cy="2344809"/>
        </p:xfrm>
        <a:graphic>
          <a:graphicData uri="http://schemas.openxmlformats.org/drawingml/2006/table">
            <a:tbl>
              <a:tblPr firstRow="1" firstCol="1" lastRow="1" lastCol="1" bandRow="1" bandCol="1"/>
              <a:tblGrid>
                <a:gridCol w="1041284">
                  <a:extLst>
                    <a:ext uri="{9D8B030D-6E8A-4147-A177-3AD203B41FA5}">
                      <a16:colId xmlns:a16="http://schemas.microsoft.com/office/drawing/2014/main" val="3539710416"/>
                    </a:ext>
                  </a:extLst>
                </a:gridCol>
                <a:gridCol w="1308317">
                  <a:extLst>
                    <a:ext uri="{9D8B030D-6E8A-4147-A177-3AD203B41FA5}">
                      <a16:colId xmlns:a16="http://schemas.microsoft.com/office/drawing/2014/main" val="3770728997"/>
                    </a:ext>
                  </a:extLst>
                </a:gridCol>
                <a:gridCol w="1308317">
                  <a:extLst>
                    <a:ext uri="{9D8B030D-6E8A-4147-A177-3AD203B41FA5}">
                      <a16:colId xmlns:a16="http://schemas.microsoft.com/office/drawing/2014/main" val="3045393730"/>
                    </a:ext>
                  </a:extLst>
                </a:gridCol>
              </a:tblGrid>
              <a:tr h="318582">
                <a:tc>
                  <a:txBody>
                    <a:bodyPr/>
                    <a:lstStyle/>
                    <a:p>
                      <a:pPr algn="ctr">
                        <a:lnSpc>
                          <a:spcPct val="107000"/>
                        </a:lnSpc>
                        <a:spcAft>
                          <a:spcPts val="800"/>
                        </a:spcAft>
                      </a:pPr>
                      <a:r>
                        <a:rPr lang="en-US" sz="1300">
                          <a:effectLst/>
                          <a:latin typeface="Times New Roman" panose="02020603050405020304" pitchFamily="18" charset="0"/>
                          <a:ea typeface="Calibri" panose="020F0502020204030204" pitchFamily="34" charset="0"/>
                        </a:rPr>
                        <a:t>Bước</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00">
                          <a:effectLst/>
                          <a:latin typeface="Times New Roman" panose="02020603050405020304" pitchFamily="18" charset="0"/>
                          <a:ea typeface="Calibri" panose="020F0502020204030204" pitchFamily="34" charset="0"/>
                        </a:rPr>
                        <a:t>Công việc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00" dirty="0">
                          <a:effectLst/>
                          <a:latin typeface="Times New Roman" panose="02020603050405020304" pitchFamily="18" charset="0"/>
                          <a:ea typeface="Calibri" panose="020F0502020204030204" pitchFamily="34" charset="0"/>
                        </a:rPr>
                        <a:t>Tác dụng</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009260"/>
                  </a:ext>
                </a:extLst>
              </a:tr>
              <a:tr h="318582">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468800"/>
                  </a:ext>
                </a:extLst>
              </a:tr>
              <a:tr h="341529">
                <a:tc>
                  <a:txBody>
                    <a:bodyPr/>
                    <a:lstStyle/>
                    <a:p>
                      <a:pPr algn="just">
                        <a:lnSpc>
                          <a:spcPct val="107000"/>
                        </a:lnSpc>
                        <a:spcAft>
                          <a:spcPts val="800"/>
                        </a:spcAft>
                      </a:pPr>
                      <a:r>
                        <a:rPr lang="en-US" sz="1300"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166124"/>
                  </a:ext>
                </a:extLst>
              </a:tr>
              <a:tr h="341529">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791390"/>
                  </a:ext>
                </a:extLst>
              </a:tr>
              <a:tr h="341529">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608374"/>
                  </a:ext>
                </a:extLst>
              </a:tr>
              <a:tr h="341529">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02109"/>
                  </a:ext>
                </a:extLst>
              </a:tr>
              <a:tr h="341529">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1300"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010232"/>
                  </a:ext>
                </a:extLst>
              </a:tr>
            </a:tbl>
          </a:graphicData>
        </a:graphic>
      </p:graphicFrame>
      <p:sp>
        <p:nvSpPr>
          <p:cNvPr id="12" name="Title 1"/>
          <p:cNvSpPr txBox="1">
            <a:spLocks/>
          </p:cNvSpPr>
          <p:nvPr/>
        </p:nvSpPr>
        <p:spPr>
          <a:xfrm>
            <a:off x="4800600" y="480068"/>
            <a:ext cx="4343400" cy="2329669"/>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dirty="0">
                <a:solidFill>
                  <a:srgbClr val="0000FF"/>
                </a:solidFill>
                <a:latin typeface="Times New Roman" panose="02020603050405020304" pitchFamily="18" charset="0"/>
                <a:cs typeface="Times New Roman" panose="02020603050405020304" pitchFamily="18" charset="0"/>
              </a:rPr>
              <a:t>Quan sát quy trình trồng cây con có bầu, cây con rễ trần, thảo luận và hoàn thành PHT số 2 tìm hiểu quy trình trồng</a:t>
            </a:r>
          </a:p>
          <a:p>
            <a:r>
              <a:rPr lang="en-US" sz="2800" dirty="0">
                <a:solidFill>
                  <a:srgbClr val="0000FF"/>
                </a:solidFill>
                <a:latin typeface="Times New Roman" panose="02020603050405020304" pitchFamily="18" charset="0"/>
                <a:cs typeface="Times New Roman" panose="02020603050405020304" pitchFamily="18" charset="0"/>
              </a:rPr>
              <a:t>+Nhóm 1,3,5 : Trồng cây con có bầu</a:t>
            </a:r>
          </a:p>
          <a:p>
            <a:r>
              <a:rPr lang="en-US" sz="2800" dirty="0">
                <a:solidFill>
                  <a:srgbClr val="0000FF"/>
                </a:solidFill>
                <a:latin typeface="Times New Roman" panose="02020603050405020304" pitchFamily="18" charset="0"/>
                <a:cs typeface="Times New Roman" panose="02020603050405020304" pitchFamily="18" charset="0"/>
              </a:rPr>
              <a:t>+Nhóm 2,4,6 : trồng cây con rễ trần </a:t>
            </a:r>
          </a:p>
        </p:txBody>
      </p:sp>
    </p:spTree>
    <p:extLst>
      <p:ext uri="{BB962C8B-B14F-4D97-AF65-F5344CB8AC3E}">
        <p14:creationId xmlns:p14="http://schemas.microsoft.com/office/powerpoint/2010/main" val="3916551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ung noi gi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199" y="1600200"/>
            <a:ext cx="8244085" cy="45180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400"/>
            <a:ext cx="8229600" cy="1143000"/>
          </a:xfrm>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Làm thế nào để bảo vệ và phát triển rừng?</a:t>
            </a:r>
          </a:p>
        </p:txBody>
      </p:sp>
      <p:pic>
        <p:nvPicPr>
          <p:cNvPr id="4" name="Picture 3"/>
          <p:cNvPicPr>
            <a:picLocks noChangeAspect="1"/>
          </p:cNvPicPr>
          <p:nvPr/>
        </p:nvPicPr>
        <p:blipFill>
          <a:blip r:embed="rId2"/>
          <a:stretch>
            <a:fillRect/>
          </a:stretch>
        </p:blipFill>
        <p:spPr>
          <a:xfrm>
            <a:off x="990600" y="228600"/>
            <a:ext cx="7202948" cy="5402211"/>
          </a:xfrm>
          <a:prstGeom prst="rect">
            <a:avLst/>
          </a:prstGeom>
        </p:spPr>
      </p:pic>
    </p:spTree>
    <p:extLst>
      <p:ext uri="{BB962C8B-B14F-4D97-AF65-F5344CB8AC3E}">
        <p14:creationId xmlns:p14="http://schemas.microsoft.com/office/powerpoint/2010/main" val="371182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595" y="2665203"/>
            <a:ext cx="2747446" cy="647554"/>
          </a:xfrm>
        </p:spPr>
        <p:txBody>
          <a:bodyPr>
            <a:normAutofit/>
          </a:bodyPr>
          <a:lstStyle/>
          <a:p>
            <a:r>
              <a:rPr lang="en-US" sz="2800" dirty="0">
                <a:latin typeface="Times New Roman" panose="02020603050405020304" pitchFamily="18" charset="0"/>
                <a:cs typeface="Times New Roman" panose="02020603050405020304" pitchFamily="18" charset="0"/>
              </a:rPr>
              <a:t>Chăm sóc</a:t>
            </a:r>
          </a:p>
        </p:txBody>
      </p:sp>
      <p:pic>
        <p:nvPicPr>
          <p:cNvPr id="4" name="Content Placeholder 3"/>
          <p:cNvPicPr>
            <a:picLocks noGrp="1" noChangeAspect="1"/>
          </p:cNvPicPr>
          <p:nvPr>
            <p:ph idx="1"/>
          </p:nvPr>
        </p:nvPicPr>
        <p:blipFill>
          <a:blip r:embed="rId2"/>
          <a:stretch>
            <a:fillRect/>
          </a:stretch>
        </p:blipFill>
        <p:spPr>
          <a:xfrm>
            <a:off x="744516" y="2484155"/>
            <a:ext cx="3016993" cy="3016993"/>
          </a:xfrm>
          <a:prstGeom prst="rect">
            <a:avLst/>
          </a:prstGeom>
        </p:spPr>
      </p:pic>
      <p:pic>
        <p:nvPicPr>
          <p:cNvPr id="5" name="Picture 4"/>
          <p:cNvPicPr>
            <a:picLocks noChangeAspect="1"/>
          </p:cNvPicPr>
          <p:nvPr/>
        </p:nvPicPr>
        <p:blipFill>
          <a:blip r:embed="rId3"/>
          <a:stretch>
            <a:fillRect/>
          </a:stretch>
        </p:blipFill>
        <p:spPr>
          <a:xfrm>
            <a:off x="4572000" y="133350"/>
            <a:ext cx="3823855" cy="2628900"/>
          </a:xfrm>
          <a:prstGeom prst="rect">
            <a:avLst/>
          </a:prstGeom>
        </p:spPr>
      </p:pic>
      <p:pic>
        <p:nvPicPr>
          <p:cNvPr id="6" name="Picture 5"/>
          <p:cNvPicPr>
            <a:picLocks noChangeAspect="1"/>
          </p:cNvPicPr>
          <p:nvPr/>
        </p:nvPicPr>
        <p:blipFill>
          <a:blip r:embed="rId4"/>
          <a:stretch>
            <a:fillRect/>
          </a:stretch>
        </p:blipFill>
        <p:spPr>
          <a:xfrm>
            <a:off x="4592782" y="3684159"/>
            <a:ext cx="3803073" cy="2281844"/>
          </a:xfrm>
          <a:prstGeom prst="rect">
            <a:avLst/>
          </a:prstGeom>
        </p:spPr>
      </p:pic>
      <p:sp>
        <p:nvSpPr>
          <p:cNvPr id="7" name="Title 1"/>
          <p:cNvSpPr txBox="1">
            <a:spLocks/>
          </p:cNvSpPr>
          <p:nvPr/>
        </p:nvSpPr>
        <p:spPr>
          <a:xfrm>
            <a:off x="1173391" y="5585003"/>
            <a:ext cx="18288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Trồng</a:t>
            </a:r>
          </a:p>
        </p:txBody>
      </p:sp>
      <p:sp>
        <p:nvSpPr>
          <p:cNvPr id="8" name="Title 1"/>
          <p:cNvSpPr txBox="1">
            <a:spLocks/>
          </p:cNvSpPr>
          <p:nvPr/>
        </p:nvSpPr>
        <p:spPr>
          <a:xfrm>
            <a:off x="4343400" y="5966003"/>
            <a:ext cx="44196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Bảo vệ rừng</a:t>
            </a:r>
          </a:p>
        </p:txBody>
      </p:sp>
    </p:spTree>
    <p:extLst>
      <p:ext uri="{BB962C8B-B14F-4D97-AF65-F5344CB8AC3E}">
        <p14:creationId xmlns:p14="http://schemas.microsoft.com/office/powerpoint/2010/main" val="915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rung-dep-qu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15724" name="Text Box 12"/>
          <p:cNvSpPr txBox="1">
            <a:spLocks noChangeArrowheads="1"/>
          </p:cNvSpPr>
          <p:nvPr/>
        </p:nvSpPr>
        <p:spPr bwMode="auto">
          <a:xfrm>
            <a:off x="2294731" y="2057400"/>
            <a:ext cx="4554537" cy="823913"/>
          </a:xfrm>
          <a:prstGeom prst="rect">
            <a:avLst/>
          </a:prstGeom>
          <a:noFill/>
          <a:ln w="9525">
            <a:noFill/>
            <a:miter lim="800000"/>
            <a:headEnd/>
            <a:tailEnd/>
          </a:ln>
        </p:spPr>
        <p:txBody>
          <a:bodyPr>
            <a:spAutoFit/>
          </a:bodyPr>
          <a:lstStyle/>
          <a:p>
            <a:pPr algn="ctr" eaLnBrk="0" hangingPunct="0">
              <a:spcBef>
                <a:spcPct val="50000"/>
              </a:spcBef>
            </a:pPr>
            <a:r>
              <a:rPr lang="en-US" sz="4800" b="1" dirty="0">
                <a:solidFill>
                  <a:schemeClr val="bg1"/>
                </a:solidFill>
                <a:latin typeface="Times New Roman" pitchFamily="18" charset="0"/>
              </a:rPr>
              <a:t>Bài 7</a:t>
            </a:r>
          </a:p>
        </p:txBody>
      </p:sp>
      <p:sp>
        <p:nvSpPr>
          <p:cNvPr id="115727" name="Text Box 15"/>
          <p:cNvSpPr txBox="1">
            <a:spLocks noChangeArrowheads="1"/>
          </p:cNvSpPr>
          <p:nvPr/>
        </p:nvSpPr>
        <p:spPr bwMode="auto">
          <a:xfrm>
            <a:off x="-298040" y="3021844"/>
            <a:ext cx="9429750" cy="1938992"/>
          </a:xfrm>
          <a:prstGeom prst="rect">
            <a:avLst/>
          </a:prstGeom>
          <a:noFill/>
          <a:ln w="9525">
            <a:noFill/>
            <a:miter lim="800000"/>
            <a:headEnd/>
            <a:tailEnd/>
          </a:ln>
        </p:spPr>
        <p:txBody>
          <a:bodyPr>
            <a:spAutoFit/>
          </a:bodyPr>
          <a:lstStyle/>
          <a:p>
            <a:pPr algn="ctr" eaLnBrk="0" hangingPunct="0">
              <a:spcBef>
                <a:spcPct val="50000"/>
              </a:spcBef>
            </a:pPr>
            <a:r>
              <a:rPr lang="en-US" sz="4800" b="1" dirty="0">
                <a:solidFill>
                  <a:schemeClr val="bg1"/>
                </a:solidFill>
                <a:latin typeface="Times New Roman" pitchFamily="18" charset="0"/>
              </a:rPr>
              <a:t>TRỒNG, CHĂM SÓC VÀ </a:t>
            </a:r>
          </a:p>
          <a:p>
            <a:pPr algn="ctr" eaLnBrk="0" hangingPunct="0">
              <a:spcBef>
                <a:spcPct val="50000"/>
              </a:spcBef>
            </a:pPr>
            <a:r>
              <a:rPr lang="en-US" sz="4800" b="1" dirty="0">
                <a:solidFill>
                  <a:schemeClr val="bg1"/>
                </a:solidFill>
                <a:latin typeface="Times New Roman" pitchFamily="18" charset="0"/>
              </a:rPr>
              <a:t>BẢO VỆ RỪNG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5724"/>
                                        </p:tgtEl>
                                        <p:attrNameLst>
                                          <p:attrName>style.visibility</p:attrName>
                                        </p:attrNameLst>
                                      </p:cBhvr>
                                      <p:to>
                                        <p:strVal val="visible"/>
                                      </p:to>
                                    </p:set>
                                    <p:animEffect transition="in" filter="wipe(up)">
                                      <p:cBhvr>
                                        <p:cTn id="7" dur="500"/>
                                        <p:tgtEl>
                                          <p:spTgt spid="11572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5727"/>
                                        </p:tgtEl>
                                        <p:attrNameLst>
                                          <p:attrName>style.visibility</p:attrName>
                                        </p:attrNameLst>
                                      </p:cBhvr>
                                      <p:to>
                                        <p:strVal val="visible"/>
                                      </p:to>
                                    </p:set>
                                    <p:animEffect transition="in" filter="wipe(up)">
                                      <p:cBhvr>
                                        <p:cTn id="11" dur="500"/>
                                        <p:tgtEl>
                                          <p:spTgt spid="115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4" grpId="0"/>
      <p:bldP spid="1157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477328"/>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a:t>
            </a:r>
          </a:p>
          <a:p>
            <a:pPr algn="ctr" eaLnBrk="0" hangingPunct="0">
              <a:spcBef>
                <a:spcPct val="50000"/>
              </a:spcBef>
            </a:pPr>
            <a:r>
              <a:rPr lang="en-US" sz="3600" b="1" dirty="0">
                <a:solidFill>
                  <a:srgbClr val="FF0066"/>
                </a:solidFill>
                <a:latin typeface="Times New Roman" pitchFamily="18" charset="0"/>
              </a:rPr>
              <a:t>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5800" y="2086662"/>
            <a:ext cx="5257800" cy="523220"/>
          </a:xfrm>
          <a:prstGeom prst="rect">
            <a:avLst/>
          </a:prstGeom>
          <a:noFill/>
        </p:spPr>
        <p:txBody>
          <a:bodyPr wrap="square" rtlCol="0">
            <a:spAutoFit/>
          </a:bodyPr>
          <a:lstStyle/>
          <a:p>
            <a:pPr>
              <a:buFont typeface="Wingdings" pitchFamily="2" charset="2"/>
              <a:buChar char="Ø"/>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hậu</a:t>
            </a:r>
            <a:endParaRPr lang="en-US" sz="2800" dirty="0">
              <a:latin typeface="Times New Roman" pitchFamily="18" charset="0"/>
              <a:cs typeface="Times New Roman" pitchFamily="18" charset="0"/>
            </a:endParaRPr>
          </a:p>
        </p:txBody>
      </p:sp>
      <p:sp>
        <p:nvSpPr>
          <p:cNvPr id="9" name="TextBox 8"/>
          <p:cNvSpPr txBox="1"/>
          <p:nvPr/>
        </p:nvSpPr>
        <p:spPr>
          <a:xfrm>
            <a:off x="685800" y="2981980"/>
            <a:ext cx="7467600" cy="954107"/>
          </a:xfrm>
          <a:prstGeom prst="rect">
            <a:avLst/>
          </a:prstGeom>
          <a:noFill/>
        </p:spPr>
        <p:txBody>
          <a:bodyPr wrap="square" rtlCol="0">
            <a:spAutoFit/>
          </a:bodyPr>
          <a:lstStyle/>
          <a:p>
            <a:pPr>
              <a:buFont typeface="Wingdings" pitchFamily="2" charset="2"/>
              <a:buChar char="v"/>
            </a:pP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tỉnh</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Bắc</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xuân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thu</a:t>
            </a:r>
            <a:r>
              <a:rPr lang="en-US" sz="2800" dirty="0">
                <a:latin typeface="Times New Roman" pitchFamily="18" charset="0"/>
                <a:cs typeface="Times New Roman" pitchFamily="18" charset="0"/>
              </a:rPr>
              <a:t>.</a:t>
            </a:r>
            <a:endParaRPr lang="en-US" sz="2800" b="1" dirty="0">
              <a:solidFill>
                <a:srgbClr val="000099"/>
              </a:solidFill>
              <a:latin typeface="Times New Roman" pitchFamily="18" charset="0"/>
              <a:cs typeface="Times New Roman" pitchFamily="18" charset="0"/>
            </a:endParaRPr>
          </a:p>
        </p:txBody>
      </p:sp>
      <p:sp>
        <p:nvSpPr>
          <p:cNvPr id="10" name="TextBox 9"/>
          <p:cNvSpPr txBox="1"/>
          <p:nvPr/>
        </p:nvSpPr>
        <p:spPr>
          <a:xfrm>
            <a:off x="685800" y="4151293"/>
            <a:ext cx="7696200" cy="954107"/>
          </a:xfrm>
          <a:prstGeom prst="rect">
            <a:avLst/>
          </a:prstGeom>
          <a:noFill/>
        </p:spPr>
        <p:txBody>
          <a:bodyPr wrap="square" rtlCol="0">
            <a:spAutoFit/>
          </a:bodyPr>
          <a:lstStyle/>
          <a:p>
            <a:pPr>
              <a:buFont typeface="Wingdings" pitchFamily="2" charset="2"/>
              <a:buChar char="v"/>
            </a:pP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tỉnh</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Nam </a:t>
            </a:r>
            <a:r>
              <a:rPr lang="en-US" sz="2800" dirty="0" err="1">
                <a:latin typeface="Times New Roman" pitchFamily="18" charset="0"/>
                <a:cs typeface="Times New Roman" pitchFamily="18" charset="0"/>
              </a:rPr>
              <a:t>thường</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mưa</a:t>
            </a:r>
            <a:r>
              <a:rPr lang="en-US" sz="2800" dirty="0">
                <a:latin typeface="Times New Roman" pitchFamily="18" charset="0"/>
                <a:cs typeface="Times New Roman" pitchFamily="18" charset="0"/>
              </a:rPr>
              <a:t>. </a:t>
            </a:r>
            <a:endParaRPr lang="en-US" sz="2800" b="1" dirty="0">
              <a:solidFill>
                <a:srgbClr val="000099"/>
              </a:solidFill>
              <a:latin typeface="Times New Roman" pitchFamily="18" charset="0"/>
              <a:cs typeface="Times New Roman" pitchFamily="18" charset="0"/>
            </a:endParaRPr>
          </a:p>
        </p:txBody>
      </p:sp>
      <p:sp>
        <p:nvSpPr>
          <p:cNvPr id="11" name="Rectangle 10"/>
          <p:cNvSpPr/>
          <p:nvPr/>
        </p:nvSpPr>
        <p:spPr>
          <a:xfrm>
            <a:off x="533400" y="486461"/>
            <a:ext cx="8153400" cy="1384995"/>
          </a:xfrm>
          <a:prstGeom prst="rect">
            <a:avLst/>
          </a:prstGeom>
        </p:spPr>
        <p:txBody>
          <a:bodyPr wrap="square">
            <a:spAutoFit/>
          </a:bodyPr>
          <a:lstStyle/>
          <a:p>
            <a:pPr lvl="0">
              <a:lnSpc>
                <a:spcPct val="150000"/>
              </a:lnSpc>
              <a:spcAft>
                <a:spcPts val="1000"/>
              </a:spcAft>
              <a:buClr>
                <a:srgbClr val="596E7C"/>
              </a:buClr>
              <a:buSzPts val="400"/>
              <a:tabLst>
                <a:tab pos="48895" algn="l"/>
              </a:tabLst>
            </a:pPr>
            <a:r>
              <a:rPr lang="en-US" sz="2800" b="1"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Thời vụ trồng rừng ở nước ta vào mùa nào trong năm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Vì sao?</a:t>
            </a:r>
            <a:endParaRPr lang="en-US" sz="2800" b="1"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8926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5528" y="76200"/>
            <a:ext cx="8153400" cy="661207"/>
          </a:xfrm>
          <a:prstGeom prst="rect">
            <a:avLst/>
          </a:prstGeom>
        </p:spPr>
        <p:txBody>
          <a:bodyPr wrap="square">
            <a:spAutoFit/>
          </a:bodyPr>
          <a:lstStyle/>
          <a:p>
            <a:pPr lvl="0">
              <a:lnSpc>
                <a:spcPct val="150000"/>
              </a:lnSpc>
              <a:spcAft>
                <a:spcPts val="1000"/>
              </a:spcAft>
              <a:buClr>
                <a:srgbClr val="596E7C"/>
              </a:buClr>
              <a:buSzPts val="400"/>
              <a:tabLst>
                <a:tab pos="48895" algn="l"/>
              </a:tabLst>
            </a:pPr>
            <a:r>
              <a:rPr lang="en-US" sz="2800" b="1"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Quy trình trồng rừng gồm các bước nào ?</a:t>
            </a:r>
          </a:p>
        </p:txBody>
      </p:sp>
      <p:grpSp>
        <p:nvGrpSpPr>
          <p:cNvPr id="2" name="Group 1"/>
          <p:cNvGrpSpPr/>
          <p:nvPr/>
        </p:nvGrpSpPr>
        <p:grpSpPr>
          <a:xfrm>
            <a:off x="571224" y="971425"/>
            <a:ext cx="5567356" cy="2985557"/>
            <a:chOff x="571224" y="971425"/>
            <a:chExt cx="5567356" cy="2985557"/>
          </a:xfrm>
        </p:grpSpPr>
        <p:pic>
          <p:nvPicPr>
            <p:cNvPr id="6" name="Picture 5"/>
            <p:cNvPicPr>
              <a:picLocks noChangeAspect="1"/>
            </p:cNvPicPr>
            <p:nvPr/>
          </p:nvPicPr>
          <p:blipFill>
            <a:blip r:embed="rId2"/>
            <a:stretch>
              <a:fillRect/>
            </a:stretch>
          </p:blipFill>
          <p:spPr>
            <a:xfrm>
              <a:off x="571224" y="971425"/>
              <a:ext cx="3270489" cy="2462337"/>
            </a:xfrm>
            <a:prstGeom prst="rect">
              <a:avLst/>
            </a:prstGeom>
          </p:spPr>
        </p:pic>
        <p:sp>
          <p:nvSpPr>
            <p:cNvPr id="9" name="TextBox 8"/>
            <p:cNvSpPr txBox="1"/>
            <p:nvPr/>
          </p:nvSpPr>
          <p:spPr>
            <a:xfrm>
              <a:off x="880780" y="3433762"/>
              <a:ext cx="5257800" cy="523220"/>
            </a:xfrm>
            <a:prstGeom prst="rect">
              <a:avLst/>
            </a:prstGeom>
            <a:noFill/>
          </p:spPr>
          <p:txBody>
            <a:bodyPr wrap="square" rtlCol="0">
              <a:spAutoFit/>
            </a:bodyPr>
            <a:lstStyle/>
            <a:p>
              <a:r>
                <a:rPr lang="en-US" sz="2800" dirty="0">
                  <a:latin typeface="Times New Roman" pitchFamily="18" charset="0"/>
                  <a:cs typeface="Times New Roman" pitchFamily="18" charset="0"/>
                </a:rPr>
                <a:t>Chuẩn bị cây con</a:t>
              </a:r>
            </a:p>
          </p:txBody>
        </p:sp>
      </p:grpSp>
      <p:grpSp>
        <p:nvGrpSpPr>
          <p:cNvPr id="8" name="Group 7"/>
          <p:cNvGrpSpPr/>
          <p:nvPr/>
        </p:nvGrpSpPr>
        <p:grpSpPr>
          <a:xfrm>
            <a:off x="586372" y="3956982"/>
            <a:ext cx="3647728" cy="2820389"/>
            <a:chOff x="586372" y="3956982"/>
            <a:chExt cx="3647728" cy="2820389"/>
          </a:xfrm>
        </p:grpSpPr>
        <p:pic>
          <p:nvPicPr>
            <p:cNvPr id="4" name="Picture 3"/>
            <p:cNvPicPr>
              <a:picLocks noChangeAspect="1"/>
            </p:cNvPicPr>
            <p:nvPr/>
          </p:nvPicPr>
          <p:blipFill>
            <a:blip r:embed="rId3"/>
            <a:stretch>
              <a:fillRect/>
            </a:stretch>
          </p:blipFill>
          <p:spPr>
            <a:xfrm>
              <a:off x="586372" y="3956982"/>
              <a:ext cx="3277863" cy="2423860"/>
            </a:xfrm>
            <a:prstGeom prst="rect">
              <a:avLst/>
            </a:prstGeom>
          </p:spPr>
        </p:pic>
        <p:sp>
          <p:nvSpPr>
            <p:cNvPr id="10" name="TextBox 9"/>
            <p:cNvSpPr txBox="1"/>
            <p:nvPr/>
          </p:nvSpPr>
          <p:spPr>
            <a:xfrm>
              <a:off x="900444" y="6254151"/>
              <a:ext cx="3333656" cy="523220"/>
            </a:xfrm>
            <a:prstGeom prst="rect">
              <a:avLst/>
            </a:prstGeom>
            <a:noFill/>
          </p:spPr>
          <p:txBody>
            <a:bodyPr wrap="square" rtlCol="0">
              <a:spAutoFit/>
            </a:bodyPr>
            <a:lstStyle/>
            <a:p>
              <a:r>
                <a:rPr lang="en-US" sz="2800" dirty="0">
                  <a:latin typeface="Times New Roman" pitchFamily="18" charset="0"/>
                  <a:cs typeface="Times New Roman" pitchFamily="18" charset="0"/>
                </a:rPr>
                <a:t>Làm đất trồng cây</a:t>
              </a:r>
            </a:p>
          </p:txBody>
        </p:sp>
      </p:grpSp>
      <p:grpSp>
        <p:nvGrpSpPr>
          <p:cNvPr id="13" name="Group 12"/>
          <p:cNvGrpSpPr/>
          <p:nvPr/>
        </p:nvGrpSpPr>
        <p:grpSpPr>
          <a:xfrm>
            <a:off x="5163873" y="1011929"/>
            <a:ext cx="4048556" cy="2988896"/>
            <a:chOff x="5163873" y="1011929"/>
            <a:chExt cx="4048556" cy="2988896"/>
          </a:xfrm>
        </p:grpSpPr>
        <p:pic>
          <p:nvPicPr>
            <p:cNvPr id="5" name="Picture 4"/>
            <p:cNvPicPr>
              <a:picLocks noChangeAspect="1"/>
            </p:cNvPicPr>
            <p:nvPr/>
          </p:nvPicPr>
          <p:blipFill>
            <a:blip r:embed="rId4"/>
            <a:stretch>
              <a:fillRect/>
            </a:stretch>
          </p:blipFill>
          <p:spPr>
            <a:xfrm>
              <a:off x="5163873" y="1011929"/>
              <a:ext cx="3476630" cy="2604116"/>
            </a:xfrm>
            <a:prstGeom prst="rect">
              <a:avLst/>
            </a:prstGeom>
          </p:spPr>
        </p:pic>
        <p:sp>
          <p:nvSpPr>
            <p:cNvPr id="11" name="TextBox 10"/>
            <p:cNvSpPr txBox="1"/>
            <p:nvPr/>
          </p:nvSpPr>
          <p:spPr>
            <a:xfrm>
              <a:off x="5867400" y="3477605"/>
              <a:ext cx="3345029" cy="523220"/>
            </a:xfrm>
            <a:prstGeom prst="rect">
              <a:avLst/>
            </a:prstGeom>
            <a:noFill/>
          </p:spPr>
          <p:txBody>
            <a:bodyPr wrap="square" rtlCol="0">
              <a:spAutoFit/>
            </a:bodyPr>
            <a:lstStyle/>
            <a:p>
              <a:r>
                <a:rPr lang="en-US" sz="2800" dirty="0">
                  <a:latin typeface="Times New Roman" pitchFamily="18" charset="0"/>
                  <a:cs typeface="Times New Roman" pitchFamily="18" charset="0"/>
                </a:rPr>
                <a:t>Trồng cây</a:t>
              </a:r>
            </a:p>
          </p:txBody>
        </p:sp>
      </p:grpSp>
      <p:grpSp>
        <p:nvGrpSpPr>
          <p:cNvPr id="14" name="Group 13"/>
          <p:cNvGrpSpPr/>
          <p:nvPr/>
        </p:nvGrpSpPr>
        <p:grpSpPr>
          <a:xfrm>
            <a:off x="5216766" y="4010353"/>
            <a:ext cx="3370843" cy="2791181"/>
            <a:chOff x="5216766" y="4010353"/>
            <a:chExt cx="3370843" cy="2791181"/>
          </a:xfrm>
        </p:grpSpPr>
        <p:pic>
          <p:nvPicPr>
            <p:cNvPr id="7" name="Picture 6"/>
            <p:cNvPicPr>
              <a:picLocks noChangeAspect="1"/>
            </p:cNvPicPr>
            <p:nvPr/>
          </p:nvPicPr>
          <p:blipFill>
            <a:blip r:embed="rId5"/>
            <a:stretch>
              <a:fillRect/>
            </a:stretch>
          </p:blipFill>
          <p:spPr>
            <a:xfrm>
              <a:off x="5216766" y="4010353"/>
              <a:ext cx="3370843" cy="2317118"/>
            </a:xfrm>
            <a:prstGeom prst="rect">
              <a:avLst/>
            </a:prstGeom>
          </p:spPr>
        </p:pic>
        <p:sp>
          <p:nvSpPr>
            <p:cNvPr id="12" name="TextBox 11"/>
            <p:cNvSpPr txBox="1"/>
            <p:nvPr/>
          </p:nvSpPr>
          <p:spPr>
            <a:xfrm>
              <a:off x="6138580" y="6278314"/>
              <a:ext cx="2391697" cy="523220"/>
            </a:xfrm>
            <a:prstGeom prst="rect">
              <a:avLst/>
            </a:prstGeom>
            <a:noFill/>
          </p:spPr>
          <p:txBody>
            <a:bodyPr wrap="square" rtlCol="0">
              <a:spAutoFit/>
            </a:bodyPr>
            <a:lstStyle/>
            <a:p>
              <a:r>
                <a:rPr lang="en-US" sz="2800" dirty="0">
                  <a:latin typeface="Times New Roman" pitchFamily="18" charset="0"/>
                  <a:cs typeface="Times New Roman" pitchFamily="18" charset="0"/>
                </a:rPr>
                <a:t>Chăm sóc</a:t>
              </a:r>
            </a:p>
          </p:txBody>
        </p:sp>
      </p:grpSp>
    </p:spTree>
    <p:extLst>
      <p:ext uri="{BB962C8B-B14F-4D97-AF65-F5344CB8AC3E}">
        <p14:creationId xmlns:p14="http://schemas.microsoft.com/office/powerpoint/2010/main" val="13843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
        <p:nvSpPr>
          <p:cNvPr id="4" name="Text Box 21"/>
          <p:cNvSpPr txBox="1">
            <a:spLocks noChangeArrowheads="1"/>
          </p:cNvSpPr>
          <p:nvPr/>
        </p:nvSpPr>
        <p:spPr bwMode="auto">
          <a:xfrm>
            <a:off x="457200" y="2201863"/>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1. Chuẩn bị</a:t>
            </a:r>
            <a:endParaRPr lang="en-US" sz="2800" b="1" u="sng" dirty="0">
              <a:solidFill>
                <a:srgbClr val="3333FF"/>
              </a:solidFill>
              <a:latin typeface="Times New Roman" pitchFamily="18" charset="0"/>
            </a:endParaRPr>
          </a:p>
        </p:txBody>
      </p:sp>
      <p:sp>
        <p:nvSpPr>
          <p:cNvPr id="5" name="Text Box 21"/>
          <p:cNvSpPr txBox="1">
            <a:spLocks noChangeArrowheads="1"/>
          </p:cNvSpPr>
          <p:nvPr/>
        </p:nvSpPr>
        <p:spPr bwMode="auto">
          <a:xfrm>
            <a:off x="820737" y="2725892"/>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a. Chuẩn bị cây con</a:t>
            </a:r>
            <a:endParaRPr lang="en-US" sz="2800" b="1" u="sng" dirty="0">
              <a:solidFill>
                <a:srgbClr val="3333FF"/>
              </a:solidFill>
              <a:latin typeface="Times New Roman" pitchFamily="18" charset="0"/>
            </a:endParaRPr>
          </a:p>
        </p:txBody>
      </p:sp>
    </p:spTree>
    <p:extLst>
      <p:ext uri="{BB962C8B-B14F-4D97-AF65-F5344CB8AC3E}">
        <p14:creationId xmlns:p14="http://schemas.microsoft.com/office/powerpoint/2010/main" val="304414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1402</TotalTime>
  <Words>480</Words>
  <PresentationFormat>On-screen Show (4:3)</PresentationFormat>
  <Paragraphs>71</Paragraphs>
  <Slides>16</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Wingdings</vt:lpstr>
      <vt:lpstr>Office Theme</vt:lpstr>
      <vt:lpstr>PowerPoint Presentation</vt:lpstr>
      <vt:lpstr>PowerPoint Presentation</vt:lpstr>
      <vt:lpstr>Làm thế nào để bảo vệ và phát triển rừng?</vt:lpstr>
      <vt:lpstr>Chăm sóc</vt:lpstr>
      <vt:lpstr>PowerPoint Presentation</vt:lpstr>
      <vt:lpstr>PowerPoint Presentation</vt:lpstr>
      <vt:lpstr>PowerPoint Presentation</vt:lpstr>
      <vt:lpstr>PowerPoint Presentation</vt:lpstr>
      <vt:lpstr>PowerPoint Presentation</vt:lpstr>
      <vt:lpstr>1) Cây giống chuẩn bị để trồng rừng gồm có những loại nào? 2) Cần chuẩn bị cây giống có các tiêu chuẩn nào để đảm bảo cây giống sau khi trồng rừng đảm bảo sinh trưởng, phát triển tốt?</vt:lpstr>
      <vt:lpstr>PowerPoint Presentation</vt:lpstr>
      <vt:lpstr>PowerPoint Presentation</vt:lpstr>
      <vt:lpstr>Đào hố là kĩ thuật làm đất phổ biến trong trồng rừng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2015-12-22T13:58:21Z</dcterms:created>
  <dcterms:modified xsi:type="dcterms:W3CDTF">2022-08-11T10:08:05Z</dcterms:modified>
</cp:coreProperties>
</file>