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media/media1.wav" ContentType="audio/x-wav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3" r:id="rId2"/>
    <p:sldId id="284" r:id="rId3"/>
    <p:sldId id="286" r:id="rId4"/>
    <p:sldId id="285" r:id="rId5"/>
    <p:sldId id="314" r:id="rId6"/>
    <p:sldId id="288" r:id="rId7"/>
    <p:sldId id="315" r:id="rId8"/>
    <p:sldId id="316" r:id="rId9"/>
    <p:sldId id="317" r:id="rId10"/>
    <p:sldId id="318" r:id="rId11"/>
    <p:sldId id="330" r:id="rId12"/>
    <p:sldId id="331" r:id="rId13"/>
    <p:sldId id="319" r:id="rId14"/>
    <p:sldId id="320" r:id="rId15"/>
    <p:sldId id="321" r:id="rId16"/>
    <p:sldId id="322" r:id="rId17"/>
    <p:sldId id="323" r:id="rId18"/>
    <p:sldId id="326" r:id="rId19"/>
    <p:sldId id="324" r:id="rId20"/>
    <p:sldId id="327" r:id="rId21"/>
    <p:sldId id="328" r:id="rId22"/>
    <p:sldId id="329" r:id="rId23"/>
    <p:sldId id="308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等线" charset="-122"/>
      <p:regular r:id="rId30"/>
    </p:embeddedFont>
    <p:embeddedFont>
      <p:font typeface="UTM Avo" pitchFamily="18" charset="0"/>
      <p:regular r:id="rId31"/>
      <p:bold r:id="rId32"/>
      <p:italic r:id="rId33"/>
      <p:boldItalic r:id="rId34"/>
    </p:embeddedFont>
    <p:embeddedFont>
      <p:font typeface="小白" charset="-122"/>
      <p:regular r:id="rId35"/>
    </p:embeddedFont>
    <p:embeddedFont>
      <p:font typeface="字魂7号-温暖童稚体" charset="-122"/>
      <p:regular r:id="rId36"/>
    </p:embeddedFont>
    <p:embeddedFont>
      <p:font typeface="HP001 4H" pitchFamily="34" charset="0"/>
      <p:regular r:id="rId37"/>
      <p:bold r:id="rId38"/>
    </p:embeddedFont>
    <p:embeddedFont>
      <p:font typeface="Calibri Light" pitchFamily="34" charset="0"/>
      <p:regular r:id="rId39"/>
      <p:italic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EC9D2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660"/>
  </p:normalViewPr>
  <p:slideViewPr>
    <p:cSldViewPr snapToGrid="0">
      <p:cViewPr>
        <p:scale>
          <a:sx n="50" d="100"/>
          <a:sy n="50" d="100"/>
        </p:scale>
        <p:origin x="-1506" y="-7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2020/8/5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497699B-48B7-4073-9405-3FCDD293372A}" type="datetimeFigureOut">
              <a:rPr lang="en-US" smtClean="0"/>
              <a:pPr/>
              <a:t>8/5/2020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F412258D-D283-47C4-A79F-AC09609C2C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822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3.png"/><Relationship Id="rId5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ownloads\C&#193;C%20B&#192;I%20H&#193;T%20VIDEO\Minions%20Dance%20-%20M4N%20-%20Yeah1%20Superstar%20(Official%20Dance).mp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microsoft.com/office/2007/relationships/media" Target="../media/media2.mp3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21.png"/><Relationship Id="rId11" Type="http://schemas.microsoft.com/office/2007/relationships/media" Target="../media/media1.mp3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27.png"/><Relationship Id="rId11" Type="http://schemas.microsoft.com/office/2007/relationships/media" Target="../media/media1.mp3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30.png"/><Relationship Id="rId11" Type="http://schemas.microsoft.com/office/2007/relationships/media" Target="../media/media1.mp3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33.png"/><Relationship Id="rId11" Type="http://schemas.microsoft.com/office/2007/relationships/media" Target="../media/media1.mp3"/><Relationship Id="rId5" Type="http://schemas.openxmlformats.org/officeDocument/2006/relationships/image" Target="../media/image32.png"/><Relationship Id="rId10" Type="http://schemas.openxmlformats.org/officeDocument/2006/relationships/image" Target="../media/image22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12" Type="http://schemas.openxmlformats.org/officeDocument/2006/relationships/image" Target="../media/image23.gif"/><Relationship Id="rId2" Type="http://schemas.openxmlformats.org/officeDocument/2006/relationships/audio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21.png"/><Relationship Id="rId11" Type="http://schemas.microsoft.com/office/2007/relationships/media" Target="../media/media1.mp3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18.png"/><Relationship Id="rId1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37.png"/><Relationship Id="rId12" Type="http://schemas.microsoft.com/office/2007/relationships/media" Target="../media/media3.mp3"/><Relationship Id="rId17" Type="http://schemas.openxmlformats.org/officeDocument/2006/relationships/image" Target="../media/image23.gif"/><Relationship Id="rId2" Type="http://schemas.openxmlformats.org/officeDocument/2006/relationships/audio" Target="../media/media4.mp3"/><Relationship Id="rId16" Type="http://schemas.microsoft.com/office/2007/relationships/media" Target="../media/media1.mp3"/><Relationship Id="rId1" Type="http://schemas.openxmlformats.org/officeDocument/2006/relationships/audio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40.gif"/><Relationship Id="rId5" Type="http://schemas.openxmlformats.org/officeDocument/2006/relationships/image" Target="../media/image35.png"/><Relationship Id="rId15" Type="http://schemas.microsoft.com/office/2007/relationships/media" Target="../media/media4.mp3"/><Relationship Id="rId10" Type="http://schemas.openxmlformats.org/officeDocument/2006/relationships/image" Target="../media/image3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gif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VT-P\Desktop\&#7843;nh\HD%20vi&#7871;t%20kh,%20m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E66C64F-C3C6-4CE6-B1CE-E46CF1014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4" b="10434"/>
          <a:stretch/>
        </p:blipFill>
        <p:spPr>
          <a:xfrm>
            <a:off x="0" y="0"/>
            <a:ext cx="1219962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404DB79-D484-49A0-B29B-151C3CD7C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313" b="20813"/>
          <a:stretch/>
        </p:blipFill>
        <p:spPr>
          <a:xfrm>
            <a:off x="-7620" y="-137160"/>
            <a:ext cx="12207240" cy="3810000"/>
          </a:xfrm>
          <a:prstGeom prst="rect">
            <a:avLst/>
          </a:prstGeom>
          <a:ln>
            <a:noFill/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A9E5B72C-2A32-4EE6-A3FE-14C26B420730}"/>
              </a:ext>
            </a:extLst>
          </p:cNvPr>
          <p:cNvSpPr txBox="1"/>
          <p:nvPr/>
        </p:nvSpPr>
        <p:spPr>
          <a:xfrm>
            <a:off x="526311" y="4135331"/>
            <a:ext cx="106559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zh-CN" sz="11500" b="1" dirty="0" smtClean="0"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HỌC VẦN</a:t>
            </a:r>
            <a:endParaRPr lang="zh-CN" altLang="en-US" sz="11500" b="1" dirty="0"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5cd2f624bc9c0">
            <a:hlinkClick r:id="" action="ppaction://media"/>
            <a:extLst>
              <a:ext uri="{FF2B5EF4-FFF2-40B4-BE49-F238E27FC236}">
                <a16:creationId xmlns:a16="http://schemas.microsoft.com/office/drawing/2014/main" xmlns="" id="{D58F9198-396A-4FAE-9119-C3CFD60870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301115" y="3551237"/>
            <a:ext cx="487363" cy="487363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212361" cy="81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0584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4836" y="-721901"/>
            <a:ext cx="6659385" cy="70866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9290" y="-697836"/>
            <a:ext cx="6659385" cy="6918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54887" y="2521226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sz="8800" b="1" dirty="0" smtClean="0">
                <a:latin typeface="UTM Avo" pitchFamily="18" charset="0"/>
              </a:rPr>
              <a:t>e</a:t>
            </a:r>
            <a:endParaRPr lang="en-US" sz="8800" b="1" dirty="0"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305" y="2533258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r>
              <a:rPr lang="en-US" sz="8800" b="1" dirty="0" err="1" smtClean="0">
                <a:latin typeface="UTM Avo" pitchFamily="18" charset="0"/>
              </a:rPr>
              <a:t>ế</a:t>
            </a:r>
            <a:endParaRPr lang="en-US" sz="8800" b="1" dirty="0">
              <a:latin typeface="UTM Avo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24309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7950" y="1524000"/>
            <a:ext cx="70375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Nghỉ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giải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dirty="0" err="1" smtClean="0">
                <a:solidFill>
                  <a:srgbClr val="FF0000"/>
                </a:solidFill>
                <a:latin typeface="UTM Avo" pitchFamily="18" charset="0"/>
              </a:rPr>
              <a:t>lao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19381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nions Dance - M4N - Yeah1 Superstar (Official Dance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" y="3"/>
            <a:ext cx="12191997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4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954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271659"/>
            <a:ext cx="8128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432800" y="727165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5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7594" y="305232"/>
            <a:ext cx="3556696" cy="24630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5545" y="805226"/>
            <a:ext cx="6212910" cy="123651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mẹ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/>
          <a:srcRect l="13257" t="18279" r="65756" b="50556"/>
          <a:stretch>
            <a:fillRect/>
          </a:stretch>
        </p:blipFill>
        <p:spPr bwMode="auto">
          <a:xfrm>
            <a:off x="8772395" y="375780"/>
            <a:ext cx="2730674" cy="22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083485" y="1064713"/>
            <a:ext cx="68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63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1661" y="5638460"/>
            <a:ext cx="993787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010399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082965" y="69777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68010" y="292706"/>
            <a:ext cx="3523989" cy="276364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1009" y="667441"/>
            <a:ext cx="593177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mỏ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3" cstate="print"/>
          <a:srcRect l="42844" t="16010" r="36073" b="51284"/>
          <a:stretch>
            <a:fillRect/>
          </a:stretch>
        </p:blipFill>
        <p:spPr bwMode="auto">
          <a:xfrm>
            <a:off x="9031266" y="313151"/>
            <a:ext cx="2743200" cy="23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884703" y="958697"/>
            <a:ext cx="68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37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8332" y="5506525"/>
            <a:ext cx="1918197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940128" y="7271656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70574" y="478237"/>
            <a:ext cx="3896139" cy="31396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42435" y="1183913"/>
            <a:ext cx="5172765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khe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đá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3" cstate="print"/>
          <a:srcRect l="67168" t="19563" r="14251" b="53382"/>
          <a:stretch>
            <a:fillRect/>
          </a:stretch>
        </p:blipFill>
        <p:spPr bwMode="auto">
          <a:xfrm>
            <a:off x="8204584" y="654438"/>
            <a:ext cx="3536840" cy="248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738928" y="1462281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82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2334" y="5558911"/>
            <a:ext cx="1773135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271656"/>
            <a:ext cx="8128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869067" y="7245140"/>
            <a:ext cx="8128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91062" y="319210"/>
            <a:ext cx="3964608" cy="286131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956" y="865861"/>
            <a:ext cx="6802783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kho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 cstate="print"/>
          <a:srcRect l="11264" t="42466" r="67268" b="27055"/>
          <a:stretch>
            <a:fillRect/>
          </a:stretch>
        </p:blipFill>
        <p:spPr bwMode="auto">
          <a:xfrm>
            <a:off x="8163339" y="516835"/>
            <a:ext cx="3644347" cy="258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030478" y="1170734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74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6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1072" y="5695392"/>
            <a:ext cx="1643784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689600" y="7010397"/>
            <a:ext cx="8128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213593" y="7010398"/>
            <a:ext cx="8128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467594" y="185531"/>
            <a:ext cx="3556696" cy="29287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65545" y="662610"/>
            <a:ext cx="6212910" cy="141889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mè</a:t>
            </a:r>
            <a:endParaRPr lang="en-US" sz="4000" b="1" dirty="0" smtClean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4301" y="1024956"/>
            <a:ext cx="681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3" cstate="print"/>
          <a:srcRect l="40597" t="38185" r="39474" b="28938"/>
          <a:stretch>
            <a:fillRect/>
          </a:stretch>
        </p:blipFill>
        <p:spPr bwMode="auto">
          <a:xfrm>
            <a:off x="8693426" y="340563"/>
            <a:ext cx="3220278" cy="257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863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6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3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2" y="3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694" y="5579502"/>
            <a:ext cx="1231227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342" y="4866971"/>
            <a:ext cx="2639007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394424" y="5013261"/>
            <a:ext cx="836633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5888" y="5440875"/>
            <a:ext cx="861025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7" y="2767014"/>
            <a:ext cx="510988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282569" y="4714569"/>
            <a:ext cx="1102504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89600" y="7173685"/>
            <a:ext cx="8128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7757" y="4326391"/>
            <a:ext cx="1698899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684127" y="7212951"/>
            <a:ext cx="8128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608859" y="7212951"/>
            <a:ext cx="8128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242852" y="292706"/>
            <a:ext cx="3593548" cy="292757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8278" y="547808"/>
            <a:ext cx="6749774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UTM Avo" pitchFamily="18" charset="0"/>
                <a:cs typeface="Times New Roman" panose="02020603050405020304" pitchFamily="18" charset="0"/>
              </a:rPr>
              <a:t>khỉ</a:t>
            </a:r>
            <a:endParaRPr lang="en-US" sz="4000" b="1" dirty="0">
              <a:solidFill>
                <a:schemeClr val="tx1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" y="3802120"/>
            <a:ext cx="188687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4" y="3240630"/>
            <a:ext cx="198785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96739" y="839429"/>
            <a:ext cx="8114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8" cstate="print"/>
          <a:srcRect l="66813" t="39212" r="13962" b="26156"/>
          <a:stretch>
            <a:fillRect/>
          </a:stretch>
        </p:blipFill>
        <p:spPr bwMode="auto">
          <a:xfrm>
            <a:off x="8441634" y="438411"/>
            <a:ext cx="3154017" cy="262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3249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6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6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6"/>
                            </p:stCondLst>
                            <p:childTnLst>
                              <p:par>
                                <p:cTn id="5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88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>
            <a:extLst>
              <a:ext uri="{FF2B5EF4-FFF2-40B4-BE49-F238E27FC236}">
                <a16:creationId xmlns:a16="http://schemas.microsoft.com/office/drawing/2014/main" xmlns="" id="{55AFD542-B6EA-471C-B6A5-3565E23FE932}"/>
              </a:ext>
            </a:extLst>
          </p:cNvPr>
          <p:cNvSpPr/>
          <p:nvPr/>
        </p:nvSpPr>
        <p:spPr>
          <a:xfrm>
            <a:off x="1123615" y="1010673"/>
            <a:ext cx="4972385" cy="497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9F1168-3839-4FB5-A9F6-3E4B1B7FC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0511" y="1012586"/>
            <a:ext cx="4972385" cy="497238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64220" y="89977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giá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đỗ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2A75259-2CE7-4ACC-B46E-DDE826DB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6698927" y="1028700"/>
            <a:ext cx="4259484" cy="8906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B3745BA-1D42-4CD8-9A35-934887B42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6808901" y="2361376"/>
            <a:ext cx="4259484" cy="8906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3A335A-4540-4649-B398-FC10228286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6808901" y="3834207"/>
            <a:ext cx="4259484" cy="8906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1D034BC-3C80-4037-8EE1-26A12C56E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978" b="31203"/>
          <a:stretch/>
        </p:blipFill>
        <p:spPr>
          <a:xfrm>
            <a:off x="6808901" y="5211044"/>
            <a:ext cx="4259484" cy="8906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70465">
            <a:off x="2117565" y="1708502"/>
            <a:ext cx="3799438" cy="1876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4800" b="1" dirty="0" smtClean="0">
                <a:latin typeface="UTM Avo" pitchFamily="18" charset="0"/>
              </a:rPr>
              <a:t>KHỞI ĐỘNG</a:t>
            </a:r>
            <a:endParaRPr lang="en-US" sz="4800" b="1" dirty="0">
              <a:latin typeface="UTM Avo" pitchFamily="18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36145" y="2207202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đà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08072" y="3803397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giỏ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cá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21" name="文本框 3">
            <a:extLst>
              <a:ext uri="{FF2B5EF4-FFF2-40B4-BE49-F238E27FC236}">
                <a16:creationId xmlns:a16="http://schemas.microsoft.com/office/drawing/2014/main" xmlns="" id="{A59927DB-7D76-424F-B41F-D4838C7A6438}"/>
              </a:ext>
            </a:extLst>
          </p:cNvPr>
          <p:cNvSpPr txBox="1"/>
          <p:nvPr/>
        </p:nvSpPr>
        <p:spPr>
          <a:xfrm>
            <a:off x="7840157" y="5086766"/>
            <a:ext cx="2617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bờ</a:t>
            </a:r>
            <a:r>
              <a:rPr lang="en-US" altLang="zh-CN" sz="44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kè</a:t>
            </a:r>
            <a:endParaRPr lang="zh-CN" altLang="en-US" sz="4400" dirty="0">
              <a:solidFill>
                <a:srgbClr val="FF0000"/>
              </a:solidFill>
              <a:latin typeface="UTM Avo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544249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026" t="25556" r="52375" b="160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227673" y="-490330"/>
            <a:ext cx="4441406" cy="2411895"/>
            <a:chOff x="-611527" y="-251791"/>
            <a:chExt cx="4441406" cy="2442042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xmlns="" id="{F8D0F731-9FBA-4B92-9E21-537DE4C1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611527" y="-251791"/>
              <a:ext cx="4441406" cy="24420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3096" y="530086"/>
              <a:ext cx="25841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Tập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đọc</a:t>
              </a:r>
              <a:endParaRPr lang="en-US" sz="36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888972" y="39756"/>
            <a:ext cx="2478158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Bi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à?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976192" y="616226"/>
            <a:ext cx="1504122" cy="6162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Dạ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486939" y="1577009"/>
            <a:ext cx="5108713" cy="90114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Đố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Bi: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Mẹ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UTM Avo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UTM Avo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8653670" y="2232990"/>
            <a:ext cx="3750366" cy="83488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Mẹ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có</a:t>
            </a:r>
            <a:endParaRPr lang="en-US" sz="2600" dirty="0" smtClean="0">
              <a:solidFill>
                <a:schemeClr val="tx1"/>
              </a:solidFill>
              <a:latin typeface="UTM Avo" pitchFamily="18" charset="0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cá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kho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UTM Avo" pitchFamily="18" charset="0"/>
              </a:rPr>
              <a:t>khế</a:t>
            </a:r>
            <a:r>
              <a:rPr lang="en-US" sz="2600" dirty="0" smtClean="0">
                <a:solidFill>
                  <a:schemeClr val="tx1"/>
                </a:solidFill>
                <a:latin typeface="UTM Avo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90328" y="3896139"/>
            <a:ext cx="3101009" cy="121919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Avo" pitchFamily="18" charset="0"/>
              </a:rPr>
              <a:t>Đố</a:t>
            </a:r>
            <a:r>
              <a:rPr lang="en-US" sz="2800" dirty="0" smtClean="0">
                <a:latin typeface="UTM Avo" pitchFamily="18" charset="0"/>
              </a:rPr>
              <a:t> Bi: </a:t>
            </a:r>
          </a:p>
          <a:p>
            <a:pPr algn="ctr"/>
            <a:r>
              <a:rPr lang="en-US" sz="2800" dirty="0" err="1" smtClean="0">
                <a:latin typeface="UTM Avo" pitchFamily="18" charset="0"/>
              </a:rPr>
              <a:t>Bố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gì</a:t>
            </a:r>
            <a:r>
              <a:rPr lang="en-US" sz="2800" dirty="0" smtClean="0">
                <a:latin typeface="UTM Avo" pitchFamily="18" charset="0"/>
              </a:rPr>
              <a:t>?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5903843" y="4571998"/>
            <a:ext cx="3571462" cy="80175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Avo" pitchFamily="18" charset="0"/>
              </a:rPr>
              <a:t>Bố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có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bé</a:t>
            </a:r>
            <a:r>
              <a:rPr lang="en-US" sz="2800" dirty="0" smtClean="0">
                <a:latin typeface="UTM Avo" pitchFamily="18" charset="0"/>
              </a:rPr>
              <a:t> Li.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80105" y="2173356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35008" y="1742661"/>
            <a:ext cx="514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12625" y="2570924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95113" y="2564298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28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0" name="Picture 19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T-P\Desktop\NỀN PP\viế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03374" y="662609"/>
            <a:ext cx="3931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Luyện</a:t>
            </a:r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</a:rPr>
              <a:t>viết</a:t>
            </a:r>
            <a:endParaRPr lang="en-US" sz="60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2595" t="21318" r="22145" b="54709"/>
          <a:stretch>
            <a:fillRect/>
          </a:stretch>
        </p:blipFill>
        <p:spPr bwMode="auto">
          <a:xfrm>
            <a:off x="583095" y="2756452"/>
            <a:ext cx="11039061" cy="310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kh, 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768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0362" y="1295400"/>
            <a:ext cx="6162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UTM Avo" pitchFamily="18" charset="0"/>
              </a:rPr>
              <a:t>HẸN GẶP LẠI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115833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193819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2" b="120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D009703F-CDC2-4D89-A7D9-F89F7F643354}"/>
              </a:ext>
            </a:extLst>
          </p:cNvPr>
          <p:cNvSpPr txBox="1"/>
          <p:nvPr/>
        </p:nvSpPr>
        <p:spPr>
          <a:xfrm>
            <a:off x="2743199" y="1584968"/>
            <a:ext cx="7898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8800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18: </a:t>
            </a:r>
            <a:r>
              <a:rPr lang="en-US" altLang="zh-CN" sz="8800" b="1" dirty="0" err="1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kh</a:t>
            </a:r>
            <a:r>
              <a:rPr lang="en-US" altLang="zh-CN" sz="8800" b="1" dirty="0" smtClean="0">
                <a:solidFill>
                  <a:srgbClr val="FF0000"/>
                </a:solidFill>
                <a:latin typeface="UTM Avo" pitchFamily="18" charset="0"/>
                <a:ea typeface="字魂17号-萌趣果冻体" panose="02000000000000000000" pitchFamily="2" charset="-122"/>
              </a:rPr>
              <a:t> - m</a:t>
            </a:r>
            <a:endParaRPr lang="zh-CN" altLang="en-US" sz="9600" b="1" dirty="0">
              <a:solidFill>
                <a:srgbClr val="FF0000"/>
              </a:solidFill>
              <a:latin typeface="UTM Avo" pitchFamily="18" charset="0"/>
              <a:ea typeface="小白" panose="02010601030101010101" pitchFamily="2" charset="-122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92868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FC298B-2280-4443-9593-68D50AF8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13" t="29199" r="2182" b="22700"/>
          <a:stretch/>
        </p:blipFill>
        <p:spPr>
          <a:xfrm>
            <a:off x="-318044" y="3061252"/>
            <a:ext cx="12483540" cy="395577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93E9F064-86F8-4FF6-B1F1-266B266B1B58}"/>
              </a:ext>
            </a:extLst>
          </p:cNvPr>
          <p:cNvSpPr/>
          <p:nvPr/>
        </p:nvSpPr>
        <p:spPr>
          <a:xfrm>
            <a:off x="1982507" y="2723705"/>
            <a:ext cx="3299223" cy="334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D0F731-9FBA-4B92-9E21-537DE4C1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2141" y="-502094"/>
            <a:ext cx="4673933" cy="3298116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xmlns="" id="{02F1735F-4EAD-47E9-BD5A-D5BE734739CD}"/>
              </a:ext>
            </a:extLst>
          </p:cNvPr>
          <p:cNvSpPr/>
          <p:nvPr/>
        </p:nvSpPr>
        <p:spPr>
          <a:xfrm>
            <a:off x="8930212" y="609116"/>
            <a:ext cx="3116016" cy="860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Làm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quen</a:t>
            </a:r>
            <a:endParaRPr sz="4000" b="1" kern="0" dirty="0">
              <a:solidFill>
                <a:srgbClr val="FF0000"/>
              </a:solidFill>
              <a:latin typeface="UTM Avo" pitchFamily="18" charset="0"/>
              <a:ea typeface="字魂7号-温暖童稚体" panose="00000500000000000000" pitchFamily="2" charset="-122"/>
              <a:cs typeface="Arial" pitchFamily="34" charset="0"/>
              <a:sym typeface="Lato Regular"/>
            </a:endParaRPr>
          </a:p>
        </p:txBody>
      </p:sp>
      <p:pic>
        <p:nvPicPr>
          <p:cNvPr id="13" name="PA_库_图片 961">
            <a:extLst>
              <a:ext uri="{FF2B5EF4-FFF2-40B4-BE49-F238E27FC236}">
                <a16:creationId xmlns:a16="http://schemas.microsoft.com/office/drawing/2014/main" xmlns="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249" y="66260"/>
            <a:ext cx="5066923" cy="468895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2335" t="25856" r="52731" b="41610"/>
          <a:stretch>
            <a:fillRect/>
          </a:stretch>
        </p:blipFill>
        <p:spPr bwMode="auto">
          <a:xfrm>
            <a:off x="5094727" y="957968"/>
            <a:ext cx="3164459" cy="24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046920" y="649360"/>
            <a:ext cx="225286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UTM Avo" pitchFamily="18" charset="0"/>
              </a:rPr>
              <a:t>khế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473" y="1954700"/>
            <a:ext cx="1490871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0347" y="1961325"/>
            <a:ext cx="147099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UTM Avo" pitchFamily="18" charset="0"/>
              </a:rPr>
              <a:t>ế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4817" y="4041913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756" y="3935899"/>
            <a:ext cx="4876656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khờ</a:t>
            </a:r>
            <a:r>
              <a:rPr lang="en-US" sz="3200" dirty="0" smtClean="0">
                <a:latin typeface="UTM Avo" pitchFamily="18" charset="0"/>
              </a:rPr>
              <a:t> - ê – </a:t>
            </a:r>
            <a:r>
              <a:rPr lang="en-US" sz="3200" dirty="0" err="1" smtClean="0">
                <a:latin typeface="UTM Avo" pitchFamily="18" charset="0"/>
              </a:rPr>
              <a:t>khê</a:t>
            </a:r>
            <a:r>
              <a:rPr lang="en-US" sz="3200" dirty="0" smtClean="0">
                <a:latin typeface="UTM Avo" pitchFamily="18" charset="0"/>
              </a:rPr>
              <a:t> –</a:t>
            </a:r>
            <a:r>
              <a:rPr lang="en-US" sz="3200" dirty="0" err="1" smtClean="0">
                <a:latin typeface="UTM Avo" pitchFamily="18" charset="0"/>
              </a:rPr>
              <a:t>sắc</a:t>
            </a:r>
            <a:r>
              <a:rPr lang="en-US" sz="3200" dirty="0" smtClean="0">
                <a:latin typeface="UTM Avo" pitchFamily="18" charset="0"/>
              </a:rPr>
              <a:t> – </a:t>
            </a:r>
            <a:r>
              <a:rPr lang="en-US" sz="3200" dirty="0" err="1" smtClean="0">
                <a:latin typeface="UTM Avo" pitchFamily="18" charset="0"/>
              </a:rPr>
              <a:t>khế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9" y="0"/>
            <a:ext cx="113008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56274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153" y="-682487"/>
            <a:ext cx="11247339" cy="656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817" y="2292626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UTM Avo" pitchFamily="18" charset="0"/>
              </a:rPr>
              <a:t>kh</a:t>
            </a:r>
            <a:r>
              <a:rPr lang="en-US" sz="8800" b="1" dirty="0" err="1" smtClean="0">
                <a:latin typeface="UTM Avo" pitchFamily="18" charset="0"/>
              </a:rPr>
              <a:t>ế</a:t>
            </a:r>
            <a:endParaRPr lang="en-US" sz="8800" b="1" dirty="0">
              <a:latin typeface="UTM Avo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2335" t="25856" r="52731" b="41610"/>
          <a:stretch>
            <a:fillRect/>
          </a:stretch>
        </p:blipFill>
        <p:spPr bwMode="auto">
          <a:xfrm>
            <a:off x="5823598" y="1845863"/>
            <a:ext cx="3164459" cy="24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83495" y="5424702"/>
            <a:ext cx="5227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k – 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k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–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K 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2825"/>
            <a:ext cx="6016487" cy="1374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1200" kern="0" dirty="0" smtClean="0">
                <a:solidFill>
                  <a:srgbClr val="717172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。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Ghép</a:t>
            </a:r>
            <a:r>
              <a:rPr lang="en-US" altLang="zh-CN" sz="6600" b="1" kern="0" dirty="0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bảng</a:t>
            </a:r>
            <a:endParaRPr sz="6600" b="1" kern="0" dirty="0">
              <a:solidFill>
                <a:srgbClr val="717172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DFC298B-2280-4443-9593-68D50AF8DE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13" t="29199" r="2182" b="22700"/>
          <a:stretch/>
        </p:blipFill>
        <p:spPr>
          <a:xfrm>
            <a:off x="-318044" y="3061252"/>
            <a:ext cx="12483540" cy="3955773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93E9F064-86F8-4FF6-B1F1-266B266B1B58}"/>
              </a:ext>
            </a:extLst>
          </p:cNvPr>
          <p:cNvSpPr/>
          <p:nvPr/>
        </p:nvSpPr>
        <p:spPr>
          <a:xfrm>
            <a:off x="1982507" y="2723705"/>
            <a:ext cx="3299223" cy="334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zh-CN" altLang="en-US" sz="1400" kern="0" dirty="0"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D0F731-9FBA-4B92-9E21-537DE4C16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42141" y="-502094"/>
            <a:ext cx="4673933" cy="3298116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xmlns="" id="{02F1735F-4EAD-47E9-BD5A-D5BE734739CD}"/>
              </a:ext>
            </a:extLst>
          </p:cNvPr>
          <p:cNvSpPr/>
          <p:nvPr/>
        </p:nvSpPr>
        <p:spPr>
          <a:xfrm>
            <a:off x="8930212" y="609116"/>
            <a:ext cx="3116016" cy="860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Làm</a:t>
            </a:r>
            <a:r>
              <a:rPr lang="en-US" sz="4000" b="1" kern="0" dirty="0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UTM Avo" pitchFamily="18" charset="0"/>
                <a:ea typeface="字魂7号-温暖童稚体" panose="00000500000000000000" pitchFamily="2" charset="-122"/>
                <a:cs typeface="Arial" pitchFamily="34" charset="0"/>
                <a:sym typeface="Lato Regular"/>
              </a:rPr>
              <a:t>quen</a:t>
            </a:r>
            <a:endParaRPr sz="4000" b="1" kern="0" dirty="0">
              <a:solidFill>
                <a:srgbClr val="FF0000"/>
              </a:solidFill>
              <a:latin typeface="UTM Avo" pitchFamily="18" charset="0"/>
              <a:ea typeface="字魂7号-温暖童稚体" panose="00000500000000000000" pitchFamily="2" charset="-122"/>
              <a:cs typeface="Arial" pitchFamily="34" charset="0"/>
              <a:sym typeface="Lato Regular"/>
            </a:endParaRPr>
          </a:p>
        </p:txBody>
      </p:sp>
      <p:pic>
        <p:nvPicPr>
          <p:cNvPr id="13" name="PA_库_图片 961">
            <a:extLst>
              <a:ext uri="{FF2B5EF4-FFF2-40B4-BE49-F238E27FC236}">
                <a16:creationId xmlns:a16="http://schemas.microsoft.com/office/drawing/2014/main" xmlns="" id="{C538634F-7C75-42CA-9D9C-2D79063160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8249" y="66260"/>
            <a:ext cx="5066923" cy="46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920" y="649360"/>
            <a:ext cx="2252869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UTM Avo" pitchFamily="18" charset="0"/>
              </a:rPr>
              <a:t>me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9473" y="1981204"/>
            <a:ext cx="1490871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20347" y="1987829"/>
            <a:ext cx="147099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UTM Avo" pitchFamily="18" charset="0"/>
              </a:rPr>
              <a:t>e</a:t>
            </a:r>
            <a:endParaRPr lang="en-US" sz="8000" b="1" dirty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34817" y="4041913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111" y="3525082"/>
            <a:ext cx="2597186" cy="58477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UTM Avo" pitchFamily="18" charset="0"/>
              </a:rPr>
              <a:t>mờ</a:t>
            </a:r>
            <a:r>
              <a:rPr lang="en-US" sz="3200" dirty="0" smtClean="0">
                <a:latin typeface="UTM Avo" pitchFamily="18" charset="0"/>
              </a:rPr>
              <a:t> - e - me </a:t>
            </a:r>
            <a:endParaRPr lang="en-US" sz="3200" dirty="0">
              <a:latin typeface="UTM Avo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l="53979" t="25043" r="17909" b="38484"/>
          <a:stretch>
            <a:fillRect/>
          </a:stretch>
        </p:blipFill>
        <p:spPr bwMode="auto">
          <a:xfrm>
            <a:off x="4916557" y="1033125"/>
            <a:ext cx="3211019" cy="22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unnam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39" y="38100"/>
            <a:ext cx="1073579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562748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153" y="-682487"/>
            <a:ext cx="11247339" cy="6566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8817" y="2292626"/>
            <a:ext cx="2676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sz="8800" b="1" dirty="0" smtClean="0">
                <a:latin typeface="UTM Avo" pitchFamily="18" charset="0"/>
              </a:rPr>
              <a:t>e</a:t>
            </a:r>
            <a:endParaRPr lang="en-US" sz="8800" b="1" dirty="0">
              <a:latin typeface="UTM Av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5931" y="5212670"/>
            <a:ext cx="6473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m – 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m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–</a:t>
            </a:r>
            <a:r>
              <a:rPr lang="en-US" sz="8800" dirty="0" smtClean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8800" dirty="0" smtClean="0">
                <a:solidFill>
                  <a:srgbClr val="FF0000"/>
                </a:solidFill>
                <a:latin typeface="UTM Avo" pitchFamily="18" charset="0"/>
              </a:rPr>
              <a:t>M </a:t>
            </a:r>
            <a:endParaRPr lang="en-US" sz="8800" dirty="0">
              <a:latin typeface="UTM Avo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53979" t="25043" r="17909" b="38484"/>
          <a:stretch>
            <a:fillRect/>
          </a:stretch>
        </p:blipFill>
        <p:spPr bwMode="auto">
          <a:xfrm>
            <a:off x="5698435" y="1894516"/>
            <a:ext cx="3211019" cy="22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578" y="204258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2825"/>
            <a:ext cx="6016487" cy="1374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1200" kern="0" dirty="0" smtClean="0">
                <a:solidFill>
                  <a:srgbClr val="717172"/>
                </a:solidFill>
                <a:latin typeface="字魂7号-温暖童稚体" panose="00000500000000000000" pitchFamily="2" charset="-122"/>
                <a:ea typeface="字魂7号-温暖童稚体" panose="00000500000000000000" pitchFamily="2" charset="-122"/>
                <a:cs typeface="Lato Regular"/>
                <a:sym typeface="Lato Regular"/>
              </a:rPr>
              <a:t>。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Ghép</a:t>
            </a:r>
            <a:r>
              <a:rPr lang="en-US" altLang="zh-CN" sz="6600" b="1" kern="0" dirty="0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altLang="zh-CN" sz="6600" b="1" kern="0" dirty="0" err="1" smtClean="0">
                <a:solidFill>
                  <a:srgbClr val="717172"/>
                </a:solidFill>
                <a:latin typeface="UTM Avo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bảng</a:t>
            </a:r>
            <a:endParaRPr sz="6600" b="1" kern="0" dirty="0">
              <a:solidFill>
                <a:srgbClr val="717172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9" y="0"/>
            <a:ext cx="1456787" cy="98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68396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211</Words>
  <Application>Microsoft Office PowerPoint</Application>
  <PresentationFormat>Custom</PresentationFormat>
  <Paragraphs>63</Paragraphs>
  <Slides>23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Times New Roman</vt:lpstr>
      <vt:lpstr>字魂17号-萌趣果冻体</vt:lpstr>
      <vt:lpstr>Calibri</vt:lpstr>
      <vt:lpstr>等线</vt:lpstr>
      <vt:lpstr>UTM Avo</vt:lpstr>
      <vt:lpstr>小白</vt:lpstr>
      <vt:lpstr>字魂7号-温暖童稚体</vt:lpstr>
      <vt:lpstr>Lato Regular</vt:lpstr>
      <vt:lpstr>HP001 4H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VT-P</cp:lastModifiedBy>
  <cp:revision>147</cp:revision>
  <dcterms:created xsi:type="dcterms:W3CDTF">2019-03-29T12:25:33Z</dcterms:created>
  <dcterms:modified xsi:type="dcterms:W3CDTF">2020-08-05T07:35:18Z</dcterms:modified>
</cp:coreProperties>
</file>