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39"/>
  </p:notesMasterIdLst>
  <p:sldIdLst>
    <p:sldId id="300" r:id="rId4"/>
    <p:sldId id="348" r:id="rId5"/>
    <p:sldId id="302" r:id="rId6"/>
    <p:sldId id="378" r:id="rId7"/>
    <p:sldId id="292" r:id="rId8"/>
    <p:sldId id="388" r:id="rId9"/>
    <p:sldId id="374" r:id="rId10"/>
    <p:sldId id="334" r:id="rId11"/>
    <p:sldId id="333" r:id="rId12"/>
    <p:sldId id="338" r:id="rId13"/>
    <p:sldId id="368" r:id="rId14"/>
    <p:sldId id="336" r:id="rId15"/>
    <p:sldId id="369" r:id="rId16"/>
    <p:sldId id="391" r:id="rId17"/>
    <p:sldId id="392" r:id="rId18"/>
    <p:sldId id="393" r:id="rId19"/>
    <p:sldId id="256" r:id="rId20"/>
    <p:sldId id="379" r:id="rId21"/>
    <p:sldId id="377" r:id="rId22"/>
    <p:sldId id="376" r:id="rId23"/>
    <p:sldId id="371" r:id="rId24"/>
    <p:sldId id="370" r:id="rId25"/>
    <p:sldId id="383" r:id="rId26"/>
    <p:sldId id="382" r:id="rId27"/>
    <p:sldId id="389" r:id="rId28"/>
    <p:sldId id="345" r:id="rId29"/>
    <p:sldId id="390" r:id="rId30"/>
    <p:sldId id="315" r:id="rId31"/>
    <p:sldId id="385" r:id="rId32"/>
    <p:sldId id="373" r:id="rId33"/>
    <p:sldId id="394" r:id="rId34"/>
    <p:sldId id="331" r:id="rId35"/>
    <p:sldId id="295" r:id="rId36"/>
    <p:sldId id="329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54"/>
    <p:restoredTop sz="94629"/>
  </p:normalViewPr>
  <p:slideViewPr>
    <p:cSldViewPr snapToGrid="0">
      <p:cViewPr varScale="1">
        <p:scale>
          <a:sx n="71" d="100"/>
          <a:sy n="71" d="100"/>
        </p:scale>
        <p:origin x="1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459539764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949F3-1148-4C97-AFF8-CE6CF34D7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AD37E-A50D-48AF-8D64-46959C17E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46566-1BF9-4AC7-A033-0820A78D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A9AC-7577-4DD5-8609-95EEA30B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DB017-242E-425F-8FD9-8CB58492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FD3A-8133-4DEE-A2E8-209680003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699C-62BA-43D1-AD24-23BB0C56F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ED939-5334-43F9-AE01-CF4E1FC2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1FCB1-417B-4715-80C6-84F1782C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C8033-BC3E-4045-B268-3B97EB7F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43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20FF-42C5-4540-A836-036C77F87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0FF5A-1886-4435-BEAC-1B15FF430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53E07-03C2-4AE0-BEC7-3B0BD4DDE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31956-F701-44D9-B5F5-D36BE58A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CA781-0E8D-4A0A-B6EE-E2F2A5158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19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0DE5E-E828-4623-86AA-69397F88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686A7-7ED1-47D4-84AB-84B5F8B51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F45678-DE66-4A36-873E-420ADE2E6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44E7E-498B-4571-A321-936B94E57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8A60F6-C47E-4DC6-9799-2183F1B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6B69A-0C12-4AC5-90F1-B33337770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10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B09DD-83D3-43E3-9406-90B54A50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4AC22-8BE2-4EFC-8832-04840E18B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AEFCF-0A17-4C37-AF5D-2824FC539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E17F7-EF0D-47FC-BFBC-26F9FC3618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3B460-004B-4DFB-AAEC-8FA2415DF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1927DE-FDA2-41FA-89CB-DE606967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276E07-9B2E-4DA5-98F9-C794FD6D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A82F7-76B2-4727-94CF-D2EB12F4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42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7822F-6B48-4CFF-BB61-04ED44D69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89556-F224-4CD6-A9E9-E0AD4FD2C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60845-625F-4DE3-819E-95A21222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1F7278-146A-4AB3-B476-B2392388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7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841B9-FE51-4BB0-9915-3DCF37E8C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07DEA-3C11-4D95-A83D-F992181F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1D0DD-3421-4936-9A71-EE25490A0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75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159C-6912-4252-9A30-F709D55B4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79CA8-6F56-4F6F-9DCB-2881C1958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27F38-F4F7-4D80-8C21-9C74C5D28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C8DC2-8785-4B85-89A9-5F612B033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96E2B-168A-4DDC-AB98-C7D4998D5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2F4D2-9CF4-4CB2-B89E-705429D4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96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493F-918F-4C44-92ED-BB8497ED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B5DF44-30F4-4019-814A-F1E5C2109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D3C33-04F6-4D30-AD78-BB10A67E5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B43EB-E0AF-4B2B-8B2B-5DCC55AE5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9EB58-106A-499F-B295-0F2CCDB6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E4488-F216-45D1-9247-BA25C6DBA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2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875A-C11E-42A4-AA79-B3B978CF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C1FF6-0A25-4F8A-B115-46AAC0AE6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CD868-165B-4321-BBDC-E51451706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A5B68-E60A-4DC3-858C-ADEE07470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0FD94-90AE-47A3-9955-CC9B00C3C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75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9A5171-610A-4228-BB2B-2EF784950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59B361-9711-4692-A365-74F7AFEA2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F67C4-B577-4F53-AEEC-928F9FF68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2ADEF-56B3-42F0-9944-ADA2FE2C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24DF0-D91F-4649-BDC5-6DD6CAD2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5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08/02/2022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25AED-8E4D-4583-86AE-C8359356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8D655-AE5C-486F-AA5A-A4548881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42288-E63E-4C5E-9228-83DC34D87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9B573-1FB0-4576-A59B-E38DD0D40930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78CD1-E4C0-40D5-8A16-892C29063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24447-7AAD-4C18-9FF7-C8BC47F29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2A056-3780-4930-8CF8-84AC65CC3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uman-group-dancing-standing-32239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pngimg.com/png/34360-round-frame-transparen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2757771" y="3718437"/>
            <a:ext cx="45055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eɪ</a:t>
            </a:r>
            <a:r>
              <a:rPr lang="en-US" sz="6600" dirty="0">
                <a:solidFill>
                  <a:schemeClr val="bg1"/>
                </a:solidFill>
              </a:rPr>
              <a:t>/ and /</a:t>
            </a:r>
            <a:r>
              <a:rPr lang="en-US" sz="6600" dirty="0" err="1">
                <a:solidFill>
                  <a:srgbClr val="FF0000"/>
                </a:solidFill>
              </a:rPr>
              <a:t>ɪə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ere.mp3" descr="here.mp3">
            <a:hlinkClick r:id="" action="ppaction://media"/>
            <a:extLst>
              <a:ext uri="{FF2B5EF4-FFF2-40B4-BE49-F238E27FC236}">
                <a16:creationId xmlns:a16="http://schemas.microsoft.com/office/drawing/2014/main" id="{DD4C726E-DA60-EEDB-5242-0EABC967B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1283" y="2764361"/>
            <a:ext cx="812800" cy="812800"/>
          </a:xfrm>
          <a:prstGeom prst="rect">
            <a:avLst/>
          </a:prstGeom>
        </p:spPr>
      </p:pic>
      <p:pic>
        <p:nvPicPr>
          <p:cNvPr id="14" name="eraser.mp3" descr="eraser.mp3">
            <a:hlinkClick r:id="" action="ppaction://media"/>
            <a:extLst>
              <a:ext uri="{FF2B5EF4-FFF2-40B4-BE49-F238E27FC236}">
                <a16:creationId xmlns:a16="http://schemas.microsoft.com/office/drawing/2014/main" id="{CBEB94CA-6208-955C-350F-92288539FA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6831" y="2798048"/>
            <a:ext cx="812800" cy="812800"/>
          </a:xfrm>
          <a:prstGeom prst="rect">
            <a:avLst/>
          </a:prstGeom>
        </p:spPr>
      </p:pic>
      <p:pic>
        <p:nvPicPr>
          <p:cNvPr id="19" name="CD2-TRACK 3.mp3" descr="CD2-TRACK 3.mp3">
            <a:hlinkClick r:id="" action="ppaction://media"/>
            <a:extLst>
              <a:ext uri="{FF2B5EF4-FFF2-40B4-BE49-F238E27FC236}">
                <a16:creationId xmlns:a16="http://schemas.microsoft.com/office/drawing/2014/main" id="{0F1B012B-7741-7C4A-34A9-C5A2572964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5495" y="92998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578817" y="2774033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464807" y="2856791"/>
            <a:ext cx="1630955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eraser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036831" y="353274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617986" y="3655850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210802" y="342900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857096" y="3626232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1E60559B-CE13-07B3-5BF5-DAB6659D18D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" y="504209"/>
            <a:ext cx="6045200" cy="1447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548DCB3-388D-3B75-CCE7-245DF829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229" y="354776"/>
            <a:ext cx="6841338" cy="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mp4" descr="chant 3.mp4">
            <a:hlinkClick r:id="" action="ppaction://media"/>
            <a:extLst>
              <a:ext uri="{FF2B5EF4-FFF2-40B4-BE49-F238E27FC236}">
                <a16:creationId xmlns:a16="http://schemas.microsoft.com/office/drawing/2014/main" id="{3D7F76EB-596F-E89F-41DA-1323DA239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3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0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EB82BBA-4F9B-79FD-FCA0-33BE1D96A63B}"/>
              </a:ext>
            </a:extLst>
          </p:cNvPr>
          <p:cNvSpPr/>
          <p:nvPr/>
        </p:nvSpPr>
        <p:spPr>
          <a:xfrm>
            <a:off x="84681" y="480288"/>
            <a:ext cx="2290384" cy="662474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AB7007-26DE-3BCA-53C5-157088C3EBFE}"/>
              </a:ext>
            </a:extLst>
          </p:cNvPr>
          <p:cNvSpPr txBox="1">
            <a:spLocks/>
          </p:cNvSpPr>
          <p:nvPr/>
        </p:nvSpPr>
        <p:spPr>
          <a:xfrm>
            <a:off x="838200" y="125577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Let’s Dance Game</a:t>
            </a:r>
          </a:p>
        </p:txBody>
      </p:sp>
      <p:pic>
        <p:nvPicPr>
          <p:cNvPr id="4" name="Content Placeholder 4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6A0585F-BE6F-B87C-0914-2201EEB6C1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2477294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8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9B73-205D-72B4-29F0-2549ECFA96B8}"/>
              </a:ext>
            </a:extLst>
          </p:cNvPr>
          <p:cNvSpPr txBox="1">
            <a:spLocks/>
          </p:cNvSpPr>
          <p:nvPr/>
        </p:nvSpPr>
        <p:spPr>
          <a:xfrm>
            <a:off x="838200" y="733260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VN" sz="5400" b="1" dirty="0">
                <a:solidFill>
                  <a:schemeClr val="accent6">
                    <a:lumMod val="75000"/>
                  </a:schemeClr>
                </a:solidFill>
                <a:latin typeface="Bauhaus 93" pitchFamily="82" charset="77"/>
              </a:rPr>
              <a:t>How To Play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1CC91B-B003-06F0-B20A-65022D87B2D0}"/>
              </a:ext>
            </a:extLst>
          </p:cNvPr>
          <p:cNvSpPr txBox="1">
            <a:spLocks/>
          </p:cNvSpPr>
          <p:nvPr/>
        </p:nvSpPr>
        <p:spPr>
          <a:xfrm>
            <a:off x="406421" y="2058823"/>
            <a:ext cx="116205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4000" dirty="0"/>
              <a:t>Students must take turns reading the words in order.</a:t>
            </a:r>
          </a:p>
          <a:p>
            <a:r>
              <a:rPr lang="en-VN" sz="4000" dirty="0"/>
              <a:t>Each time a student can choose to say the words in 1 square, 2 squares or a maximum of 3 squares.</a:t>
            </a:r>
          </a:p>
          <a:p>
            <a:r>
              <a:rPr lang="en-VN" sz="4000" dirty="0"/>
              <a:t>The student who says the last word must dance!</a:t>
            </a:r>
          </a:p>
          <a:p>
            <a:pPr marL="0" indent="0">
              <a:buNone/>
            </a:pPr>
            <a:endParaRPr lang="en-VN" sz="4000" dirty="0"/>
          </a:p>
        </p:txBody>
      </p:sp>
    </p:spTree>
    <p:extLst>
      <p:ext uri="{BB962C8B-B14F-4D97-AF65-F5344CB8AC3E}">
        <p14:creationId xmlns:p14="http://schemas.microsoft.com/office/powerpoint/2010/main" val="2299881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06CADB-5BCC-42F3-9068-777A0ECE055E}"/>
              </a:ext>
            </a:extLst>
          </p:cNvPr>
          <p:cNvSpPr/>
          <p:nvPr/>
        </p:nvSpPr>
        <p:spPr>
          <a:xfrm>
            <a:off x="2530516" y="2038464"/>
            <a:ext cx="6992428" cy="24006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DANCE!!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BF39DC-4274-4AC3-BED7-C0507A8DCBE8}"/>
              </a:ext>
            </a:extLst>
          </p:cNvPr>
          <p:cNvSpPr/>
          <p:nvPr/>
        </p:nvSpPr>
        <p:spPr>
          <a:xfrm>
            <a:off x="83127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FF694D2-A8A9-49A3-AB40-014320C5D33F}"/>
              </a:ext>
            </a:extLst>
          </p:cNvPr>
          <p:cNvSpPr/>
          <p:nvPr/>
        </p:nvSpPr>
        <p:spPr>
          <a:xfrm>
            <a:off x="2101274" y="8036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1ED14C-18B8-4F43-9239-8A8450611082}"/>
              </a:ext>
            </a:extLst>
          </p:cNvPr>
          <p:cNvSpPr/>
          <p:nvPr/>
        </p:nvSpPr>
        <p:spPr>
          <a:xfrm>
            <a:off x="4147124" y="7850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7031409-29EB-4DF6-B0C6-BD134FB252B6}"/>
              </a:ext>
            </a:extLst>
          </p:cNvPr>
          <p:cNvSpPr/>
          <p:nvPr/>
        </p:nvSpPr>
        <p:spPr>
          <a:xfrm>
            <a:off x="616527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F1E3876-31BB-4613-9699-46625D3B39A1}"/>
              </a:ext>
            </a:extLst>
          </p:cNvPr>
          <p:cNvSpPr/>
          <p:nvPr/>
        </p:nvSpPr>
        <p:spPr>
          <a:xfrm>
            <a:off x="8211121" y="7481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 case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368124F6-6740-46CF-ACDB-CFDAA008C82E}"/>
              </a:ext>
            </a:extLst>
          </p:cNvPr>
          <p:cNvSpPr/>
          <p:nvPr/>
        </p:nvSpPr>
        <p:spPr>
          <a:xfrm>
            <a:off x="10229268" y="7112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book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A50C2AC-6102-483C-80E7-6C7DBEC0E481}"/>
              </a:ext>
            </a:extLst>
          </p:cNvPr>
          <p:cNvSpPr/>
          <p:nvPr/>
        </p:nvSpPr>
        <p:spPr>
          <a:xfrm>
            <a:off x="83127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00E793E-6630-4F80-89FB-20DB3A8213E3}"/>
              </a:ext>
            </a:extLst>
          </p:cNvPr>
          <p:cNvSpPr/>
          <p:nvPr/>
        </p:nvSpPr>
        <p:spPr>
          <a:xfrm>
            <a:off x="2101274" y="143348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note-book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8220904-9B57-48C8-A6D2-0E6C12737458}"/>
              </a:ext>
            </a:extLst>
          </p:cNvPr>
          <p:cNvSpPr/>
          <p:nvPr/>
        </p:nvSpPr>
        <p:spPr>
          <a:xfrm>
            <a:off x="4147124" y="143163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friends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BE21FF4-A315-4168-9024-9C19DCC21F7C}"/>
              </a:ext>
            </a:extLst>
          </p:cNvPr>
          <p:cNvSpPr/>
          <p:nvPr/>
        </p:nvSpPr>
        <p:spPr>
          <a:xfrm>
            <a:off x="616527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mother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2EDD536-147A-4E25-A85F-292F11F27D90}"/>
              </a:ext>
            </a:extLst>
          </p:cNvPr>
          <p:cNvSpPr/>
          <p:nvPr/>
        </p:nvSpPr>
        <p:spPr>
          <a:xfrm>
            <a:off x="8211121" y="142794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books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1F81A42-0AFC-4742-ADE5-39D72538600C}"/>
              </a:ext>
            </a:extLst>
          </p:cNvPr>
          <p:cNvSpPr/>
          <p:nvPr/>
        </p:nvSpPr>
        <p:spPr>
          <a:xfrm>
            <a:off x="10229268" y="142425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bags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8A59A01-5554-4063-B287-79C60926FF71}"/>
              </a:ext>
            </a:extLst>
          </p:cNvPr>
          <p:cNvSpPr/>
          <p:nvPr/>
        </p:nvSpPr>
        <p:spPr>
          <a:xfrm>
            <a:off x="83127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father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6A3F302-9ACA-4925-943A-52C602F2C541}"/>
              </a:ext>
            </a:extLst>
          </p:cNvPr>
          <p:cNvSpPr/>
          <p:nvPr/>
        </p:nvSpPr>
        <p:spPr>
          <a:xfrm>
            <a:off x="2101274" y="283141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pencils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160264C-CBA1-48A5-B338-DBD4103F2E66}"/>
              </a:ext>
            </a:extLst>
          </p:cNvPr>
          <p:cNvSpPr/>
          <p:nvPr/>
        </p:nvSpPr>
        <p:spPr>
          <a:xfrm>
            <a:off x="4147124" y="282955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brother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EFB04A0-5E9E-4F8D-806A-95C5AE36C5E7}"/>
              </a:ext>
            </a:extLst>
          </p:cNvPr>
          <p:cNvSpPr/>
          <p:nvPr/>
        </p:nvSpPr>
        <p:spPr>
          <a:xfrm>
            <a:off x="616527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86F903B-424A-4298-AF55-E790377EE5BE}"/>
              </a:ext>
            </a:extLst>
          </p:cNvPr>
          <p:cNvSpPr/>
          <p:nvPr/>
        </p:nvSpPr>
        <p:spPr>
          <a:xfrm>
            <a:off x="8211121" y="282586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2786A2B-0D21-460A-8FF8-F35E4F58F554}"/>
              </a:ext>
            </a:extLst>
          </p:cNvPr>
          <p:cNvSpPr/>
          <p:nvPr/>
        </p:nvSpPr>
        <p:spPr>
          <a:xfrm>
            <a:off x="10229268" y="282217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sister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6D5D637-A904-440F-9C02-CDADEB49B9B9}"/>
              </a:ext>
            </a:extLst>
          </p:cNvPr>
          <p:cNvSpPr/>
          <p:nvPr/>
        </p:nvSpPr>
        <p:spPr>
          <a:xfrm>
            <a:off x="83127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uncle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D6395F0-2DDD-4B15-88F1-6D3A696B90E3}"/>
              </a:ext>
            </a:extLst>
          </p:cNvPr>
          <p:cNvSpPr/>
          <p:nvPr/>
        </p:nvSpPr>
        <p:spPr>
          <a:xfrm>
            <a:off x="2101274" y="4184539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note-books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81DCA0F-19F1-40D0-A61E-92B34F72CB3F}"/>
              </a:ext>
            </a:extLst>
          </p:cNvPr>
          <p:cNvSpPr/>
          <p:nvPr/>
        </p:nvSpPr>
        <p:spPr>
          <a:xfrm>
            <a:off x="4147124" y="4182685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 cases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A06EDE4-89F6-4002-80E6-F4316DC13BEC}"/>
              </a:ext>
            </a:extLst>
          </p:cNvPr>
          <p:cNvSpPr/>
          <p:nvPr/>
        </p:nvSpPr>
        <p:spPr>
          <a:xfrm>
            <a:off x="616527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school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8949E86-E049-48AA-9528-CD885E46AC6D}"/>
              </a:ext>
            </a:extLst>
          </p:cNvPr>
          <p:cNvSpPr/>
          <p:nvPr/>
        </p:nvSpPr>
        <p:spPr>
          <a:xfrm>
            <a:off x="8211121" y="4178994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here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FAB58D5-E5D1-4151-8979-AEA59618BEE8}"/>
              </a:ext>
            </a:extLst>
          </p:cNvPr>
          <p:cNvSpPr/>
          <p:nvPr/>
        </p:nvSpPr>
        <p:spPr>
          <a:xfrm>
            <a:off x="10229268" y="4175303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friend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39186CE-C143-44CA-B6EB-4F40DEB9F7A6}"/>
              </a:ext>
            </a:extLst>
          </p:cNvPr>
          <p:cNvSpPr/>
          <p:nvPr/>
        </p:nvSpPr>
        <p:spPr>
          <a:xfrm>
            <a:off x="83127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aunt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33DE1B9-83C5-48E2-9B24-8C7C7C7E2EE0}"/>
              </a:ext>
            </a:extLst>
          </p:cNvPr>
          <p:cNvSpPr/>
          <p:nvPr/>
        </p:nvSpPr>
        <p:spPr>
          <a:xfrm>
            <a:off x="2101274" y="5563981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B6C1C5E-2A05-460D-90AE-E70387C4836A}"/>
              </a:ext>
            </a:extLst>
          </p:cNvPr>
          <p:cNvSpPr/>
          <p:nvPr/>
        </p:nvSpPr>
        <p:spPr>
          <a:xfrm>
            <a:off x="4147124" y="5562127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ruler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063481C-A14F-4DEE-89A7-863F1315AB1F}"/>
              </a:ext>
            </a:extLst>
          </p:cNvPr>
          <p:cNvSpPr/>
          <p:nvPr/>
        </p:nvSpPr>
        <p:spPr>
          <a:xfrm>
            <a:off x="616527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pencils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D6D4B5C-8BE8-4E22-88DC-74CAEDE9E222}"/>
              </a:ext>
            </a:extLst>
          </p:cNvPr>
          <p:cNvSpPr/>
          <p:nvPr/>
        </p:nvSpPr>
        <p:spPr>
          <a:xfrm>
            <a:off x="8211121" y="5558436"/>
            <a:ext cx="1870363" cy="12136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cousin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3B7614F-28C4-4B66-BA2C-D605B3F74A17}"/>
              </a:ext>
            </a:extLst>
          </p:cNvPr>
          <p:cNvSpPr/>
          <p:nvPr/>
        </p:nvSpPr>
        <p:spPr>
          <a:xfrm>
            <a:off x="10229268" y="5554745"/>
            <a:ext cx="1870363" cy="121365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erasers</a:t>
            </a:r>
          </a:p>
        </p:txBody>
      </p:sp>
      <p:pic>
        <p:nvPicPr>
          <p:cNvPr id="3" name="Movin">
            <a:hlinkClick r:id="" action="ppaction://media"/>
            <a:extLst>
              <a:ext uri="{FF2B5EF4-FFF2-40B4-BE49-F238E27FC236}">
                <a16:creationId xmlns:a16="http://schemas.microsoft.com/office/drawing/2014/main" id="{D87CB1E7-7A7A-47AD-B5B5-C7F2A22EF6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4449" y="-6874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500"/>
                            </p:stCondLst>
                            <p:childTnLst>
                              <p:par>
                                <p:cTn id="21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5" dur="94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4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328" y="480185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things can you see?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24324" y="52146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10" name="Picture 9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974D806-B378-4D53-9C4E-29E2FFDDA3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910" y="1213933"/>
            <a:ext cx="8814092" cy="51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2-TRACK 5.mp3" descr="CD2-TRACK 5.mp3">
            <a:hlinkClick r:id="" action="ppaction://media"/>
            <a:extLst>
              <a:ext uri="{FF2B5EF4-FFF2-40B4-BE49-F238E27FC236}">
                <a16:creationId xmlns:a16="http://schemas.microsoft.com/office/drawing/2014/main" id="{7EFED1E5-DCA3-224B-6A90-6FCF2B60A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71616" y="961431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6096000" y="7242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096000" y="2664203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096000" y="486920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12" name="Picture 11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DC7B8AE2-6EC9-9E34-49FA-D47AD7ACA9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39" y="2892440"/>
            <a:ext cx="4708430" cy="2736463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5F2EC79-607F-7248-49BC-951F88AEF4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92" y="400106"/>
            <a:ext cx="4034773" cy="4053141"/>
          </a:xfrm>
          <a:prstGeom prst="rect">
            <a:avLst/>
          </a:prstGeom>
        </p:spPr>
      </p:pic>
      <p:pic>
        <p:nvPicPr>
          <p:cNvPr id="14" name="Picture 1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1048251-3655-D0FC-0CF9-437D0094F4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24" y="4193797"/>
            <a:ext cx="4032541" cy="2264097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17AFC8CA-AB7B-713E-8FB5-DCDD60FEBF9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407" y="821842"/>
            <a:ext cx="4879805" cy="914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499F85-613E-99DE-6CE7-8852BB0533EC}"/>
              </a:ext>
            </a:extLst>
          </p:cNvPr>
          <p:cNvSpPr txBox="1"/>
          <p:nvPr/>
        </p:nvSpPr>
        <p:spPr>
          <a:xfrm>
            <a:off x="2126142" y="191382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-TRACK 6.mp3" descr="CD2-TRACK 6.mp3">
            <a:hlinkClick r:id="" action="ppaction://media"/>
            <a:extLst>
              <a:ext uri="{FF2B5EF4-FFF2-40B4-BE49-F238E27FC236}">
                <a16:creationId xmlns:a16="http://schemas.microsoft.com/office/drawing/2014/main" id="{383A33C7-F3A5-2296-4908-069D18392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7070" y="410029"/>
            <a:ext cx="812800" cy="812800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E96050F9-92BB-F257-F75D-6E3C47BED0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38" y="410029"/>
            <a:ext cx="5376771" cy="869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DDA3E-6A28-AB30-6144-198B4DC2A9E5}"/>
              </a:ext>
            </a:extLst>
          </p:cNvPr>
          <p:cNvSpPr txBox="1"/>
          <p:nvPr/>
        </p:nvSpPr>
        <p:spPr>
          <a:xfrm>
            <a:off x="7707544" y="63176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1234E-92CB-8D12-F476-2FADDD7056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68" y="1387930"/>
            <a:ext cx="4750302" cy="336352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D5AC68C3-C070-B1E8-CFE4-B10F4651A3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2" y="4684428"/>
            <a:ext cx="5204183" cy="172073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75FF269-37A9-C024-2C07-3B7640308A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409" y="1180793"/>
            <a:ext cx="6072020" cy="2007684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F6EEE2C9-FA8D-45C0-8AB4-77D6E66F737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288" y="3161360"/>
            <a:ext cx="5586554" cy="324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413B325-5B7A-777A-AC5C-E6E6E1F3405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693" y="1738859"/>
            <a:ext cx="10109953" cy="3342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9F2320-7669-D524-1853-893C9F437585}"/>
              </a:ext>
            </a:extLst>
          </p:cNvPr>
          <p:cNvSpPr txBox="1"/>
          <p:nvPr/>
        </p:nvSpPr>
        <p:spPr>
          <a:xfrm>
            <a:off x="7525062" y="2308485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ruler</a:t>
            </a:r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4F55FF7-4739-614B-E903-1D086DCFF1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393" y="1603948"/>
            <a:ext cx="9456669" cy="31268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5042EE-471F-3A69-A737-8DD7A6D8C187}"/>
              </a:ext>
            </a:extLst>
          </p:cNvPr>
          <p:cNvSpPr txBox="1"/>
          <p:nvPr/>
        </p:nvSpPr>
        <p:spPr>
          <a:xfrm>
            <a:off x="4601712" y="3167349"/>
            <a:ext cx="25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Yes, they are</a:t>
            </a:r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418BC4A2-D7EE-3025-1C4E-12FE75B555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99" y="884539"/>
            <a:ext cx="8918732" cy="5178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E019B6-17A6-8CB4-B6A4-FB9FA67F62DB}"/>
              </a:ext>
            </a:extLst>
          </p:cNvPr>
          <p:cNvSpPr txBox="1"/>
          <p:nvPr/>
        </p:nvSpPr>
        <p:spPr>
          <a:xfrm>
            <a:off x="5013652" y="2263515"/>
            <a:ext cx="209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No, it isn’t</a:t>
            </a:r>
          </a:p>
        </p:txBody>
      </p:sp>
    </p:spTree>
    <p:extLst>
      <p:ext uri="{BB962C8B-B14F-4D97-AF65-F5344CB8AC3E}">
        <p14:creationId xmlns:p14="http://schemas.microsoft.com/office/powerpoint/2010/main" val="25531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9491234E-92CB-8D12-F476-2FADDD7056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02" y="1250850"/>
            <a:ext cx="4750302" cy="3363520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D5AC68C3-C070-B1E8-CFE4-B10F4651A3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13" y="4614370"/>
            <a:ext cx="5204183" cy="1720738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75FF269-37A9-C024-2C07-3B7640308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409" y="1180793"/>
            <a:ext cx="6072020" cy="2007684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F6EEE2C9-FA8D-45C0-8AB4-77D6E66F73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288" y="3161360"/>
            <a:ext cx="5586554" cy="3243806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28C8C1E-5832-9459-BFE4-35BAF41956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189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CA6B81-2D1B-6055-ED7F-D6E97B32E7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79" y="342451"/>
            <a:ext cx="2349500" cy="127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AFC40C-4F2C-3817-3B05-3FDC1E98A95D}"/>
              </a:ext>
            </a:extLst>
          </p:cNvPr>
          <p:cNvSpPr txBox="1"/>
          <p:nvPr/>
        </p:nvSpPr>
        <p:spPr>
          <a:xfrm>
            <a:off x="7906452" y="3777522"/>
            <a:ext cx="219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No, it isn’t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1D926-DC4D-42F1-77A7-36A872409ACE}"/>
              </a:ext>
            </a:extLst>
          </p:cNvPr>
          <p:cNvSpPr txBox="1"/>
          <p:nvPr/>
        </p:nvSpPr>
        <p:spPr>
          <a:xfrm>
            <a:off x="7612707" y="2094518"/>
            <a:ext cx="2287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Yes, they 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1BE0C-A234-E426-62AC-96C9EE79429F}"/>
              </a:ext>
            </a:extLst>
          </p:cNvPr>
          <p:cNvSpPr txBox="1"/>
          <p:nvPr/>
        </p:nvSpPr>
        <p:spPr>
          <a:xfrm>
            <a:off x="3814676" y="461437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ruler</a:t>
            </a:r>
          </a:p>
        </p:txBody>
      </p:sp>
    </p:spTree>
    <p:extLst>
      <p:ext uri="{BB962C8B-B14F-4D97-AF65-F5344CB8AC3E}">
        <p14:creationId xmlns:p14="http://schemas.microsoft.com/office/powerpoint/2010/main" val="4264368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RACK 17.mp3" descr="TRACK 17.mp3">
            <a:hlinkClick r:id="" action="ppaction://media"/>
            <a:extLst>
              <a:ext uri="{FF2B5EF4-FFF2-40B4-BE49-F238E27FC236}">
                <a16:creationId xmlns:a16="http://schemas.microsoft.com/office/drawing/2014/main" id="{AF96FF05-5CB9-2BD5-73BC-5AF7F2339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1364" y="1558353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44193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E72BCFA1-627D-C255-C3CA-66A324F657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64" y="1278953"/>
            <a:ext cx="8534400" cy="10922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B703CB5-8FFE-0FCE-D0DF-278CFF95F2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2616044"/>
            <a:ext cx="11531600" cy="31877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5BD91FD-4219-A279-1714-E3CDD6B2DF5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522" y="4778947"/>
            <a:ext cx="762000" cy="8001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E8F3DB2-7D09-79FE-EEE8-712AA2DC58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661" y="4778947"/>
            <a:ext cx="762000" cy="800100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0D7A9AD-4731-0B0F-F39F-39743D90BB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7800" y="4778947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sounds /</a:t>
            </a:r>
            <a:r>
              <a:rPr lang="en-US" sz="3600" dirty="0" err="1">
                <a:solidFill>
                  <a:srgbClr val="00B050"/>
                </a:solidFill>
              </a:rPr>
              <a:t>eɪ</a:t>
            </a:r>
            <a:r>
              <a:rPr lang="en-US" sz="3600" dirty="0">
                <a:solidFill>
                  <a:srgbClr val="FF0000"/>
                </a:solidFill>
              </a:rPr>
              <a:t>/, /</a:t>
            </a:r>
            <a:r>
              <a:rPr lang="en-US" sz="3600" dirty="0" err="1">
                <a:solidFill>
                  <a:srgbClr val="00B050"/>
                </a:solidFill>
              </a:rPr>
              <a:t>ɪə</a:t>
            </a:r>
            <a:r>
              <a:rPr lang="en-US" sz="3600" dirty="0">
                <a:solidFill>
                  <a:srgbClr val="FF0000"/>
                </a:solidFill>
              </a:rPr>
              <a:t>/ and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ask and answer who owns different school supplies.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B05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B050"/>
                </a:solidFill>
              </a:rPr>
              <a:t>/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it is./No, it isn't.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they are./No, they aren't. </a:t>
            </a:r>
            <a:endParaRPr lang="en-US" sz="6000" i="1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2981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Let’s draw!</a:t>
            </a:r>
            <a:endParaRPr lang="en-VN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63776" y="1067055"/>
            <a:ext cx="4202317" cy="754359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96418" y="2166653"/>
            <a:ext cx="4169675" cy="1089748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favorite school thing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396418" y="3601640"/>
            <a:ext cx="4202317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friend about your picture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FA6855EB-E3DF-3526-4720-ED076D512F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87907" y="548920"/>
            <a:ext cx="5762634" cy="57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2403986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41" y="1571625"/>
            <a:ext cx="10057381" cy="44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5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by hearts vocabularies,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29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22.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072" y="441198"/>
            <a:ext cx="7991856" cy="597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6906</TotalTime>
  <Words>491</Words>
  <Application>Microsoft Office PowerPoint</Application>
  <PresentationFormat>Màn hình rộng</PresentationFormat>
  <Paragraphs>127</Paragraphs>
  <Slides>35</Slides>
  <Notes>2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35</vt:i4>
      </vt:variant>
    </vt:vector>
  </HeadingPairs>
  <TitlesOfParts>
    <vt:vector size="44" baseType="lpstr">
      <vt:lpstr>Aharoni</vt:lpstr>
      <vt:lpstr>Arial</vt:lpstr>
      <vt:lpstr>Bauhaus 93</vt:lpstr>
      <vt:lpstr>Calibri</vt:lpstr>
      <vt:lpstr>Calibri Light</vt:lpstr>
      <vt:lpstr>Tw Cen MT</vt:lpstr>
      <vt:lpstr>Office Theme</vt:lpstr>
      <vt:lpstr>Custom Design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1</cp:lastModifiedBy>
  <cp:revision>164</cp:revision>
  <dcterms:created xsi:type="dcterms:W3CDTF">2020-12-08T03:17:05Z</dcterms:created>
  <dcterms:modified xsi:type="dcterms:W3CDTF">2022-08-02T01:43:45Z</dcterms:modified>
</cp:coreProperties>
</file>