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352" r:id="rId2"/>
    <p:sldId id="354" r:id="rId3"/>
    <p:sldId id="353" r:id="rId4"/>
    <p:sldId id="355" r:id="rId5"/>
    <p:sldId id="357" r:id="rId6"/>
    <p:sldId id="358" r:id="rId7"/>
    <p:sldId id="359" r:id="rId8"/>
    <p:sldId id="360" r:id="rId9"/>
    <p:sldId id="361" r:id="rId10"/>
    <p:sldId id="362" r:id="rId11"/>
    <p:sldId id="365" r:id="rId12"/>
    <p:sldId id="363" r:id="rId13"/>
    <p:sldId id="366" r:id="rId14"/>
    <p:sldId id="367" r:id="rId15"/>
    <p:sldId id="368" r:id="rId16"/>
    <p:sldId id="373" r:id="rId17"/>
    <p:sldId id="369" r:id="rId18"/>
    <p:sldId id="370" r:id="rId19"/>
    <p:sldId id="371" r:id="rId20"/>
    <p:sldId id="374" r:id="rId21"/>
    <p:sldId id="314" r:id="rId22"/>
    <p:sldId id="330" r:id="rId23"/>
    <p:sldId id="375" r:id="rId24"/>
    <p:sldId id="3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>
    <p:extLst>
      <p:ext uri="{19B8F6BF-5375-455C-9EA6-DF929625EA0E}">
        <p15:presenceInfo xmlns:p15="http://schemas.microsoft.com/office/powerpoint/2012/main" xmlns="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F7941E"/>
    <a:srgbClr val="00A9A5"/>
    <a:srgbClr val="008A80"/>
    <a:srgbClr val="00B2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6A6430D0-9E66-415D-AEE8-0A3D97C0CFFC}"/>
    <pc:docChg chg="undo custSel addSld delSld modSld sldOrd">
      <pc:chgData name="Thuy Linh Do" userId="f60f9f76584ec879" providerId="LiveId" clId="{6A6430D0-9E66-415D-AEE8-0A3D97C0CFFC}" dt="2022-03-01T08:38:16.471" v="1241"/>
      <pc:docMkLst>
        <pc:docMk/>
      </pc:docMkLst>
      <pc:sldChg chg="modSp mod">
        <pc:chgData name="Thuy Linh Do" userId="f60f9f76584ec879" providerId="LiveId" clId="{6A6430D0-9E66-415D-AEE8-0A3D97C0CFFC}" dt="2022-02-28T09:15:56.667" v="23"/>
        <pc:sldMkLst>
          <pc:docMk/>
          <pc:sldMk cId="252621157" sldId="256"/>
        </pc:sldMkLst>
        <pc:spChg chg="mod">
          <ac:chgData name="Thuy Linh Do" userId="f60f9f76584ec879" providerId="LiveId" clId="{6A6430D0-9E66-415D-AEE8-0A3D97C0CFFC}" dt="2022-02-28T09:12:29.323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12:15.335" v="1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6A6430D0-9E66-415D-AEE8-0A3D97C0CFFC}" dt="2022-02-28T09:15:56.667" v="23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6A6430D0-9E66-415D-AEE8-0A3D97C0CFFC}" dt="2022-02-28T09:17:11.685" v="26" actId="20577"/>
        <pc:sldMkLst>
          <pc:docMk/>
          <pc:sldMk cId="2021924275" sldId="275"/>
        </pc:sldMkLst>
        <pc:spChg chg="mod">
          <ac:chgData name="Thuy Linh Do" userId="f60f9f76584ec879" providerId="LiveId" clId="{6A6430D0-9E66-415D-AEE8-0A3D97C0CFFC}" dt="2022-02-28T09:17:11.685" v="2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0:37.496" v="388" actId="2696"/>
        <pc:sldMkLst>
          <pc:docMk/>
          <pc:sldMk cId="1529224504" sldId="276"/>
        </pc:sldMkLst>
      </pc:sldChg>
      <pc:sldChg chg="addSp delSp modSp mod">
        <pc:chgData name="Thuy Linh Do" userId="f60f9f76584ec879" providerId="LiveId" clId="{6A6430D0-9E66-415D-AEE8-0A3D97C0CFFC}" dt="2022-02-28T09:24:43.731" v="142" actId="255"/>
        <pc:sldMkLst>
          <pc:docMk/>
          <pc:sldMk cId="3404845292" sldId="279"/>
        </pc:sldMkLst>
        <pc:spChg chg="del">
          <ac:chgData name="Thuy Linh Do" userId="f60f9f76584ec879" providerId="LiveId" clId="{6A6430D0-9E66-415D-AEE8-0A3D97C0CFFC}" dt="2022-02-28T09:23:25.519" v="133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6.309" v="132" actId="478"/>
          <ac:spMkLst>
            <pc:docMk/>
            <pc:sldMk cId="3404845292" sldId="279"/>
            <ac:spMk id="3" creationId="{00000000-0000-0000-0000-000000000000}"/>
          </ac:spMkLst>
        </pc:spChg>
        <pc:spChg chg="del mod">
          <ac:chgData name="Thuy Linh Do" userId="f60f9f76584ec879" providerId="LiveId" clId="{6A6430D0-9E66-415D-AEE8-0A3D97C0CFFC}" dt="2022-02-28T09:23:12.533" v="130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4.339" v="131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6A6430D0-9E66-415D-AEE8-0A3D97C0CFFC}" dt="2022-02-28T09:24:43.731" v="142" actId="255"/>
          <ac:spMkLst>
            <pc:docMk/>
            <pc:sldMk cId="3404845292" sldId="279"/>
            <ac:spMk id="14" creationId="{2499DA75-A5CC-4E7F-AE78-A6DB5E51E497}"/>
          </ac:spMkLst>
        </pc:spChg>
        <pc:picChg chg="del">
          <ac:chgData name="Thuy Linh Do" userId="f60f9f76584ec879" providerId="LiveId" clId="{6A6430D0-9E66-415D-AEE8-0A3D97C0CFFC}" dt="2022-02-28T09:23:07.870" v="126" actId="478"/>
          <ac:picMkLst>
            <pc:docMk/>
            <pc:sldMk cId="3404845292" sldId="279"/>
            <ac:picMk id="8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8.781" v="127" actId="478"/>
          <ac:picMkLst>
            <pc:docMk/>
            <pc:sldMk cId="3404845292" sldId="279"/>
            <ac:picMk id="9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9.496" v="128" actId="478"/>
          <ac:picMkLst>
            <pc:docMk/>
            <pc:sldMk cId="3404845292" sldId="279"/>
            <ac:picMk id="10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2-28T09:24:01.938" v="137" actId="1076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6A6430D0-9E66-415D-AEE8-0A3D97C0CFFC}" dt="2022-03-01T02:00:23.318" v="153" actId="1076"/>
        <pc:sldMkLst>
          <pc:docMk/>
          <pc:sldMk cId="3563799751" sldId="281"/>
        </pc:sldMkLst>
        <pc:spChg chg="mod">
          <ac:chgData name="Thuy Linh Do" userId="f60f9f76584ec879" providerId="LiveId" clId="{6A6430D0-9E66-415D-AEE8-0A3D97C0CFFC}" dt="2022-03-01T01:58:23.036" v="14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07.884" v="14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43.687" v="149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0:23.318" v="153" actId="1076"/>
          <ac:picMkLst>
            <pc:docMk/>
            <pc:sldMk cId="3563799751" sldId="281"/>
            <ac:picMk id="3" creationId="{340D6E54-2E0B-448B-9627-8C6A20E58BEE}"/>
          </ac:picMkLst>
        </pc:picChg>
        <pc:picChg chg="del">
          <ac:chgData name="Thuy Linh Do" userId="f60f9f76584ec879" providerId="LiveId" clId="{6A6430D0-9E66-415D-AEE8-0A3D97C0CFFC}" dt="2022-03-01T01:58:45.875" v="150" actId="478"/>
          <ac:picMkLst>
            <pc:docMk/>
            <pc:sldMk cId="3563799751" sldId="281"/>
            <ac:picMk id="2050" creationId="{00000000-0000-0000-0000-000000000000}"/>
          </ac:picMkLst>
        </pc:picChg>
      </pc:sldChg>
      <pc:sldChg chg="modSp mod">
        <pc:chgData name="Thuy Linh Do" userId="f60f9f76584ec879" providerId="LiveId" clId="{6A6430D0-9E66-415D-AEE8-0A3D97C0CFFC}" dt="2022-03-01T02:10:11.886" v="200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6A6430D0-9E66-415D-AEE8-0A3D97C0CFFC}" dt="2022-03-01T02:10:11.886" v="200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del">
        <pc:chgData name="Thuy Linh Do" userId="f60f9f76584ec879" providerId="LiveId" clId="{6A6430D0-9E66-415D-AEE8-0A3D97C0CFFC}" dt="2022-03-01T02:23:10.132" v="408" actId="2696"/>
        <pc:sldMkLst>
          <pc:docMk/>
          <pc:sldMk cId="3633158301" sldId="298"/>
        </pc:sldMkLst>
      </pc:sldChg>
      <pc:sldChg chg="modSp mod">
        <pc:chgData name="Thuy Linh Do" userId="f60f9f76584ec879" providerId="LiveId" clId="{6A6430D0-9E66-415D-AEE8-0A3D97C0CFFC}" dt="2022-03-01T03:15:14.657" v="1025" actId="20577"/>
        <pc:sldMkLst>
          <pc:docMk/>
          <pc:sldMk cId="658201877" sldId="302"/>
        </pc:sldMkLst>
        <pc:spChg chg="mod">
          <ac:chgData name="Thuy Linh Do" userId="f60f9f76584ec879" providerId="LiveId" clId="{6A6430D0-9E66-415D-AEE8-0A3D97C0CFFC}" dt="2022-03-01T03:15:14.657" v="1025" actId="20577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0:43.455" v="94" actId="1410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46.300" v="1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1.070" v="11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37.254" v="103" actId="14100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4.065" v="113" actId="20577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6A6430D0-9E66-415D-AEE8-0A3D97C0CFFC}" dt="2022-02-28T09:22:48.173" v="125" actId="20577"/>
        <pc:sldMkLst>
          <pc:docMk/>
          <pc:sldMk cId="1899537031" sldId="308"/>
        </pc:sldMkLst>
        <pc:spChg chg="mod">
          <ac:chgData name="Thuy Linh Do" userId="f60f9f76584ec879" providerId="LiveId" clId="{6A6430D0-9E66-415D-AEE8-0A3D97C0CFFC}" dt="2022-02-28T09:22:48.173" v="125" actId="20577"/>
          <ac:spMkLst>
            <pc:docMk/>
            <pc:sldMk cId="1899537031" sldId="308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2:39.371" v="124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6A6430D0-9E66-415D-AEE8-0A3D97C0CFFC}" dt="2022-03-01T01:57:10.328" v="146"/>
        <pc:sldMkLst>
          <pc:docMk/>
          <pc:sldMk cId="3326368629" sldId="309"/>
        </pc:sldMkLst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6" creationId="{49DE52E2-00DB-4806-B307-F25176862FC8}"/>
          </ac:spMkLst>
        </pc:spChg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7" creationId="{88740E2F-B740-4897-A0C2-088EF213776E}"/>
          </ac:spMkLst>
        </pc:spChg>
        <pc:spChg chg="del">
          <ac:chgData name="Thuy Linh Do" userId="f60f9f76584ec879" providerId="LiveId" clId="{6A6430D0-9E66-415D-AEE8-0A3D97C0CFFC}" dt="2022-03-01T01:57:07.139" v="145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6A6430D0-9E66-415D-AEE8-0A3D97C0CFFC}" dt="2022-03-01T01:57:05.215" v="144" actId="478"/>
          <ac:spMkLst>
            <pc:docMk/>
            <pc:sldMk cId="3326368629" sldId="309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7:25.085" v="429" actId="2696"/>
        <pc:sldMkLst>
          <pc:docMk/>
          <pc:sldMk cId="3194032739" sldId="311"/>
        </pc:sldMkLst>
      </pc:sldChg>
      <pc:sldChg chg="addSp delSp modSp mod">
        <pc:chgData name="Thuy Linh Do" userId="f60f9f76584ec879" providerId="LiveId" clId="{6A6430D0-9E66-415D-AEE8-0A3D97C0CFFC}" dt="2022-03-01T03:22:32.002" v="1134" actId="1076"/>
        <pc:sldMkLst>
          <pc:docMk/>
          <pc:sldMk cId="626516812" sldId="313"/>
        </pc:sldMkLst>
        <pc:spChg chg="del">
          <ac:chgData name="Thuy Linh Do" userId="f60f9f76584ec879" providerId="LiveId" clId="{6A6430D0-9E66-415D-AEE8-0A3D97C0CFFC}" dt="2022-03-01T03:18:49.142" v="1033" actId="478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22:23.503" v="1131" actId="1076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6A6430D0-9E66-415D-AEE8-0A3D97C0CFFC}" dt="2022-03-01T03:18:29.839" v="1031"/>
          <ac:spMkLst>
            <pc:docMk/>
            <pc:sldMk cId="626516812" sldId="313"/>
            <ac:spMk id="12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3:18:45.513" v="1032" actId="478"/>
          <ac:picMkLst>
            <pc:docMk/>
            <pc:sldMk cId="626516812" sldId="313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2:27.366" v="1132" actId="1076"/>
          <ac:picMkLst>
            <pc:docMk/>
            <pc:sldMk cId="626516812" sldId="313"/>
            <ac:picMk id="10" creationId="{AC4C7109-AA02-45DE-A0BA-38D24045433A}"/>
          </ac:picMkLst>
        </pc:picChg>
        <pc:picChg chg="add mod">
          <ac:chgData name="Thuy Linh Do" userId="f60f9f76584ec879" providerId="LiveId" clId="{6A6430D0-9E66-415D-AEE8-0A3D97C0CFFC}" dt="2022-03-01T03:22:29.433" v="1133" actId="1076"/>
          <ac:picMkLst>
            <pc:docMk/>
            <pc:sldMk cId="626516812" sldId="313"/>
            <ac:picMk id="13" creationId="{BCD44259-1C1A-4220-9CBA-7CEAC94C29A5}"/>
          </ac:picMkLst>
        </pc:picChg>
        <pc:picChg chg="add mod">
          <ac:chgData name="Thuy Linh Do" userId="f60f9f76584ec879" providerId="LiveId" clId="{6A6430D0-9E66-415D-AEE8-0A3D97C0CFFC}" dt="2022-03-01T03:22:18.670" v="1129" actId="1076"/>
          <ac:picMkLst>
            <pc:docMk/>
            <pc:sldMk cId="626516812" sldId="313"/>
            <ac:picMk id="14" creationId="{B3785C3F-DDFF-4309-9289-1913084CECA0}"/>
          </ac:picMkLst>
        </pc:picChg>
        <pc:picChg chg="add mod">
          <ac:chgData name="Thuy Linh Do" userId="f60f9f76584ec879" providerId="LiveId" clId="{6A6430D0-9E66-415D-AEE8-0A3D97C0CFFC}" dt="2022-03-01T03:22:32.002" v="1134" actId="1076"/>
          <ac:picMkLst>
            <pc:docMk/>
            <pc:sldMk cId="626516812" sldId="313"/>
            <ac:picMk id="15" creationId="{ACE930D2-457C-4D45-844E-C0D99D083666}"/>
          </ac:picMkLst>
        </pc:picChg>
        <pc:picChg chg="add mod">
          <ac:chgData name="Thuy Linh Do" userId="f60f9f76584ec879" providerId="LiveId" clId="{6A6430D0-9E66-415D-AEE8-0A3D97C0CFFC}" dt="2022-03-01T03:22:14.634" v="1127" actId="1076"/>
          <ac:picMkLst>
            <pc:docMk/>
            <pc:sldMk cId="626516812" sldId="313"/>
            <ac:picMk id="18" creationId="{0183B21B-0D68-4542-BA6F-5E067F829D63}"/>
          </ac:picMkLst>
        </pc:picChg>
      </pc:sldChg>
      <pc:sldChg chg="modSp">
        <pc:chgData name="Thuy Linh Do" userId="f60f9f76584ec879" providerId="LiveId" clId="{6A6430D0-9E66-415D-AEE8-0A3D97C0CFFC}" dt="2022-03-01T08:35:40.784" v="1232"/>
        <pc:sldMkLst>
          <pc:docMk/>
          <pc:sldMk cId="2275727840" sldId="314"/>
        </pc:sldMkLst>
        <pc:graphicFrameChg chg="mod">
          <ac:chgData name="Thuy Linh Do" userId="f60f9f76584ec879" providerId="LiveId" clId="{6A6430D0-9E66-415D-AEE8-0A3D97C0CFFC}" dt="2022-03-01T08:35:40.784" v="1232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">
        <pc:chgData name="Thuy Linh Do" userId="f60f9f76584ec879" providerId="LiveId" clId="{6A6430D0-9E66-415D-AEE8-0A3D97C0CFFC}" dt="2022-03-01T02:03:21.081" v="160" actId="1076"/>
        <pc:sldMkLst>
          <pc:docMk/>
          <pc:sldMk cId="3342496260" sldId="315"/>
        </pc:sldMkLst>
        <pc:spChg chg="mod">
          <ac:chgData name="Thuy Linh Do" userId="f60f9f76584ec879" providerId="LiveId" clId="{6A6430D0-9E66-415D-AEE8-0A3D97C0CFFC}" dt="2022-03-01T02:01:04.972" v="15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0:45.577" v="154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1:27.707" v="158" actId="1076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3:21.081" v="160" actId="1076"/>
          <ac:picMkLst>
            <pc:docMk/>
            <pc:sldMk cId="3342496260" sldId="315"/>
            <ac:picMk id="1026" creationId="{5329F1DB-17A7-42DB-B080-34BE6FAE9498}"/>
          </ac:picMkLst>
        </pc:picChg>
        <pc:picChg chg="del">
          <ac:chgData name="Thuy Linh Do" userId="f60f9f76584ec879" providerId="LiveId" clId="{6A6430D0-9E66-415D-AEE8-0A3D97C0CFFC}" dt="2022-03-01T02:01:21.721" v="157" actId="478"/>
          <ac:picMkLst>
            <pc:docMk/>
            <pc:sldMk cId="3342496260" sldId="315"/>
            <ac:picMk id="3076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5:24.334" v="166" actId="1076"/>
        <pc:sldMkLst>
          <pc:docMk/>
          <pc:sldMk cId="2817977460" sldId="316"/>
        </pc:sldMkLst>
        <pc:spChg chg="mod">
          <ac:chgData name="Thuy Linh Do" userId="f60f9f76584ec879" providerId="LiveId" clId="{6A6430D0-9E66-415D-AEE8-0A3D97C0CFFC}" dt="2022-03-01T02:04:31.763" v="162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13.560" v="161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51.387" v="163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5:24.334" v="166" actId="1076"/>
          <ac:picMkLst>
            <pc:docMk/>
            <pc:sldMk cId="2817977460" sldId="316"/>
            <ac:picMk id="2050" creationId="{1C9D91E1-90D4-4D5C-B0DC-59F8739429EE}"/>
          </ac:picMkLst>
        </pc:picChg>
        <pc:picChg chg="del">
          <ac:chgData name="Thuy Linh Do" userId="f60f9f76584ec879" providerId="LiveId" clId="{6A6430D0-9E66-415D-AEE8-0A3D97C0CFFC}" dt="2022-03-01T02:05:18.765" v="164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7:04.258" v="173" actId="1076"/>
        <pc:sldMkLst>
          <pc:docMk/>
          <pc:sldMk cId="1747082783" sldId="317"/>
        </pc:sldMkLst>
        <pc:spChg chg="mod">
          <ac:chgData name="Thuy Linh Do" userId="f60f9f76584ec879" providerId="LiveId" clId="{6A6430D0-9E66-415D-AEE8-0A3D97C0CFFC}" dt="2022-03-01T02:06:05.504" v="168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5:51.026" v="167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6:22.469" v="169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7:04.258" v="173" actId="1076"/>
          <ac:picMkLst>
            <pc:docMk/>
            <pc:sldMk cId="1747082783" sldId="317"/>
            <ac:picMk id="8" creationId="{4214C254-4775-4AF4-8E6F-9BE6C30C43E0}"/>
          </ac:picMkLst>
        </pc:picChg>
        <pc:picChg chg="del">
          <ac:chgData name="Thuy Linh Do" userId="f60f9f76584ec879" providerId="LiveId" clId="{6A6430D0-9E66-415D-AEE8-0A3D97C0CFFC}" dt="2022-03-01T02:06:24.894" v="170" actId="478"/>
          <ac:picMkLst>
            <pc:docMk/>
            <pc:sldMk cId="1747082783" sldId="317"/>
            <ac:picMk id="4098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22:34.317" v="406" actId="1076"/>
        <pc:sldMkLst>
          <pc:docMk/>
          <pc:sldMk cId="3280264759" sldId="326"/>
        </pc:sldMkLst>
        <pc:spChg chg="mod">
          <ac:chgData name="Thuy Linh Do" userId="f60f9f76584ec879" providerId="LiveId" clId="{6A6430D0-9E66-415D-AEE8-0A3D97C0CFFC}" dt="2022-03-01T02:21:33.081" v="401" actId="2057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47.341" v="402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04.010" v="397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2:22:24.198" v="403" actId="478"/>
          <ac:picMkLst>
            <pc:docMk/>
            <pc:sldMk cId="3280264759" sldId="326"/>
            <ac:picMk id="9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2:22:34.317" v="406" actId="1076"/>
          <ac:picMkLst>
            <pc:docMk/>
            <pc:sldMk cId="3280264759" sldId="326"/>
            <ac:picMk id="3074" creationId="{E50C6D97-8070-4844-84AB-6907A3624C06}"/>
          </ac:picMkLst>
        </pc:picChg>
      </pc:sldChg>
      <pc:sldChg chg="del">
        <pc:chgData name="Thuy Linh Do" userId="f60f9f76584ec879" providerId="LiveId" clId="{6A6430D0-9E66-415D-AEE8-0A3D97C0CFFC}" dt="2022-03-01T03:20:04.637" v="1039" actId="2696"/>
        <pc:sldMkLst>
          <pc:docMk/>
          <pc:sldMk cId="1480562979" sldId="329"/>
        </pc:sldMkLst>
      </pc:sldChg>
      <pc:sldChg chg="modSp mod">
        <pc:chgData name="Thuy Linh Do" userId="f60f9f76584ec879" providerId="LiveId" clId="{6A6430D0-9E66-415D-AEE8-0A3D97C0CFFC}" dt="2022-03-01T08:36:11.102" v="1240" actId="20577"/>
        <pc:sldMkLst>
          <pc:docMk/>
          <pc:sldMk cId="387957963" sldId="330"/>
        </pc:sldMkLst>
        <pc:spChg chg="mod">
          <ac:chgData name="Thuy Linh Do" userId="f60f9f76584ec879" providerId="LiveId" clId="{6A6430D0-9E66-415D-AEE8-0A3D97C0CFFC}" dt="2022-03-01T08:36:11.102" v="1240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2-28T09:24:57.755" v="143" actId="2696"/>
        <pc:sldMkLst>
          <pc:docMk/>
          <pc:sldMk cId="1483057219" sldId="331"/>
        </pc:sldMkLst>
      </pc:sldChg>
      <pc:sldChg chg="addSp delSp modSp mod modAnim">
        <pc:chgData name="Thuy Linh Do" userId="f60f9f76584ec879" providerId="LiveId" clId="{6A6430D0-9E66-415D-AEE8-0A3D97C0CFFC}" dt="2022-03-01T02:18:56.020" v="370"/>
        <pc:sldMkLst>
          <pc:docMk/>
          <pc:sldMk cId="3720566467" sldId="332"/>
        </pc:sldMkLst>
        <pc:spChg chg="del">
          <ac:chgData name="Thuy Linh Do" userId="f60f9f76584ec879" providerId="LiveId" clId="{6A6430D0-9E66-415D-AEE8-0A3D97C0CFFC}" dt="2022-03-01T02:11:45.464" v="213" actId="478"/>
          <ac:spMkLst>
            <pc:docMk/>
            <pc:sldMk cId="3720566467" sldId="332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11:13.738" v="212" actId="20577"/>
          <ac:spMkLst>
            <pc:docMk/>
            <pc:sldMk cId="3720566467" sldId="332"/>
            <ac:spMk id="6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14:27.735" v="234" actId="1076"/>
          <ac:spMkLst>
            <pc:docMk/>
            <pc:sldMk cId="3720566467" sldId="332"/>
            <ac:spMk id="11" creationId="{07104C0B-D1A8-4AD9-B97C-A9DF126D7CB6}"/>
          </ac:spMkLst>
        </pc:spChg>
        <pc:spChg chg="add mod">
          <ac:chgData name="Thuy Linh Do" userId="f60f9f76584ec879" providerId="LiveId" clId="{6A6430D0-9E66-415D-AEE8-0A3D97C0CFFC}" dt="2022-03-01T02:15:11.537" v="264" actId="1037"/>
          <ac:spMkLst>
            <pc:docMk/>
            <pc:sldMk cId="3720566467" sldId="332"/>
            <ac:spMk id="12" creationId="{1DA965DA-EC23-4465-882F-C5D36B3B1735}"/>
          </ac:spMkLst>
        </pc:spChg>
        <pc:spChg chg="add mod">
          <ac:chgData name="Thuy Linh Do" userId="f60f9f76584ec879" providerId="LiveId" clId="{6A6430D0-9E66-415D-AEE8-0A3D97C0CFFC}" dt="2022-03-01T02:15:33.200" v="273" actId="1035"/>
          <ac:spMkLst>
            <pc:docMk/>
            <pc:sldMk cId="3720566467" sldId="332"/>
            <ac:spMk id="13" creationId="{7D8A6539-B65D-4E95-A9D3-529CB22D0CA9}"/>
          </ac:spMkLst>
        </pc:spChg>
        <pc:spChg chg="add mod">
          <ac:chgData name="Thuy Linh Do" userId="f60f9f76584ec879" providerId="LiveId" clId="{6A6430D0-9E66-415D-AEE8-0A3D97C0CFFC}" dt="2022-03-01T02:18:04.686" v="366" actId="1036"/>
          <ac:spMkLst>
            <pc:docMk/>
            <pc:sldMk cId="3720566467" sldId="332"/>
            <ac:spMk id="14" creationId="{9DEEC0AA-286C-45BB-8A7B-DF8669271D16}"/>
          </ac:spMkLst>
        </pc:spChg>
        <pc:picChg chg="add mod">
          <ac:chgData name="Thuy Linh Do" userId="f60f9f76584ec879" providerId="LiveId" clId="{6A6430D0-9E66-415D-AEE8-0A3D97C0CFFC}" dt="2022-03-01T02:17:25.875" v="277" actId="1076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6A6430D0-9E66-415D-AEE8-0A3D97C0CFFC}" dt="2022-03-01T02:20:47.506" v="395" actId="20577"/>
        <pc:sldMkLst>
          <pc:docMk/>
          <pc:sldMk cId="774730408" sldId="333"/>
        </pc:sldMkLst>
        <pc:spChg chg="mod">
          <ac:chgData name="Thuy Linh Do" userId="f60f9f76584ec879" providerId="LiveId" clId="{6A6430D0-9E66-415D-AEE8-0A3D97C0CFFC}" dt="2022-03-01T02:20:47.506" v="395" actId="20577"/>
          <ac:spMkLst>
            <pc:docMk/>
            <pc:sldMk cId="774730408" sldId="333"/>
            <ac:spMk id="18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0:29.916" v="387"/>
          <ac:spMkLst>
            <pc:docMk/>
            <pc:sldMk cId="774730408" sldId="333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3:15.907" v="409" actId="2696"/>
        <pc:sldMkLst>
          <pc:docMk/>
          <pc:sldMk cId="3928141310" sldId="334"/>
        </pc:sldMkLst>
      </pc:sldChg>
      <pc:sldChg chg="del">
        <pc:chgData name="Thuy Linh Do" userId="f60f9f76584ec879" providerId="LiveId" clId="{6A6430D0-9E66-415D-AEE8-0A3D97C0CFFC}" dt="2022-03-01T02:23:21.139" v="410" actId="2696"/>
        <pc:sldMkLst>
          <pc:docMk/>
          <pc:sldMk cId="3474601125" sldId="335"/>
        </pc:sldMkLst>
      </pc:sldChg>
      <pc:sldChg chg="del">
        <pc:chgData name="Thuy Linh Do" userId="f60f9f76584ec879" providerId="LiveId" clId="{6A6430D0-9E66-415D-AEE8-0A3D97C0CFFC}" dt="2022-03-01T02:23:23.970" v="411" actId="2696"/>
        <pc:sldMkLst>
          <pc:docMk/>
          <pc:sldMk cId="1420443393" sldId="336"/>
        </pc:sldMkLst>
      </pc:sldChg>
      <pc:sldChg chg="addSp delSp modSp mod modAnim">
        <pc:chgData name="Thuy Linh Do" userId="f60f9f76584ec879" providerId="LiveId" clId="{6A6430D0-9E66-415D-AEE8-0A3D97C0CFFC}" dt="2022-03-01T08:27:54.697" v="1190"/>
        <pc:sldMkLst>
          <pc:docMk/>
          <pc:sldMk cId="2366579035" sldId="337"/>
        </pc:sldMkLst>
        <pc:spChg chg="del mod">
          <ac:chgData name="Thuy Linh Do" userId="f60f9f76584ec879" providerId="LiveId" clId="{6A6430D0-9E66-415D-AEE8-0A3D97C0CFFC}" dt="2022-03-01T03:26:41.975" v="1147" actId="478"/>
          <ac:spMkLst>
            <pc:docMk/>
            <pc:sldMk cId="2366579035" sldId="337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17.460" v="1167" actId="1076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6A6430D0-9E66-415D-AEE8-0A3D97C0CFFC}" dt="2022-03-01T03:25:46.964" v="1137" actId="20577"/>
          <ac:spMkLst>
            <pc:docMk/>
            <pc:sldMk cId="2366579035" sldId="337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3:26:34.159" v="1144" actId="20577"/>
          <ac:spMkLst>
            <pc:docMk/>
            <pc:sldMk cId="2366579035" sldId="337"/>
            <ac:spMk id="12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47.786" v="1170"/>
          <ac:spMkLst>
            <pc:docMk/>
            <pc:sldMk cId="2366579035" sldId="337"/>
            <ac:spMk id="14" creationId="{58C24CE1-7FAD-4795-A400-484F679B10DA}"/>
          </ac:spMkLst>
        </pc:spChg>
        <pc:spChg chg="mod">
          <ac:chgData name="Thuy Linh Do" userId="f60f9f76584ec879" providerId="LiveId" clId="{6A6430D0-9E66-415D-AEE8-0A3D97C0CFFC}" dt="2022-03-01T03:26:04.167" v="1139" actId="20577"/>
          <ac:spMkLst>
            <pc:docMk/>
            <pc:sldMk cId="2366579035" sldId="337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8:25:20.534" v="1173" actId="478"/>
          <ac:spMkLst>
            <pc:docMk/>
            <pc:sldMk cId="2366579035" sldId="337"/>
            <ac:spMk id="18" creationId="{878114A6-9A30-4664-8A15-35BCEDC93865}"/>
          </ac:spMkLst>
        </pc:spChg>
        <pc:spChg chg="add mod">
          <ac:chgData name="Thuy Linh Do" userId="f60f9f76584ec879" providerId="LiveId" clId="{6A6430D0-9E66-415D-AEE8-0A3D97C0CFFC}" dt="2022-03-01T08:25:49.554" v="1179" actId="14100"/>
          <ac:spMkLst>
            <pc:docMk/>
            <pc:sldMk cId="2366579035" sldId="337"/>
            <ac:spMk id="19" creationId="{DE86B655-6414-45AA-9670-BBAE1989CCFF}"/>
          </ac:spMkLst>
        </pc:spChg>
        <pc:spChg chg="add mod">
          <ac:chgData name="Thuy Linh Do" userId="f60f9f76584ec879" providerId="LiveId" clId="{6A6430D0-9E66-415D-AEE8-0A3D97C0CFFC}" dt="2022-03-01T08:26:30.376" v="1186" actId="1076"/>
          <ac:spMkLst>
            <pc:docMk/>
            <pc:sldMk cId="2366579035" sldId="337"/>
            <ac:spMk id="20" creationId="{73AA1726-284F-4220-A052-F1A0C31E1C55}"/>
          </ac:spMkLst>
        </pc:spChg>
        <pc:picChg chg="del">
          <ac:chgData name="Thuy Linh Do" userId="f60f9f76584ec879" providerId="LiveId" clId="{6A6430D0-9E66-415D-AEE8-0A3D97C0CFFC}" dt="2022-03-01T03:26:36.276" v="1145" actId="478"/>
          <ac:picMkLst>
            <pc:docMk/>
            <pc:sldMk cId="2366579035" sldId="337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9:42.392" v="1159" actId="1076"/>
          <ac:picMkLst>
            <pc:docMk/>
            <pc:sldMk cId="2366579035" sldId="337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25:47.242" v="1178" actId="14100"/>
          <ac:picMkLst>
            <pc:docMk/>
            <pc:sldMk cId="2366579035" sldId="337"/>
            <ac:picMk id="7" creationId="{AD7F478A-0284-40A7-86A3-F74640A6B94A}"/>
          </ac:picMkLst>
        </pc:picChg>
      </pc:sldChg>
      <pc:sldChg chg="del ord">
        <pc:chgData name="Thuy Linh Do" userId="f60f9f76584ec879" providerId="LiveId" clId="{6A6430D0-9E66-415D-AEE8-0A3D97C0CFFC}" dt="2022-03-01T03:25:28.425" v="1135" actId="2696"/>
        <pc:sldMkLst>
          <pc:docMk/>
          <pc:sldMk cId="642919063" sldId="338"/>
        </pc:sldMkLst>
      </pc:sldChg>
      <pc:sldChg chg="addSp delSp modSp add mod modAnim">
        <pc:chgData name="Thuy Linh Do" userId="f60f9f76584ec879" providerId="LiveId" clId="{6A6430D0-9E66-415D-AEE8-0A3D97C0CFFC}" dt="2022-03-01T02:26:47.607" v="425"/>
        <pc:sldMkLst>
          <pc:docMk/>
          <pc:sldMk cId="103928999" sldId="339"/>
        </pc:sldMkLst>
        <pc:spChg chg="del">
          <ac:chgData name="Thuy Linh Do" userId="f60f9f76584ec879" providerId="LiveId" clId="{6A6430D0-9E66-415D-AEE8-0A3D97C0CFFC}" dt="2022-03-01T02:23:32.647" v="412" actId="478"/>
          <ac:spMkLst>
            <pc:docMk/>
            <pc:sldMk cId="103928999" sldId="339"/>
            <ac:spMk id="15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24:19.335" v="417" actId="1076"/>
          <ac:picMkLst>
            <pc:docMk/>
            <pc:sldMk cId="103928999" sldId="339"/>
            <ac:picMk id="3" creationId="{BEE4B08D-D978-4012-9E1D-8F7F0ECB41BC}"/>
          </ac:picMkLst>
        </pc:picChg>
        <pc:picChg chg="del">
          <ac:chgData name="Thuy Linh Do" userId="f60f9f76584ec879" providerId="LiveId" clId="{6A6430D0-9E66-415D-AEE8-0A3D97C0CFFC}" dt="2022-03-01T02:23:34.869" v="413" actId="478"/>
          <ac:picMkLst>
            <pc:docMk/>
            <pc:sldMk cId="103928999" sldId="339"/>
            <ac:picMk id="3074" creationId="{E50C6D97-8070-4844-84AB-6907A3624C06}"/>
          </ac:picMkLst>
        </pc:picChg>
        <pc:cxnChg chg="add">
          <ac:chgData name="Thuy Linh Do" userId="f60f9f76584ec879" providerId="LiveId" clId="{6A6430D0-9E66-415D-AEE8-0A3D97C0CFFC}" dt="2022-03-01T02:25:13.135" v="418" actId="11529"/>
          <ac:cxnSpMkLst>
            <pc:docMk/>
            <pc:sldMk cId="103928999" sldId="339"/>
            <ac:cxnSpMk id="5" creationId="{533B91BD-543C-48D5-B8A0-1714F1A24984}"/>
          </ac:cxnSpMkLst>
        </pc:cxnChg>
        <pc:cxnChg chg="add">
          <ac:chgData name="Thuy Linh Do" userId="f60f9f76584ec879" providerId="LiveId" clId="{6A6430D0-9E66-415D-AEE8-0A3D97C0CFFC}" dt="2022-03-01T02:25:33.018" v="419" actId="11529"/>
          <ac:cxnSpMkLst>
            <pc:docMk/>
            <pc:sldMk cId="103928999" sldId="339"/>
            <ac:cxnSpMk id="7" creationId="{57310B39-BF70-4A47-A1B9-48A9358E6FD6}"/>
          </ac:cxnSpMkLst>
        </pc:cxnChg>
        <pc:cxnChg chg="add">
          <ac:chgData name="Thuy Linh Do" userId="f60f9f76584ec879" providerId="LiveId" clId="{6A6430D0-9E66-415D-AEE8-0A3D97C0CFFC}" dt="2022-03-01T02:25:50.668" v="420" actId="11529"/>
          <ac:cxnSpMkLst>
            <pc:docMk/>
            <pc:sldMk cId="103928999" sldId="339"/>
            <ac:cxnSpMk id="10" creationId="{E7188D39-E958-4478-98D4-9204539D5E24}"/>
          </ac:cxnSpMkLst>
        </pc:cxnChg>
        <pc:cxnChg chg="add">
          <ac:chgData name="Thuy Linh Do" userId="f60f9f76584ec879" providerId="LiveId" clId="{6A6430D0-9E66-415D-AEE8-0A3D97C0CFFC}" dt="2022-03-01T02:26:01.253" v="421" actId="11529"/>
          <ac:cxnSpMkLst>
            <pc:docMk/>
            <pc:sldMk cId="103928999" sldId="339"/>
            <ac:cxnSpMk id="14" creationId="{E4A6E3D5-A701-4FCB-9855-A4BE0D26FFBD}"/>
          </ac:cxnSpMkLst>
        </pc:cxnChg>
      </pc:sldChg>
      <pc:sldChg chg="addSp delSp modSp add mod ord">
        <pc:chgData name="Thuy Linh Do" userId="f60f9f76584ec879" providerId="LiveId" clId="{6A6430D0-9E66-415D-AEE8-0A3D97C0CFFC}" dt="2022-03-01T03:16:45.138" v="1030"/>
        <pc:sldMkLst>
          <pc:docMk/>
          <pc:sldMk cId="143870776" sldId="340"/>
        </pc:sldMkLst>
        <pc:spChg chg="add mod">
          <ac:chgData name="Thuy Linh Do" userId="f60f9f76584ec879" providerId="LiveId" clId="{6A6430D0-9E66-415D-AEE8-0A3D97C0CFFC}" dt="2022-03-01T03:15:49.588" v="1026"/>
          <ac:spMkLst>
            <pc:docMk/>
            <pc:sldMk cId="143870776" sldId="340"/>
            <ac:spMk id="12" creationId="{7E4FBC7B-1285-4C51-86A6-E2479C862BB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7" creationId="{5F326B13-DCD9-4D58-B893-D9BE04B04D94}"/>
          </ac:spMkLst>
        </pc:spChg>
        <pc:spChg chg="del">
          <ac:chgData name="Thuy Linh Do" userId="f60f9f76584ec879" providerId="LiveId" clId="{6A6430D0-9E66-415D-AEE8-0A3D97C0CFFC}" dt="2022-03-01T03:16:17.348" v="1027" actId="478"/>
          <ac:spMkLst>
            <pc:docMk/>
            <pc:sldMk cId="143870776" sldId="340"/>
            <ac:spMk id="18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9" creationId="{928B4967-C853-4CB1-B2AC-C19290D39A17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0" creationId="{BFA3E5DE-9B0D-4ACF-A3C8-ED559620A199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1" creationId="{6E4DB0B5-DD6F-4EA9-9298-7F902C33A787}"/>
          </ac:spMkLst>
        </pc:spChg>
        <pc:spChg chg="del mod">
          <ac:chgData name="Thuy Linh Do" userId="f60f9f76584ec879" providerId="LiveId" clId="{6A6430D0-9E66-415D-AEE8-0A3D97C0CFFC}" dt="2022-03-01T03:16:20.119" v="1028" actId="478"/>
          <ac:spMkLst>
            <pc:docMk/>
            <pc:sldMk cId="143870776" sldId="340"/>
            <ac:spMk id="2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45.138" v="1030"/>
          <ac:spMkLst>
            <pc:docMk/>
            <pc:sldMk cId="143870776" sldId="340"/>
            <ac:spMk id="24" creationId="{3422F22F-D6A3-4DF0-BEF7-13592CD76DC3}"/>
          </ac:spMkLst>
        </pc:spChg>
        <pc:cxnChg chg="add mod">
          <ac:chgData name="Thuy Linh Do" userId="f60f9f76584ec879" providerId="LiveId" clId="{6A6430D0-9E66-415D-AEE8-0A3D97C0CFFC}" dt="2022-03-01T03:15:49.588" v="1026"/>
          <ac:cxnSpMkLst>
            <pc:docMk/>
            <pc:sldMk cId="143870776" sldId="340"/>
            <ac:cxnSpMk id="13" creationId="{FC3E4710-3EEF-4950-988E-34FD19B17D75}"/>
          </ac:cxnSpMkLst>
        </pc:cxnChg>
        <pc:cxnChg chg="add mod">
          <ac:chgData name="Thuy Linh Do" userId="f60f9f76584ec879" providerId="LiveId" clId="{6A6430D0-9E66-415D-AEE8-0A3D97C0CFFC}" dt="2022-03-01T03:16:45.138" v="1030"/>
          <ac:cxnSpMkLst>
            <pc:docMk/>
            <pc:sldMk cId="143870776" sldId="340"/>
            <ac:cxnSpMk id="25" creationId="{C97D0023-EA11-4E59-ACF9-453B02F78559}"/>
          </ac:cxnSpMkLst>
        </pc:cxnChg>
      </pc:sldChg>
      <pc:sldChg chg="modSp add mod ord">
        <pc:chgData name="Thuy Linh Do" userId="f60f9f76584ec879" providerId="LiveId" clId="{6A6430D0-9E66-415D-AEE8-0A3D97C0CFFC}" dt="2022-03-01T02:28:35.164" v="436"/>
        <pc:sldMkLst>
          <pc:docMk/>
          <pc:sldMk cId="1863568402" sldId="341"/>
        </pc:sldMkLst>
        <pc:spChg chg="mod">
          <ac:chgData name="Thuy Linh Do" userId="f60f9f76584ec879" providerId="LiveId" clId="{6A6430D0-9E66-415D-AEE8-0A3D97C0CFFC}" dt="2022-03-01T02:28:15.536" v="435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35.164" v="436"/>
          <ac:spMkLst>
            <pc:docMk/>
            <pc:sldMk cId="1863568402" sldId="341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01.845" v="434" actId="20577"/>
          <ac:spMkLst>
            <pc:docMk/>
            <pc:sldMk cId="1863568402" sldId="341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6A6430D0-9E66-415D-AEE8-0A3D97C0CFFC}" dt="2022-03-01T02:43:32.536" v="545" actId="20577"/>
        <pc:sldMkLst>
          <pc:docMk/>
          <pc:sldMk cId="2459313902" sldId="342"/>
        </pc:sldMkLst>
        <pc:spChg chg="add del mod ord">
          <ac:chgData name="Thuy Linh Do" userId="f60f9f76584ec879" providerId="LiveId" clId="{6A6430D0-9E66-415D-AEE8-0A3D97C0CFFC}" dt="2022-03-01T02:32:09.631" v="452" actId="478"/>
          <ac:spMkLst>
            <pc:docMk/>
            <pc:sldMk cId="2459313902" sldId="342"/>
            <ac:spMk id="4" creationId="{AB794CCD-8102-40DD-9B61-924A4DF06837}"/>
          </ac:spMkLst>
        </pc:spChg>
        <pc:spChg chg="add mod">
          <ac:chgData name="Thuy Linh Do" userId="f60f9f76584ec879" providerId="LiveId" clId="{6A6430D0-9E66-415D-AEE8-0A3D97C0CFFC}" dt="2022-03-01T02:33:32.594" v="468" actId="1076"/>
          <ac:spMkLst>
            <pc:docMk/>
            <pc:sldMk cId="2459313902" sldId="342"/>
            <ac:spMk id="5" creationId="{76ACB126-E1BA-4735-B827-7C26811F5A7F}"/>
          </ac:spMkLst>
        </pc:spChg>
        <pc:spChg chg="add mod">
          <ac:chgData name="Thuy Linh Do" userId="f60f9f76584ec879" providerId="LiveId" clId="{6A6430D0-9E66-415D-AEE8-0A3D97C0CFFC}" dt="2022-03-01T02:41:19.879" v="479" actId="113"/>
          <ac:spMkLst>
            <pc:docMk/>
            <pc:sldMk cId="2459313902" sldId="342"/>
            <ac:spMk id="6" creationId="{D6AF37BE-30AD-40FB-9624-AF0BCF7AC550}"/>
          </ac:spMkLst>
        </pc:spChg>
        <pc:spChg chg="add mod">
          <ac:chgData name="Thuy Linh Do" userId="f60f9f76584ec879" providerId="LiveId" clId="{6A6430D0-9E66-415D-AEE8-0A3D97C0CFFC}" dt="2022-03-01T02:33:53.984" v="470" actId="1076"/>
          <ac:spMkLst>
            <pc:docMk/>
            <pc:sldMk cId="2459313902" sldId="342"/>
            <ac:spMk id="13" creationId="{644A6977-32BE-48D2-A199-A0998AF73DD6}"/>
          </ac:spMkLst>
        </pc:spChg>
        <pc:spChg chg="del">
          <ac:chgData name="Thuy Linh Do" userId="f60f9f76584ec879" providerId="LiveId" clId="{6A6430D0-9E66-415D-AEE8-0A3D97C0CFFC}" dt="2022-03-01T02:29:04.720" v="438" actId="478"/>
          <ac:spMkLst>
            <pc:docMk/>
            <pc:sldMk cId="2459313902" sldId="342"/>
            <ac:spMk id="15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43:32.536" v="545" actId="20577"/>
          <ac:spMkLst>
            <pc:docMk/>
            <pc:sldMk cId="2459313902" sldId="342"/>
            <ac:spMk id="18" creationId="{E288ED3E-4C63-4A62-86C1-0A8A094A9118}"/>
          </ac:spMkLst>
        </pc:spChg>
        <pc:picChg chg="add mod">
          <ac:chgData name="Thuy Linh Do" userId="f60f9f76584ec879" providerId="LiveId" clId="{6A6430D0-9E66-415D-AEE8-0A3D97C0CFFC}" dt="2022-03-01T02:30:13.742" v="442" actId="14100"/>
          <ac:picMkLst>
            <pc:docMk/>
            <pc:sldMk cId="2459313902" sldId="342"/>
            <ac:picMk id="3" creationId="{4F5FF096-5707-47F4-8B3A-C0D3550F89FD}"/>
          </ac:picMkLst>
        </pc:picChg>
        <pc:picChg chg="del">
          <ac:chgData name="Thuy Linh Do" userId="f60f9f76584ec879" providerId="LiveId" clId="{6A6430D0-9E66-415D-AEE8-0A3D97C0CFFC}" dt="2022-03-01T02:29:07.575" v="439" actId="478"/>
          <ac:picMkLst>
            <pc:docMk/>
            <pc:sldMk cId="2459313902" sldId="342"/>
            <ac:picMk id="3074" creationId="{E50C6D97-8070-4844-84AB-6907A3624C06}"/>
          </ac:picMkLst>
        </pc:picChg>
      </pc:sldChg>
      <pc:sldChg chg="addSp delSp modSp add mod modAnim">
        <pc:chgData name="Thuy Linh Do" userId="f60f9f76584ec879" providerId="LiveId" clId="{6A6430D0-9E66-415D-AEE8-0A3D97C0CFFC}" dt="2022-03-01T02:50:56.647" v="615"/>
        <pc:sldMkLst>
          <pc:docMk/>
          <pc:sldMk cId="2448885464" sldId="343"/>
        </pc:sldMkLst>
        <pc:spChg chg="mod ord">
          <ac:chgData name="Thuy Linh Do" userId="f60f9f76584ec879" providerId="LiveId" clId="{6A6430D0-9E66-415D-AEE8-0A3D97C0CFFC}" dt="2022-03-01T02:47:20.787" v="563" actId="1076"/>
          <ac:spMkLst>
            <pc:docMk/>
            <pc:sldMk cId="2448885464" sldId="343"/>
            <ac:spMk id="5" creationId="{76ACB126-E1BA-4735-B827-7C26811F5A7F}"/>
          </ac:spMkLst>
        </pc:spChg>
        <pc:spChg chg="mod">
          <ac:chgData name="Thuy Linh Do" userId="f60f9f76584ec879" providerId="LiveId" clId="{6A6430D0-9E66-415D-AEE8-0A3D97C0CFFC}" dt="2022-03-01T02:48:42.190" v="574" actId="1076"/>
          <ac:spMkLst>
            <pc:docMk/>
            <pc:sldMk cId="2448885464" sldId="343"/>
            <ac:spMk id="6" creationId="{D6AF37BE-30AD-40FB-9624-AF0BCF7AC550}"/>
          </ac:spMkLst>
        </pc:spChg>
        <pc:spChg chg="mod">
          <ac:chgData name="Thuy Linh Do" userId="f60f9f76584ec879" providerId="LiveId" clId="{6A6430D0-9E66-415D-AEE8-0A3D97C0CFFC}" dt="2022-03-01T02:49:44.039" v="575" actId="1076"/>
          <ac:spMkLst>
            <pc:docMk/>
            <pc:sldMk cId="2448885464" sldId="343"/>
            <ac:spMk id="13" creationId="{644A6977-32BE-48D2-A199-A0998AF73DD6}"/>
          </ac:spMkLst>
        </pc:spChg>
        <pc:spChg chg="add mod">
          <ac:chgData name="Thuy Linh Do" userId="f60f9f76584ec879" providerId="LiveId" clId="{6A6430D0-9E66-415D-AEE8-0A3D97C0CFFC}" dt="2022-03-01T02:48:09.690" v="569" actId="1076"/>
          <ac:spMkLst>
            <pc:docMk/>
            <pc:sldMk cId="2448885464" sldId="343"/>
            <ac:spMk id="14" creationId="{597061DA-66DF-485C-9FA0-8E46D66523D7}"/>
          </ac:spMkLst>
        </pc:spChg>
        <pc:spChg chg="add mod">
          <ac:chgData name="Thuy Linh Do" userId="f60f9f76584ec879" providerId="LiveId" clId="{6A6430D0-9E66-415D-AEE8-0A3D97C0CFFC}" dt="2022-03-01T02:50:56.647" v="615"/>
          <ac:spMkLst>
            <pc:docMk/>
            <pc:sldMk cId="2448885464" sldId="343"/>
            <ac:spMk id="15" creationId="{60C3B4CC-53E8-4CE0-83DF-2A5E978F39EF}"/>
          </ac:spMkLst>
        </pc:spChg>
        <pc:spChg chg="mod">
          <ac:chgData name="Thuy Linh Do" userId="f60f9f76584ec879" providerId="LiveId" clId="{6A6430D0-9E66-415D-AEE8-0A3D97C0CFFC}" dt="2022-03-01T02:50:16.598" v="580" actId="1076"/>
          <ac:spMkLst>
            <pc:docMk/>
            <pc:sldMk cId="2448885464" sldId="343"/>
            <ac:spMk id="18" creationId="{E288ED3E-4C63-4A62-86C1-0A8A094A9118}"/>
          </ac:spMkLst>
        </pc:spChg>
        <pc:picChg chg="del">
          <ac:chgData name="Thuy Linh Do" userId="f60f9f76584ec879" providerId="LiveId" clId="{6A6430D0-9E66-415D-AEE8-0A3D97C0CFFC}" dt="2022-03-01T02:45:53.399" v="547" actId="478"/>
          <ac:picMkLst>
            <pc:docMk/>
            <pc:sldMk cId="2448885464" sldId="343"/>
            <ac:picMk id="3" creationId="{4F5FF096-5707-47F4-8B3A-C0D3550F89FD}"/>
          </ac:picMkLst>
        </pc:picChg>
        <pc:picChg chg="add mod ord">
          <ac:chgData name="Thuy Linh Do" userId="f60f9f76584ec879" providerId="LiveId" clId="{6A6430D0-9E66-415D-AEE8-0A3D97C0CFFC}" dt="2022-03-01T02:47:43.229" v="566" actId="167"/>
          <ac:picMkLst>
            <pc:docMk/>
            <pc:sldMk cId="2448885464" sldId="343"/>
            <ac:picMk id="4" creationId="{8C8D9EFD-B79D-4264-80A8-9B8D91443782}"/>
          </ac:picMkLst>
        </pc:picChg>
      </pc:sldChg>
      <pc:sldChg chg="addSp delSp modSp add mod ord delAnim">
        <pc:chgData name="Thuy Linh Do" userId="f60f9f76584ec879" providerId="LiveId" clId="{6A6430D0-9E66-415D-AEE8-0A3D97C0CFFC}" dt="2022-03-01T03:19:50.568" v="1038"/>
        <pc:sldMkLst>
          <pc:docMk/>
          <pc:sldMk cId="2255620174" sldId="344"/>
        </pc:sldMkLst>
        <pc:spChg chg="mod">
          <ac:chgData name="Thuy Linh Do" userId="f60f9f76584ec879" providerId="LiveId" clId="{6A6430D0-9E66-415D-AEE8-0A3D97C0CFFC}" dt="2022-03-01T03:14:22.613" v="1022" actId="20577"/>
          <ac:spMkLst>
            <pc:docMk/>
            <pc:sldMk cId="2255620174" sldId="344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55:47.660" v="724" actId="20577"/>
          <ac:spMkLst>
            <pc:docMk/>
            <pc:sldMk cId="2255620174" sldId="344"/>
            <ac:spMk id="12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1:38.524" v="989"/>
          <ac:spMkLst>
            <pc:docMk/>
            <pc:sldMk cId="2255620174" sldId="344"/>
            <ac:spMk id="13" creationId="{1618E0BC-ECEB-403E-8DC4-FA171822119E}"/>
          </ac:spMkLst>
        </pc:spChg>
        <pc:spChg chg="add del">
          <ac:chgData name="Thuy Linh Do" userId="f60f9f76584ec879" providerId="LiveId" clId="{6A6430D0-9E66-415D-AEE8-0A3D97C0CFFC}" dt="2022-03-01T03:11:43.263" v="991"/>
          <ac:spMkLst>
            <pc:docMk/>
            <pc:sldMk cId="2255620174" sldId="344"/>
            <ac:spMk id="15" creationId="{DC9ABAA6-8621-4CB7-9E7D-E6493A2A248E}"/>
          </ac:spMkLst>
        </pc:spChg>
        <pc:spChg chg="mod">
          <ac:chgData name="Thuy Linh Do" userId="f60f9f76584ec879" providerId="LiveId" clId="{6A6430D0-9E66-415D-AEE8-0A3D97C0CFFC}" dt="2022-03-01T02:55:30.627" v="697" actId="20577"/>
          <ac:spMkLst>
            <pc:docMk/>
            <pc:sldMk cId="2255620174" sldId="344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2:12.492" v="994" actId="478"/>
          <ac:spMkLst>
            <pc:docMk/>
            <pc:sldMk cId="2255620174" sldId="344"/>
            <ac:spMk id="18" creationId="{E20F4695-3D6D-4C6F-94F0-B689376EC67C}"/>
          </ac:spMkLst>
        </pc:spChg>
        <pc:graphicFrameChg chg="add mod modGraphic">
          <ac:chgData name="Thuy Linh Do" userId="f60f9f76584ec879" providerId="LiveId" clId="{6A6430D0-9E66-415D-AEE8-0A3D97C0CFFC}" dt="2022-03-01T03:14:29.590" v="1023" actId="1076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6A6430D0-9E66-415D-AEE8-0A3D97C0CFFC}" dt="2022-03-01T02:55:51.120" v="725" actId="478"/>
          <ac:picMkLst>
            <pc:docMk/>
            <pc:sldMk cId="2255620174" sldId="344"/>
            <ac:picMk id="3" creationId="{BEE4B08D-D978-4012-9E1D-8F7F0ECB41BC}"/>
          </ac:picMkLst>
        </pc:picChg>
        <pc:picChg chg="add mod">
          <ac:chgData name="Thuy Linh Do" userId="f60f9f76584ec879" providerId="LiveId" clId="{6A6430D0-9E66-415D-AEE8-0A3D97C0CFFC}" dt="2022-03-01T03:12:44.264" v="999" actId="1076"/>
          <ac:picMkLst>
            <pc:docMk/>
            <pc:sldMk cId="2255620174" sldId="344"/>
            <ac:picMk id="4098" creationId="{9E2F8A21-1946-47C7-AC63-6133E2566DFC}"/>
          </ac:picMkLst>
        </pc:picChg>
        <pc:picChg chg="add mod">
          <ac:chgData name="Thuy Linh Do" userId="f60f9f76584ec879" providerId="LiveId" clId="{6A6430D0-9E66-415D-AEE8-0A3D97C0CFFC}" dt="2022-03-01T03:12:46.604" v="1000" actId="1076"/>
          <ac:picMkLst>
            <pc:docMk/>
            <pc:sldMk cId="2255620174" sldId="344"/>
            <ac:picMk id="4100" creationId="{0C48A454-BE28-4ECB-9CCF-94E47921E022}"/>
          </ac:picMkLst>
        </pc:picChg>
        <pc:picChg chg="add mod">
          <ac:chgData name="Thuy Linh Do" userId="f60f9f76584ec879" providerId="LiveId" clId="{6A6430D0-9E66-415D-AEE8-0A3D97C0CFFC}" dt="2022-03-01T03:10:41.312" v="985" actId="1076"/>
          <ac:picMkLst>
            <pc:docMk/>
            <pc:sldMk cId="2255620174" sldId="344"/>
            <ac:picMk id="4102" creationId="{98485703-EC6C-4C79-8EFC-D652E417FC1F}"/>
          </ac:picMkLst>
        </pc:picChg>
        <pc:picChg chg="add mod">
          <ac:chgData name="Thuy Linh Do" userId="f60f9f76584ec879" providerId="LiveId" clId="{6A6430D0-9E66-415D-AEE8-0A3D97C0CFFC}" dt="2022-03-01T03:12:49.094" v="1001" actId="1076"/>
          <ac:picMkLst>
            <pc:docMk/>
            <pc:sldMk cId="2255620174" sldId="344"/>
            <ac:picMk id="4110" creationId="{BCCBEBE0-4F66-42C6-8B54-23183CDCFBCF}"/>
          </ac:picMkLst>
        </pc:picChg>
        <pc:picChg chg="add mod">
          <ac:chgData name="Thuy Linh Do" userId="f60f9f76584ec879" providerId="LiveId" clId="{6A6430D0-9E66-415D-AEE8-0A3D97C0CFFC}" dt="2022-03-01T03:13:35.631" v="1004" actId="1076"/>
          <ac:picMkLst>
            <pc:docMk/>
            <pc:sldMk cId="2255620174" sldId="344"/>
            <ac:picMk id="4112" creationId="{F5C10469-2E29-4035-A7D9-6A7CF06ADB0A}"/>
          </ac:picMkLst>
        </pc:pic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5" creationId="{533B91BD-543C-48D5-B8A0-1714F1A2498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7" creationId="{57310B39-BF70-4A47-A1B9-48A9358E6FD6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0" creationId="{E7188D39-E958-4478-98D4-9204539D5E2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4" creationId="{E4A6E3D5-A701-4FCB-9855-A4BE0D26FFBD}"/>
          </ac:cxnSpMkLst>
        </pc:cxnChg>
      </pc:sldChg>
      <pc:sldChg chg="addSp delSp modSp add mod delAnim modAnim">
        <pc:chgData name="Thuy Linh Do" userId="f60f9f76584ec879" providerId="LiveId" clId="{6A6430D0-9E66-415D-AEE8-0A3D97C0CFFC}" dt="2022-03-01T08:38:16.471" v="1241"/>
        <pc:sldMkLst>
          <pc:docMk/>
          <pc:sldMk cId="1186819677" sldId="345"/>
        </pc:sldMkLst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9" creationId="{96372230-9005-4396-8090-57195D39ECF1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4" creationId="{58C24CE1-7FAD-4795-A400-484F679B10DA}"/>
          </ac:spMkLst>
        </pc:spChg>
        <pc:spChg chg="add mod">
          <ac:chgData name="Thuy Linh Do" userId="f60f9f76584ec879" providerId="LiveId" clId="{6A6430D0-9E66-415D-AEE8-0A3D97C0CFFC}" dt="2022-03-01T08:30:52.705" v="1212" actId="1076"/>
          <ac:spMkLst>
            <pc:docMk/>
            <pc:sldMk cId="1186819677" sldId="345"/>
            <ac:spMk id="18" creationId="{B4E2F9C7-485D-4922-821A-1767BF943CC7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9" creationId="{DE86B655-6414-45AA-9670-BBAE1989CCFF}"/>
          </ac:spMkLst>
        </pc:spChg>
        <pc:spChg chg="del mod">
          <ac:chgData name="Thuy Linh Do" userId="f60f9f76584ec879" providerId="LiveId" clId="{6A6430D0-9E66-415D-AEE8-0A3D97C0CFFC}" dt="2022-03-01T08:28:20.080" v="1196" actId="478"/>
          <ac:spMkLst>
            <pc:docMk/>
            <pc:sldMk cId="1186819677" sldId="345"/>
            <ac:spMk id="20" creationId="{73AA1726-284F-4220-A052-F1A0C31E1C55}"/>
          </ac:spMkLst>
        </pc:spChg>
        <pc:spChg chg="add mod">
          <ac:chgData name="Thuy Linh Do" userId="f60f9f76584ec879" providerId="LiveId" clId="{6A6430D0-9E66-415D-AEE8-0A3D97C0CFFC}" dt="2022-03-01T08:31:51.565" v="1218"/>
          <ac:spMkLst>
            <pc:docMk/>
            <pc:sldMk cId="1186819677" sldId="345"/>
            <ac:spMk id="21" creationId="{48B974CB-B2A0-4000-A16F-C7BADCA08356}"/>
          </ac:spMkLst>
        </pc:spChg>
        <pc:spChg chg="add mod">
          <ac:chgData name="Thuy Linh Do" userId="f60f9f76584ec879" providerId="LiveId" clId="{6A6430D0-9E66-415D-AEE8-0A3D97C0CFFC}" dt="2022-03-01T08:31:36.695" v="1216"/>
          <ac:spMkLst>
            <pc:docMk/>
            <pc:sldMk cId="1186819677" sldId="345"/>
            <ac:spMk id="22" creationId="{70E8E374-7B8D-4F23-9896-9173B2DE45AA}"/>
          </ac:spMkLst>
        </pc:spChg>
        <pc:spChg chg="add mod">
          <ac:chgData name="Thuy Linh Do" userId="f60f9f76584ec879" providerId="LiveId" clId="{6A6430D0-9E66-415D-AEE8-0A3D97C0CFFC}" dt="2022-03-01T08:32:18.713" v="1222" actId="1076"/>
          <ac:spMkLst>
            <pc:docMk/>
            <pc:sldMk cId="1186819677" sldId="345"/>
            <ac:spMk id="23" creationId="{B0501BA1-97A7-4039-AA21-267E36A53D6C}"/>
          </ac:spMkLst>
        </pc:spChg>
        <pc:spChg chg="add mod">
          <ac:chgData name="Thuy Linh Do" userId="f60f9f76584ec879" providerId="LiveId" clId="{6A6430D0-9E66-415D-AEE8-0A3D97C0CFFC}" dt="2022-03-01T08:32:45.882" v="1225"/>
          <ac:spMkLst>
            <pc:docMk/>
            <pc:sldMk cId="1186819677" sldId="345"/>
            <ac:spMk id="24" creationId="{5556CCCB-C938-4986-832A-C34F50541939}"/>
          </ac:spMkLst>
        </pc:spChg>
        <pc:spChg chg="add mod">
          <ac:chgData name="Thuy Linh Do" userId="f60f9f76584ec879" providerId="LiveId" clId="{6A6430D0-9E66-415D-AEE8-0A3D97C0CFFC}" dt="2022-03-01T08:33:12.692" v="1230"/>
          <ac:spMkLst>
            <pc:docMk/>
            <pc:sldMk cId="1186819677" sldId="345"/>
            <ac:spMk id="25" creationId="{77CBD333-585A-4E4F-A47F-B90F4E260B30}"/>
          </ac:spMkLst>
        </pc:spChg>
        <pc:picChg chg="add mod">
          <ac:chgData name="Thuy Linh Do" userId="f60f9f76584ec879" providerId="LiveId" clId="{6A6430D0-9E66-415D-AEE8-0A3D97C0CFFC}" dt="2022-03-01T08:29:25.461" v="1202" actId="14100"/>
          <ac:picMkLst>
            <pc:docMk/>
            <pc:sldMk cId="1186819677" sldId="345"/>
            <ac:picMk id="3" creationId="{72AE7316-5AF5-4FD0-A615-9E2ED90E2B6D}"/>
          </ac:picMkLst>
        </pc:picChg>
        <pc:picChg chg="del">
          <ac:chgData name="Thuy Linh Do" userId="f60f9f76584ec879" providerId="LiveId" clId="{6A6430D0-9E66-415D-AEE8-0A3D97C0CFFC}" dt="2022-03-01T08:28:15.805" v="1193" actId="478"/>
          <ac:picMkLst>
            <pc:docMk/>
            <pc:sldMk cId="1186819677" sldId="345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30:01.146" v="1207" actId="14100"/>
          <ac:picMkLst>
            <pc:docMk/>
            <pc:sldMk cId="1186819677" sldId="345"/>
            <ac:picMk id="6" creationId="{BB399FA2-2EF7-4845-8E2B-D3240FC294C4}"/>
          </ac:picMkLst>
        </pc:picChg>
        <pc:picChg chg="del">
          <ac:chgData name="Thuy Linh Do" userId="f60f9f76584ec879" providerId="LiveId" clId="{6A6430D0-9E66-415D-AEE8-0A3D97C0CFFC}" dt="2022-03-01T08:28:16.734" v="1194" actId="478"/>
          <ac:picMkLst>
            <pc:docMk/>
            <pc:sldMk cId="1186819677" sldId="345"/>
            <ac:picMk id="7" creationId="{AD7F478A-0284-40A7-86A3-F74640A6B94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ScaleX="110617" custScaleY="108757" custLinFactNeighborX="2538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ScaleX="113748" custScaleY="118437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AB603196-1C81-4724-9789-E75830CB46E3}" type="presOf" srcId="{6E2EC4FF-87BB-4981-9261-FCCD12FAF9D6}" destId="{F8868911-C9A5-4CE4-8865-4E08C293274B}" srcOrd="0" destOrd="0" presId="urn:microsoft.com/office/officeart/2008/layout/CaptionedPictures"/>
    <dgm:cxn modelId="{8C2A1C7B-1AF0-42CA-9380-02E91C41122C}" type="presOf" srcId="{99EF5B34-7CAD-4CDA-A26A-5A3B896567AA}" destId="{B326B1F2-0D8B-46EB-A6B1-48C4829627E0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E48FB7BD-5727-4CA3-A6A1-E94571ED2C79}" type="presOf" srcId="{FF17FF3D-0D84-425D-A740-172FE146B3DA}" destId="{E12139EA-8FBB-49A8-BCE5-0FDE179037F2}" srcOrd="0" destOrd="0" presId="urn:microsoft.com/office/officeart/2008/layout/CaptionedPictures"/>
    <dgm:cxn modelId="{97124B1F-D579-4783-B1EB-E2471EFF6C22}" type="presOf" srcId="{529540C5-19D3-42D7-B207-41F17E2E845F}" destId="{DEC6C3A8-5200-414E-B66A-11B39AEE7FAA}" srcOrd="0" destOrd="0" presId="urn:microsoft.com/office/officeart/2008/layout/CaptionedPictures"/>
    <dgm:cxn modelId="{50066986-CB60-44E9-9EB1-C07A701FEF79}" type="presOf" srcId="{99885F10-89EB-4CBE-8246-4DE838C9FDED}" destId="{AC35FF13-FE4D-4015-A87E-3504FD995115}" srcOrd="0" destOrd="0" presId="urn:microsoft.com/office/officeart/2008/layout/CaptionedPictures"/>
    <dgm:cxn modelId="{4DA2104D-4DC1-4E02-AA64-015202C93128}" type="presParOf" srcId="{E12139EA-8FBB-49A8-BCE5-0FDE179037F2}" destId="{E2BEACA7-D697-4294-B2FF-816A93EDAF07}" srcOrd="0" destOrd="0" presId="urn:microsoft.com/office/officeart/2008/layout/CaptionedPictures"/>
    <dgm:cxn modelId="{AECF859A-7504-4663-8275-976F274CB3B0}" type="presParOf" srcId="{E2BEACA7-D697-4294-B2FF-816A93EDAF07}" destId="{5D993DCE-BB7E-4D4A-A9F1-893F2F6C0109}" srcOrd="0" destOrd="0" presId="urn:microsoft.com/office/officeart/2008/layout/CaptionedPictures"/>
    <dgm:cxn modelId="{81120EB6-60C3-4195-8512-16F2D55D0203}" type="presParOf" srcId="{E2BEACA7-D697-4294-B2FF-816A93EDAF07}" destId="{423236B0-843C-4728-AFCD-F5062CC55FF1}" srcOrd="1" destOrd="0" presId="urn:microsoft.com/office/officeart/2008/layout/CaptionedPictures"/>
    <dgm:cxn modelId="{46BBE4AD-0F89-4FFB-91C0-179B0AEEE204}" type="presParOf" srcId="{E2BEACA7-D697-4294-B2FF-816A93EDAF07}" destId="{5AD1246F-2CD7-48F2-9559-2B0150002FC0}" srcOrd="2" destOrd="0" presId="urn:microsoft.com/office/officeart/2008/layout/CaptionedPictures"/>
    <dgm:cxn modelId="{F0E6C079-3276-44D4-8E42-1E8F82E27D6A}" type="presParOf" srcId="{5AD1246F-2CD7-48F2-9559-2B0150002FC0}" destId="{B326B1F2-0D8B-46EB-A6B1-48C4829627E0}" srcOrd="0" destOrd="0" presId="urn:microsoft.com/office/officeart/2008/layout/CaptionedPictures"/>
    <dgm:cxn modelId="{D354FE51-6340-4676-B2F1-0B1BD8881E71}" type="presParOf" srcId="{5AD1246F-2CD7-48F2-9559-2B0150002FC0}" destId="{F8868911-C9A5-4CE4-8865-4E08C293274B}" srcOrd="1" destOrd="0" presId="urn:microsoft.com/office/officeart/2008/layout/CaptionedPictures"/>
    <dgm:cxn modelId="{1A455B77-3ED1-40F8-893B-14B43F4933FF}" type="presParOf" srcId="{E12139EA-8FBB-49A8-BCE5-0FDE179037F2}" destId="{1A0A6F45-7035-4788-B9F7-E3042D751D0E}" srcOrd="1" destOrd="0" presId="urn:microsoft.com/office/officeart/2008/layout/CaptionedPictures"/>
    <dgm:cxn modelId="{A610C028-7526-4644-9C39-B9488318DD2A}" type="presParOf" srcId="{E12139EA-8FBB-49A8-BCE5-0FDE179037F2}" destId="{92A33174-058B-4D17-B9DB-DC1EAAAFC2A3}" srcOrd="2" destOrd="0" presId="urn:microsoft.com/office/officeart/2008/layout/CaptionedPictures"/>
    <dgm:cxn modelId="{712BF91F-B3BB-431A-8D6D-C803DC8B4944}" type="presParOf" srcId="{92A33174-058B-4D17-B9DB-DC1EAAAFC2A3}" destId="{EAF9549E-A938-4718-A3C8-E47C3969E41D}" srcOrd="0" destOrd="0" presId="urn:microsoft.com/office/officeart/2008/layout/CaptionedPictures"/>
    <dgm:cxn modelId="{80A72F86-931B-4EDC-98B9-05CFC0398E88}" type="presParOf" srcId="{92A33174-058B-4D17-B9DB-DC1EAAAFC2A3}" destId="{FFCB90D5-AF72-4ECE-BEA6-6EB502F2BF01}" srcOrd="1" destOrd="0" presId="urn:microsoft.com/office/officeart/2008/layout/CaptionedPictures"/>
    <dgm:cxn modelId="{6D9D99CC-FEB1-4228-97C4-CBCC5EEE3A98}" type="presParOf" srcId="{92A33174-058B-4D17-B9DB-DC1EAAAFC2A3}" destId="{DC4ACF24-6253-48DE-8D91-CAF9B054140A}" srcOrd="2" destOrd="0" presId="urn:microsoft.com/office/officeart/2008/layout/CaptionedPictures"/>
    <dgm:cxn modelId="{D76FBB79-2E53-4EA9-8311-CBE4025A8780}" type="presParOf" srcId="{DC4ACF24-6253-48DE-8D91-CAF9B054140A}" destId="{AC35FF13-FE4D-4015-A87E-3504FD995115}" srcOrd="0" destOrd="0" presId="urn:microsoft.com/office/officeart/2008/layout/CaptionedPictures"/>
    <dgm:cxn modelId="{BD1DD3EC-D62D-4AAC-AD50-803DD457134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8017D-F02C-4CDD-A0D7-2F440164086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B407C-24F3-453D-9ECF-0754C3EC69CF}">
      <dgm:prSet phldrT="[Text]"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latin typeface="ChronicaPro-Book"/>
            </a:rPr>
            <a:t>acne</a:t>
          </a:r>
        </a:p>
      </dgm:t>
    </dgm:pt>
    <dgm:pt modelId="{C8EE9A1C-CE60-4468-88B6-27D97412A329}" type="parTrans" cxnId="{8CEA155E-239A-4159-B084-38929504285F}">
      <dgm:prSet/>
      <dgm:spPr/>
      <dgm:t>
        <a:bodyPr/>
        <a:lstStyle/>
        <a:p>
          <a:endParaRPr lang="en-US"/>
        </a:p>
      </dgm:t>
    </dgm:pt>
    <dgm:pt modelId="{4FC1B403-ACF0-4FCA-8F59-A1378552EE7A}" type="sibTrans" cxnId="{8CEA155E-239A-4159-B084-38929504285F}">
      <dgm:prSet/>
      <dgm:spPr/>
      <dgm:t>
        <a:bodyPr/>
        <a:lstStyle/>
        <a:p>
          <a:endParaRPr lang="en-US"/>
        </a:p>
      </dgm:t>
    </dgm:pt>
    <dgm:pt modelId="{362ABD41-A47A-409C-B0F4-811C34328B70}" type="asst">
      <dgm:prSet phldrT="[Text]" custT="1"/>
      <dgm:spPr/>
      <dgm:t>
        <a:bodyPr/>
        <a:lstStyle/>
        <a:p>
          <a:r>
            <a:rPr lang="en-US" sz="2400" b="1" dirty="0">
              <a:solidFill>
                <a:srgbClr val="00A9A5"/>
              </a:solidFill>
              <a:latin typeface="ChronicaPro-Book"/>
            </a:rPr>
            <a:t>a skin condition</a:t>
          </a:r>
        </a:p>
      </dgm:t>
    </dgm:pt>
    <dgm:pt modelId="{D5922F9D-FFA3-4BA3-A594-3F86BBFF6CB5}" type="parTrans" cxnId="{92D5279D-211E-4438-AD14-224B7778DE3A}">
      <dgm:prSet/>
      <dgm:spPr/>
      <dgm:t>
        <a:bodyPr/>
        <a:lstStyle/>
        <a:p>
          <a:endParaRPr lang="en-US"/>
        </a:p>
      </dgm:t>
    </dgm:pt>
    <dgm:pt modelId="{EA3C925E-5143-4AFF-AAA1-D274C4311E45}" type="sibTrans" cxnId="{92D5279D-211E-4438-AD14-224B7778DE3A}">
      <dgm:prSet/>
      <dgm:spPr/>
      <dgm:t>
        <a:bodyPr/>
        <a:lstStyle/>
        <a:p>
          <a:endParaRPr lang="en-US"/>
        </a:p>
      </dgm:t>
    </dgm:pt>
    <dgm:pt modelId="{840B3752-7915-4BAC-9B56-A8BE561949F1}">
      <dgm:prSet phldrT="[Text]" custT="1"/>
      <dgm:spPr/>
      <dgm:t>
        <a:bodyPr/>
        <a:lstStyle/>
        <a:p>
          <a:r>
            <a:rPr lang="en-US" sz="2000" b="1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gm:t>
    </dgm:pt>
    <dgm:pt modelId="{DFDE1674-9A65-4DBE-922E-7020B5D6EF8C}" type="parTrans" cxnId="{043E9377-E964-4D8F-A639-86E3F494161E}">
      <dgm:prSet/>
      <dgm:spPr/>
      <dgm:t>
        <a:bodyPr/>
        <a:lstStyle/>
        <a:p>
          <a:endParaRPr lang="en-US"/>
        </a:p>
      </dgm:t>
    </dgm:pt>
    <dgm:pt modelId="{E5B7DF89-3172-470B-B603-A8128FA69808}" type="sibTrans" cxnId="{043E9377-E964-4D8F-A639-86E3F494161E}">
      <dgm:prSet/>
      <dgm:spPr/>
      <dgm:t>
        <a:bodyPr/>
        <a:lstStyle/>
        <a:p>
          <a:endParaRPr lang="en-US"/>
        </a:p>
      </dgm:t>
    </dgm:pt>
    <dgm:pt modelId="{727FA541-090D-4C5A-A1E6-CA902F6FF579}">
      <dgm:prSet phldrT="[Text]" custT="1"/>
      <dgm:spPr/>
      <dgm:t>
        <a:bodyPr/>
        <a:lstStyle/>
        <a:p>
          <a:r>
            <a:rPr lang="en-US" sz="2000" b="1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gm:t>
    </dgm:pt>
    <dgm:pt modelId="{D01470C1-B44C-457D-9AA8-815A164D15DD}" type="parTrans" cxnId="{63374F22-6195-42B2-A60E-038BF47ED633}">
      <dgm:prSet/>
      <dgm:spPr/>
      <dgm:t>
        <a:bodyPr/>
        <a:lstStyle/>
        <a:p>
          <a:endParaRPr lang="en-US"/>
        </a:p>
      </dgm:t>
    </dgm:pt>
    <dgm:pt modelId="{0D5C50F5-2874-44CC-85F6-1FA43AEA6614}" type="sibTrans" cxnId="{63374F22-6195-42B2-A60E-038BF47ED633}">
      <dgm:prSet/>
      <dgm:spPr/>
      <dgm:t>
        <a:bodyPr/>
        <a:lstStyle/>
        <a:p>
          <a:endParaRPr lang="en-US"/>
        </a:p>
      </dgm:t>
    </dgm:pt>
    <dgm:pt modelId="{59F38B1F-45AB-4602-965C-5501B012A7A7}">
      <dgm:prSet phldrT="[Text]" custT="1"/>
      <dgm:spPr/>
      <dgm:t>
        <a:bodyPr/>
        <a:lstStyle/>
        <a:p>
          <a:pPr algn="l"/>
          <a:r>
            <a:rPr lang="en-US" sz="2000" b="1" dirty="0">
              <a:solidFill>
                <a:srgbClr val="00A9A5"/>
              </a:solidFill>
              <a:latin typeface="ChronicaPro-Book"/>
            </a:rPr>
            <a:t>- more girls have acne than boys.</a:t>
          </a:r>
        </a:p>
        <a:p>
          <a:pPr algn="l"/>
          <a:r>
            <a:rPr lang="en-US" sz="2000" b="1" dirty="0">
              <a:solidFill>
                <a:srgbClr val="00A9A5"/>
              </a:solidFill>
              <a:latin typeface="ChronicaPro-Book"/>
            </a:rPr>
            <a:t>- not a serious disease</a:t>
          </a:r>
        </a:p>
      </dgm:t>
    </dgm:pt>
    <dgm:pt modelId="{E0DAE7EC-B056-42E3-9B87-0CFED78DA51D}" type="parTrans" cxnId="{4AC4BC17-2D05-40CB-B233-8D7A5E20810B}">
      <dgm:prSet/>
      <dgm:spPr/>
      <dgm:t>
        <a:bodyPr/>
        <a:lstStyle/>
        <a:p>
          <a:endParaRPr lang="en-US"/>
        </a:p>
      </dgm:t>
    </dgm:pt>
    <dgm:pt modelId="{342935CC-D111-45C6-A980-E3D7FA9136DB}" type="sibTrans" cxnId="{4AC4BC17-2D05-40CB-B233-8D7A5E20810B}">
      <dgm:prSet/>
      <dgm:spPr/>
      <dgm:t>
        <a:bodyPr/>
        <a:lstStyle/>
        <a:p>
          <a:endParaRPr lang="en-US"/>
        </a:p>
      </dgm:t>
    </dgm:pt>
    <dgm:pt modelId="{356BD638-9B13-4685-8693-EE38256FC92C}">
      <dgm:prSet custT="1"/>
      <dgm:spPr/>
      <dgm:t>
        <a:bodyPr/>
        <a:lstStyle/>
        <a:p>
          <a:r>
            <a:rPr lang="en-US" sz="2400" b="1" dirty="0">
              <a:solidFill>
                <a:srgbClr val="00A9A5"/>
              </a:solidFill>
              <a:latin typeface="ChronicaPro-Book"/>
            </a:rPr>
            <a:t>Tips</a:t>
          </a:r>
        </a:p>
      </dgm:t>
    </dgm:pt>
    <dgm:pt modelId="{E7AF4508-274C-435A-9A02-000779C81F15}" type="parTrans" cxnId="{A209C5F4-AAA7-450D-B976-2C21AD48078B}">
      <dgm:prSet/>
      <dgm:spPr/>
      <dgm:t>
        <a:bodyPr/>
        <a:lstStyle/>
        <a:p>
          <a:endParaRPr lang="en-US"/>
        </a:p>
      </dgm:t>
    </dgm:pt>
    <dgm:pt modelId="{D897C87F-771F-46A0-84FB-26553296CCBC}" type="sibTrans" cxnId="{A209C5F4-AAA7-450D-B976-2C21AD48078B}">
      <dgm:prSet/>
      <dgm:spPr/>
      <dgm:t>
        <a:bodyPr/>
        <a:lstStyle/>
        <a:p>
          <a:endParaRPr lang="en-US"/>
        </a:p>
      </dgm:t>
    </dgm:pt>
    <dgm:pt modelId="{BCEEC3A5-87E3-49B1-A47C-97467CFE9F02}" type="pres">
      <dgm:prSet presAssocID="{F678017D-F02C-4CDD-A0D7-2F44016408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1BF6F8-7226-4F37-9DE5-794B74999190}" type="pres">
      <dgm:prSet presAssocID="{A48B407C-24F3-453D-9ECF-0754C3EC69CF}" presName="hierRoot1" presStyleCnt="0">
        <dgm:presLayoutVars>
          <dgm:hierBranch val="init"/>
        </dgm:presLayoutVars>
      </dgm:prSet>
      <dgm:spPr/>
    </dgm:pt>
    <dgm:pt modelId="{88130F8D-99DD-433D-B97B-1774840BB887}" type="pres">
      <dgm:prSet presAssocID="{A48B407C-24F3-453D-9ECF-0754C3EC69CF}" presName="rootComposite1" presStyleCnt="0"/>
      <dgm:spPr/>
    </dgm:pt>
    <dgm:pt modelId="{A087AB3C-750D-435B-897C-5AB6A741F96C}" type="pres">
      <dgm:prSet presAssocID="{A48B407C-24F3-453D-9ECF-0754C3EC69C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07016-DB86-4965-91A5-81BFB8106494}" type="pres">
      <dgm:prSet presAssocID="{A48B407C-24F3-453D-9ECF-0754C3EC69CF}" presName="topArc1" presStyleLbl="parChTrans1D1" presStyleIdx="0" presStyleCnt="12"/>
      <dgm:spPr/>
    </dgm:pt>
    <dgm:pt modelId="{5DEFE6F2-6278-4209-9C58-25FE6DF78A89}" type="pres">
      <dgm:prSet presAssocID="{A48B407C-24F3-453D-9ECF-0754C3EC69CF}" presName="bottomArc1" presStyleLbl="parChTrans1D1" presStyleIdx="1" presStyleCnt="12"/>
      <dgm:spPr/>
    </dgm:pt>
    <dgm:pt modelId="{B68DDD25-ED9F-42E5-AF6C-7E79DCB33A0A}" type="pres">
      <dgm:prSet presAssocID="{A48B407C-24F3-453D-9ECF-0754C3EC69CF}" presName="topConnNode1" presStyleLbl="node1" presStyleIdx="0" presStyleCnt="0"/>
      <dgm:spPr/>
      <dgm:t>
        <a:bodyPr/>
        <a:lstStyle/>
        <a:p>
          <a:endParaRPr lang="en-US"/>
        </a:p>
      </dgm:t>
    </dgm:pt>
    <dgm:pt modelId="{E4F39C5B-965D-4ADC-9068-A22CB2AF195E}" type="pres">
      <dgm:prSet presAssocID="{A48B407C-24F3-453D-9ECF-0754C3EC69CF}" presName="hierChild2" presStyleCnt="0"/>
      <dgm:spPr/>
    </dgm:pt>
    <dgm:pt modelId="{3EC0CF2B-7851-4CBC-88F3-1953E8F4A7E8}" type="pres">
      <dgm:prSet presAssocID="{DFDE1674-9A65-4DBE-922E-7020B5D6EF8C}" presName="Name28" presStyleLbl="parChTrans1D2" presStyleIdx="0" presStyleCnt="5"/>
      <dgm:spPr/>
      <dgm:t>
        <a:bodyPr/>
        <a:lstStyle/>
        <a:p>
          <a:endParaRPr lang="en-US"/>
        </a:p>
      </dgm:t>
    </dgm:pt>
    <dgm:pt modelId="{3CE1AABA-E909-49CF-87FD-8F57653F77A2}" type="pres">
      <dgm:prSet presAssocID="{840B3752-7915-4BAC-9B56-A8BE561949F1}" presName="hierRoot2" presStyleCnt="0">
        <dgm:presLayoutVars>
          <dgm:hierBranch val="init"/>
        </dgm:presLayoutVars>
      </dgm:prSet>
      <dgm:spPr/>
    </dgm:pt>
    <dgm:pt modelId="{FCA43A1B-C37E-47FA-A130-F95CEF4A19EA}" type="pres">
      <dgm:prSet presAssocID="{840B3752-7915-4BAC-9B56-A8BE561949F1}" presName="rootComposite2" presStyleCnt="0"/>
      <dgm:spPr/>
    </dgm:pt>
    <dgm:pt modelId="{13DD24B5-6E20-4878-99D4-C3EAA7ABECC7}" type="pres">
      <dgm:prSet presAssocID="{840B3752-7915-4BAC-9B56-A8BE561949F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20001-9D8D-4B46-B792-3A5EB93C3D51}" type="pres">
      <dgm:prSet presAssocID="{840B3752-7915-4BAC-9B56-A8BE561949F1}" presName="topArc2" presStyleLbl="parChTrans1D1" presStyleIdx="2" presStyleCnt="12"/>
      <dgm:spPr/>
    </dgm:pt>
    <dgm:pt modelId="{76E04AE6-5B38-43CA-A1FA-997D02F323D8}" type="pres">
      <dgm:prSet presAssocID="{840B3752-7915-4BAC-9B56-A8BE561949F1}" presName="bottomArc2" presStyleLbl="parChTrans1D1" presStyleIdx="3" presStyleCnt="12"/>
      <dgm:spPr/>
    </dgm:pt>
    <dgm:pt modelId="{03315C9C-03C8-4377-98DA-C466FC07D716}" type="pres">
      <dgm:prSet presAssocID="{840B3752-7915-4BAC-9B56-A8BE561949F1}" presName="topConnNode2" presStyleLbl="node2" presStyleIdx="0" presStyleCnt="0"/>
      <dgm:spPr/>
      <dgm:t>
        <a:bodyPr/>
        <a:lstStyle/>
        <a:p>
          <a:endParaRPr lang="en-US"/>
        </a:p>
      </dgm:t>
    </dgm:pt>
    <dgm:pt modelId="{9DB8120D-1551-4898-9856-39F2DD2B9AC2}" type="pres">
      <dgm:prSet presAssocID="{840B3752-7915-4BAC-9B56-A8BE561949F1}" presName="hierChild4" presStyleCnt="0"/>
      <dgm:spPr/>
    </dgm:pt>
    <dgm:pt modelId="{60E0AE33-6342-4D2A-A61C-8282E623F73E}" type="pres">
      <dgm:prSet presAssocID="{840B3752-7915-4BAC-9B56-A8BE561949F1}" presName="hierChild5" presStyleCnt="0"/>
      <dgm:spPr/>
    </dgm:pt>
    <dgm:pt modelId="{99133FFF-D7C0-4FC1-9FC9-028C54873F59}" type="pres">
      <dgm:prSet presAssocID="{D01470C1-B44C-457D-9AA8-815A164D15DD}" presName="Name28" presStyleLbl="parChTrans1D2" presStyleIdx="1" presStyleCnt="5"/>
      <dgm:spPr/>
      <dgm:t>
        <a:bodyPr/>
        <a:lstStyle/>
        <a:p>
          <a:endParaRPr lang="en-US"/>
        </a:p>
      </dgm:t>
    </dgm:pt>
    <dgm:pt modelId="{DE3C9CD9-2048-4310-B6E2-DE1EB9158F3C}" type="pres">
      <dgm:prSet presAssocID="{727FA541-090D-4C5A-A1E6-CA902F6FF579}" presName="hierRoot2" presStyleCnt="0">
        <dgm:presLayoutVars>
          <dgm:hierBranch val="init"/>
        </dgm:presLayoutVars>
      </dgm:prSet>
      <dgm:spPr/>
    </dgm:pt>
    <dgm:pt modelId="{E72CDB55-7337-42A7-B764-F8CF490F60BA}" type="pres">
      <dgm:prSet presAssocID="{727FA541-090D-4C5A-A1E6-CA902F6FF579}" presName="rootComposite2" presStyleCnt="0"/>
      <dgm:spPr/>
    </dgm:pt>
    <dgm:pt modelId="{5A0494A8-C106-47CC-A2A7-D16915EB599F}" type="pres">
      <dgm:prSet presAssocID="{727FA541-090D-4C5A-A1E6-CA902F6FF57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3EA36-22D6-4A72-9817-017447AD321D}" type="pres">
      <dgm:prSet presAssocID="{727FA541-090D-4C5A-A1E6-CA902F6FF579}" presName="topArc2" presStyleLbl="parChTrans1D1" presStyleIdx="4" presStyleCnt="12"/>
      <dgm:spPr/>
    </dgm:pt>
    <dgm:pt modelId="{7C14B4DE-ADD5-4290-A91D-792FE0223E0C}" type="pres">
      <dgm:prSet presAssocID="{727FA541-090D-4C5A-A1E6-CA902F6FF579}" presName="bottomArc2" presStyleLbl="parChTrans1D1" presStyleIdx="5" presStyleCnt="12"/>
      <dgm:spPr/>
    </dgm:pt>
    <dgm:pt modelId="{AA50C69F-869A-48F0-A2DF-DDEC8E3673AB}" type="pres">
      <dgm:prSet presAssocID="{727FA541-090D-4C5A-A1E6-CA902F6FF579}" presName="topConnNode2" presStyleLbl="node2" presStyleIdx="0" presStyleCnt="0"/>
      <dgm:spPr/>
      <dgm:t>
        <a:bodyPr/>
        <a:lstStyle/>
        <a:p>
          <a:endParaRPr lang="en-US"/>
        </a:p>
      </dgm:t>
    </dgm:pt>
    <dgm:pt modelId="{1A916917-0A68-469C-BED7-60CDA7CCF6CB}" type="pres">
      <dgm:prSet presAssocID="{727FA541-090D-4C5A-A1E6-CA902F6FF579}" presName="hierChild4" presStyleCnt="0"/>
      <dgm:spPr/>
    </dgm:pt>
    <dgm:pt modelId="{D0B42C34-BC70-4134-A6DC-9D2CBE9B8EB7}" type="pres">
      <dgm:prSet presAssocID="{727FA541-090D-4C5A-A1E6-CA902F6FF579}" presName="hierChild5" presStyleCnt="0"/>
      <dgm:spPr/>
    </dgm:pt>
    <dgm:pt modelId="{AB51AEFD-C774-4156-BFC1-86C2A26E1D64}" type="pres">
      <dgm:prSet presAssocID="{E0DAE7EC-B056-42E3-9B87-0CFED78DA51D}" presName="Name28" presStyleLbl="parChTrans1D2" presStyleIdx="2" presStyleCnt="5"/>
      <dgm:spPr/>
      <dgm:t>
        <a:bodyPr/>
        <a:lstStyle/>
        <a:p>
          <a:endParaRPr lang="en-US"/>
        </a:p>
      </dgm:t>
    </dgm:pt>
    <dgm:pt modelId="{6F176F7E-E8E3-421E-B32F-CF54243F5D39}" type="pres">
      <dgm:prSet presAssocID="{59F38B1F-45AB-4602-965C-5501B012A7A7}" presName="hierRoot2" presStyleCnt="0">
        <dgm:presLayoutVars>
          <dgm:hierBranch val="init"/>
        </dgm:presLayoutVars>
      </dgm:prSet>
      <dgm:spPr/>
    </dgm:pt>
    <dgm:pt modelId="{150042BB-0454-403C-A282-00FB12FBE972}" type="pres">
      <dgm:prSet presAssocID="{59F38B1F-45AB-4602-965C-5501B012A7A7}" presName="rootComposite2" presStyleCnt="0"/>
      <dgm:spPr/>
    </dgm:pt>
    <dgm:pt modelId="{44A8A78A-897E-4AF8-8D4E-D1DD9372FE14}" type="pres">
      <dgm:prSet presAssocID="{59F38B1F-45AB-4602-965C-5501B012A7A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6B281-1BDF-4F8B-B00E-82B12D3AA9A0}" type="pres">
      <dgm:prSet presAssocID="{59F38B1F-45AB-4602-965C-5501B012A7A7}" presName="topArc2" presStyleLbl="parChTrans1D1" presStyleIdx="6" presStyleCnt="12"/>
      <dgm:spPr/>
    </dgm:pt>
    <dgm:pt modelId="{CBFB5D3B-C0A3-42DC-8961-517FA33A3730}" type="pres">
      <dgm:prSet presAssocID="{59F38B1F-45AB-4602-965C-5501B012A7A7}" presName="bottomArc2" presStyleLbl="parChTrans1D1" presStyleIdx="7" presStyleCnt="12"/>
      <dgm:spPr/>
    </dgm:pt>
    <dgm:pt modelId="{3D7894D6-25DE-4E10-AF10-D18540541E51}" type="pres">
      <dgm:prSet presAssocID="{59F38B1F-45AB-4602-965C-5501B012A7A7}" presName="topConnNode2" presStyleLbl="node2" presStyleIdx="0" presStyleCnt="0"/>
      <dgm:spPr/>
      <dgm:t>
        <a:bodyPr/>
        <a:lstStyle/>
        <a:p>
          <a:endParaRPr lang="en-US"/>
        </a:p>
      </dgm:t>
    </dgm:pt>
    <dgm:pt modelId="{E43FEC13-022D-4A8B-AA7F-A6A82AD62215}" type="pres">
      <dgm:prSet presAssocID="{59F38B1F-45AB-4602-965C-5501B012A7A7}" presName="hierChild4" presStyleCnt="0"/>
      <dgm:spPr/>
    </dgm:pt>
    <dgm:pt modelId="{B8521DF7-2C30-4321-92EE-A0136184B351}" type="pres">
      <dgm:prSet presAssocID="{59F38B1F-45AB-4602-965C-5501B012A7A7}" presName="hierChild5" presStyleCnt="0"/>
      <dgm:spPr/>
    </dgm:pt>
    <dgm:pt modelId="{652C8216-5E13-42A9-9118-9357BB61AE99}" type="pres">
      <dgm:prSet presAssocID="{E7AF4508-274C-435A-9A02-000779C81F15}" presName="Name28" presStyleLbl="parChTrans1D2" presStyleIdx="3" presStyleCnt="5"/>
      <dgm:spPr/>
      <dgm:t>
        <a:bodyPr/>
        <a:lstStyle/>
        <a:p>
          <a:endParaRPr lang="en-US"/>
        </a:p>
      </dgm:t>
    </dgm:pt>
    <dgm:pt modelId="{F6123F5D-AF7A-40D8-AAF1-C89551492B27}" type="pres">
      <dgm:prSet presAssocID="{356BD638-9B13-4685-8693-EE38256FC92C}" presName="hierRoot2" presStyleCnt="0">
        <dgm:presLayoutVars>
          <dgm:hierBranch val="init"/>
        </dgm:presLayoutVars>
      </dgm:prSet>
      <dgm:spPr/>
    </dgm:pt>
    <dgm:pt modelId="{90B36736-4AB2-42DB-A94F-2DC896DCE46E}" type="pres">
      <dgm:prSet presAssocID="{356BD638-9B13-4685-8693-EE38256FC92C}" presName="rootComposite2" presStyleCnt="0"/>
      <dgm:spPr/>
    </dgm:pt>
    <dgm:pt modelId="{E3829C46-62AC-4883-93C2-2033141A3AB5}" type="pres">
      <dgm:prSet presAssocID="{356BD638-9B13-4685-8693-EE38256FC92C}" presName="rootText2" presStyleLbl="alignAcc1" presStyleIdx="0" presStyleCnt="0" custScaleX="88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BD5659-10AA-4784-B30F-24CAA8DD1E8F}" type="pres">
      <dgm:prSet presAssocID="{356BD638-9B13-4685-8693-EE38256FC92C}" presName="topArc2" presStyleLbl="parChTrans1D1" presStyleIdx="8" presStyleCnt="12"/>
      <dgm:spPr/>
    </dgm:pt>
    <dgm:pt modelId="{DC22C9F6-120E-4E9B-B628-866F48EB96A1}" type="pres">
      <dgm:prSet presAssocID="{356BD638-9B13-4685-8693-EE38256FC92C}" presName="bottomArc2" presStyleLbl="parChTrans1D1" presStyleIdx="9" presStyleCnt="12"/>
      <dgm:spPr/>
    </dgm:pt>
    <dgm:pt modelId="{164415DB-1805-49CB-8DD0-64DDA8459ED0}" type="pres">
      <dgm:prSet presAssocID="{356BD638-9B13-4685-8693-EE38256FC92C}" presName="topConnNode2" presStyleLbl="node2" presStyleIdx="0" presStyleCnt="0"/>
      <dgm:spPr/>
      <dgm:t>
        <a:bodyPr/>
        <a:lstStyle/>
        <a:p>
          <a:endParaRPr lang="en-US"/>
        </a:p>
      </dgm:t>
    </dgm:pt>
    <dgm:pt modelId="{0E40D5D5-B422-4A03-ACFD-24ADF2E9111A}" type="pres">
      <dgm:prSet presAssocID="{356BD638-9B13-4685-8693-EE38256FC92C}" presName="hierChild4" presStyleCnt="0"/>
      <dgm:spPr/>
    </dgm:pt>
    <dgm:pt modelId="{3C7A4F6C-FDCD-4577-975F-F9046A9B3051}" type="pres">
      <dgm:prSet presAssocID="{356BD638-9B13-4685-8693-EE38256FC92C}" presName="hierChild5" presStyleCnt="0"/>
      <dgm:spPr/>
    </dgm:pt>
    <dgm:pt modelId="{69FE427C-7BF2-4C12-AA62-94B35518568A}" type="pres">
      <dgm:prSet presAssocID="{A48B407C-24F3-453D-9ECF-0754C3EC69CF}" presName="hierChild3" presStyleCnt="0"/>
      <dgm:spPr/>
    </dgm:pt>
    <dgm:pt modelId="{472B1C1B-243E-4AF0-8EB7-D8F47243B27F}" type="pres">
      <dgm:prSet presAssocID="{D5922F9D-FFA3-4BA3-A594-3F86BBFF6CB5}" presName="Name101" presStyleLbl="parChTrans1D2" presStyleIdx="4" presStyleCnt="5"/>
      <dgm:spPr/>
      <dgm:t>
        <a:bodyPr/>
        <a:lstStyle/>
        <a:p>
          <a:endParaRPr lang="en-US"/>
        </a:p>
      </dgm:t>
    </dgm:pt>
    <dgm:pt modelId="{BA60D993-AB8C-4AB0-8A8B-532C813ABCD6}" type="pres">
      <dgm:prSet presAssocID="{362ABD41-A47A-409C-B0F4-811C34328B70}" presName="hierRoot3" presStyleCnt="0">
        <dgm:presLayoutVars>
          <dgm:hierBranch val="init"/>
        </dgm:presLayoutVars>
      </dgm:prSet>
      <dgm:spPr/>
    </dgm:pt>
    <dgm:pt modelId="{07B36357-951C-417D-8AC9-2136DD459B42}" type="pres">
      <dgm:prSet presAssocID="{362ABD41-A47A-409C-B0F4-811C34328B70}" presName="rootComposite3" presStyleCnt="0"/>
      <dgm:spPr/>
    </dgm:pt>
    <dgm:pt modelId="{50CCB83B-BA95-4A5D-9BBC-F89A3890C3ED}" type="pres">
      <dgm:prSet presAssocID="{362ABD41-A47A-409C-B0F4-811C34328B70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A4F13-5764-427E-AE0F-D5E124A651EA}" type="pres">
      <dgm:prSet presAssocID="{362ABD41-A47A-409C-B0F4-811C34328B70}" presName="topArc3" presStyleLbl="parChTrans1D1" presStyleIdx="10" presStyleCnt="12"/>
      <dgm:spPr/>
    </dgm:pt>
    <dgm:pt modelId="{0EE6CC24-61D9-451D-A9FF-649452675924}" type="pres">
      <dgm:prSet presAssocID="{362ABD41-A47A-409C-B0F4-811C34328B70}" presName="bottomArc3" presStyleLbl="parChTrans1D1" presStyleIdx="11" presStyleCnt="12"/>
      <dgm:spPr/>
    </dgm:pt>
    <dgm:pt modelId="{E8C7EB58-FC38-4D56-8FCF-B0CF859ABA9C}" type="pres">
      <dgm:prSet presAssocID="{362ABD41-A47A-409C-B0F4-811C34328B70}" presName="topConnNode3" presStyleLbl="asst1" presStyleIdx="0" presStyleCnt="0"/>
      <dgm:spPr/>
      <dgm:t>
        <a:bodyPr/>
        <a:lstStyle/>
        <a:p>
          <a:endParaRPr lang="en-US"/>
        </a:p>
      </dgm:t>
    </dgm:pt>
    <dgm:pt modelId="{FE85556C-D680-441F-8442-34EF2C6B7643}" type="pres">
      <dgm:prSet presAssocID="{362ABD41-A47A-409C-B0F4-811C34328B70}" presName="hierChild6" presStyleCnt="0"/>
      <dgm:spPr/>
    </dgm:pt>
    <dgm:pt modelId="{3928AA57-B1B2-4D63-9AAB-1C312834C213}" type="pres">
      <dgm:prSet presAssocID="{362ABD41-A47A-409C-B0F4-811C34328B70}" presName="hierChild7" presStyleCnt="0"/>
      <dgm:spPr/>
    </dgm:pt>
  </dgm:ptLst>
  <dgm:cxnLst>
    <dgm:cxn modelId="{CA211B20-5F3C-4466-922F-5DFE569073AE}" type="presOf" srcId="{840B3752-7915-4BAC-9B56-A8BE561949F1}" destId="{03315C9C-03C8-4377-98DA-C466FC07D716}" srcOrd="1" destOrd="0" presId="urn:microsoft.com/office/officeart/2008/layout/HalfCircleOrganizationChart"/>
    <dgm:cxn modelId="{A7AA776B-C555-4138-BC92-BFEFF880879B}" type="presOf" srcId="{D01470C1-B44C-457D-9AA8-815A164D15DD}" destId="{99133FFF-D7C0-4FC1-9FC9-028C54873F59}" srcOrd="0" destOrd="0" presId="urn:microsoft.com/office/officeart/2008/layout/HalfCircleOrganizationChart"/>
    <dgm:cxn modelId="{89C1DBD2-54DC-47AD-AF17-1C2B948238AA}" type="presOf" srcId="{727FA541-090D-4C5A-A1E6-CA902F6FF579}" destId="{AA50C69F-869A-48F0-A2DF-DDEC8E3673AB}" srcOrd="1" destOrd="0" presId="urn:microsoft.com/office/officeart/2008/layout/HalfCircleOrganizationChart"/>
    <dgm:cxn modelId="{C3B7EA76-6D8D-4631-B79B-5286E433495E}" type="presOf" srcId="{D5922F9D-FFA3-4BA3-A594-3F86BBFF6CB5}" destId="{472B1C1B-243E-4AF0-8EB7-D8F47243B27F}" srcOrd="0" destOrd="0" presId="urn:microsoft.com/office/officeart/2008/layout/HalfCircleOrganizationChart"/>
    <dgm:cxn modelId="{86965DB3-57A2-4A50-B220-089DA08CEC57}" type="presOf" srcId="{E0DAE7EC-B056-42E3-9B87-0CFED78DA51D}" destId="{AB51AEFD-C774-4156-BFC1-86C2A26E1D64}" srcOrd="0" destOrd="0" presId="urn:microsoft.com/office/officeart/2008/layout/HalfCircleOrganizationChart"/>
    <dgm:cxn modelId="{48777DBB-925E-455D-BD8D-CDFE770E367F}" type="presOf" srcId="{DFDE1674-9A65-4DBE-922E-7020B5D6EF8C}" destId="{3EC0CF2B-7851-4CBC-88F3-1953E8F4A7E8}" srcOrd="0" destOrd="0" presId="urn:microsoft.com/office/officeart/2008/layout/HalfCircleOrganizationChart"/>
    <dgm:cxn modelId="{AFB1F0DD-BF64-43B5-84E8-F30FE16AEE24}" type="presOf" srcId="{A48B407C-24F3-453D-9ECF-0754C3EC69CF}" destId="{A087AB3C-750D-435B-897C-5AB6A741F96C}" srcOrd="0" destOrd="0" presId="urn:microsoft.com/office/officeart/2008/layout/HalfCircleOrganizationChart"/>
    <dgm:cxn modelId="{ED6BF330-35CB-410B-8DC6-A4F32D5CE444}" type="presOf" srcId="{362ABD41-A47A-409C-B0F4-811C34328B70}" destId="{50CCB83B-BA95-4A5D-9BBC-F89A3890C3ED}" srcOrd="0" destOrd="0" presId="urn:microsoft.com/office/officeart/2008/layout/HalfCircleOrganizationChart"/>
    <dgm:cxn modelId="{DC187159-D28F-486B-9891-DAF16EA81CA8}" type="presOf" srcId="{727FA541-090D-4C5A-A1E6-CA902F6FF579}" destId="{5A0494A8-C106-47CC-A2A7-D16915EB599F}" srcOrd="0" destOrd="0" presId="urn:microsoft.com/office/officeart/2008/layout/HalfCircleOrganizationChart"/>
    <dgm:cxn modelId="{92D5279D-211E-4438-AD14-224B7778DE3A}" srcId="{A48B407C-24F3-453D-9ECF-0754C3EC69CF}" destId="{362ABD41-A47A-409C-B0F4-811C34328B70}" srcOrd="0" destOrd="0" parTransId="{D5922F9D-FFA3-4BA3-A594-3F86BBFF6CB5}" sibTransId="{EA3C925E-5143-4AFF-AAA1-D274C4311E45}"/>
    <dgm:cxn modelId="{98728EB8-2755-4EE9-8B11-3A13BAD8F2E7}" type="presOf" srcId="{A48B407C-24F3-453D-9ECF-0754C3EC69CF}" destId="{B68DDD25-ED9F-42E5-AF6C-7E79DCB33A0A}" srcOrd="1" destOrd="0" presId="urn:microsoft.com/office/officeart/2008/layout/HalfCircleOrganizationChart"/>
    <dgm:cxn modelId="{C8565717-26B5-49CC-A89A-68AC67C5EFF5}" type="presOf" srcId="{59F38B1F-45AB-4602-965C-5501B012A7A7}" destId="{44A8A78A-897E-4AF8-8D4E-D1DD9372FE14}" srcOrd="0" destOrd="0" presId="urn:microsoft.com/office/officeart/2008/layout/HalfCircleOrganizationChart"/>
    <dgm:cxn modelId="{34D391A7-9182-4DBD-BF36-1FAD9AF057A2}" type="presOf" srcId="{362ABD41-A47A-409C-B0F4-811C34328B70}" destId="{E8C7EB58-FC38-4D56-8FCF-B0CF859ABA9C}" srcOrd="1" destOrd="0" presId="urn:microsoft.com/office/officeart/2008/layout/HalfCircleOrganizationChart"/>
    <dgm:cxn modelId="{E22C66DB-20DA-4CEB-A110-F8C1F11BDA5B}" type="presOf" srcId="{356BD638-9B13-4685-8693-EE38256FC92C}" destId="{E3829C46-62AC-4883-93C2-2033141A3AB5}" srcOrd="0" destOrd="0" presId="urn:microsoft.com/office/officeart/2008/layout/HalfCircleOrganizationChart"/>
    <dgm:cxn modelId="{8CEA155E-239A-4159-B084-38929504285F}" srcId="{F678017D-F02C-4CDD-A0D7-2F440164086E}" destId="{A48B407C-24F3-453D-9ECF-0754C3EC69CF}" srcOrd="0" destOrd="0" parTransId="{C8EE9A1C-CE60-4468-88B6-27D97412A329}" sibTransId="{4FC1B403-ACF0-4FCA-8F59-A1378552EE7A}"/>
    <dgm:cxn modelId="{A9247FAF-5FA9-4BED-9D00-2D7A378A0A6C}" type="presOf" srcId="{356BD638-9B13-4685-8693-EE38256FC92C}" destId="{164415DB-1805-49CB-8DD0-64DDA8459ED0}" srcOrd="1" destOrd="0" presId="urn:microsoft.com/office/officeart/2008/layout/HalfCircleOrganizationChart"/>
    <dgm:cxn modelId="{043E9377-E964-4D8F-A639-86E3F494161E}" srcId="{A48B407C-24F3-453D-9ECF-0754C3EC69CF}" destId="{840B3752-7915-4BAC-9B56-A8BE561949F1}" srcOrd="1" destOrd="0" parTransId="{DFDE1674-9A65-4DBE-922E-7020B5D6EF8C}" sibTransId="{E5B7DF89-3172-470B-B603-A8128FA69808}"/>
    <dgm:cxn modelId="{A209C5F4-AAA7-450D-B976-2C21AD48078B}" srcId="{A48B407C-24F3-453D-9ECF-0754C3EC69CF}" destId="{356BD638-9B13-4685-8693-EE38256FC92C}" srcOrd="4" destOrd="0" parTransId="{E7AF4508-274C-435A-9A02-000779C81F15}" sibTransId="{D897C87F-771F-46A0-84FB-26553296CCBC}"/>
    <dgm:cxn modelId="{4AC4BC17-2D05-40CB-B233-8D7A5E20810B}" srcId="{A48B407C-24F3-453D-9ECF-0754C3EC69CF}" destId="{59F38B1F-45AB-4602-965C-5501B012A7A7}" srcOrd="3" destOrd="0" parTransId="{E0DAE7EC-B056-42E3-9B87-0CFED78DA51D}" sibTransId="{342935CC-D111-45C6-A980-E3D7FA9136DB}"/>
    <dgm:cxn modelId="{63374F22-6195-42B2-A60E-038BF47ED633}" srcId="{A48B407C-24F3-453D-9ECF-0754C3EC69CF}" destId="{727FA541-090D-4C5A-A1E6-CA902F6FF579}" srcOrd="2" destOrd="0" parTransId="{D01470C1-B44C-457D-9AA8-815A164D15DD}" sibTransId="{0D5C50F5-2874-44CC-85F6-1FA43AEA6614}"/>
    <dgm:cxn modelId="{A22E76A4-C949-40EF-819C-067024A36EB6}" type="presOf" srcId="{840B3752-7915-4BAC-9B56-A8BE561949F1}" destId="{13DD24B5-6E20-4878-99D4-C3EAA7ABECC7}" srcOrd="0" destOrd="0" presId="urn:microsoft.com/office/officeart/2008/layout/HalfCircleOrganizationChart"/>
    <dgm:cxn modelId="{809D0A05-13E1-44AD-9DBE-97BAE8B2D7B0}" type="presOf" srcId="{E7AF4508-274C-435A-9A02-000779C81F15}" destId="{652C8216-5E13-42A9-9118-9357BB61AE99}" srcOrd="0" destOrd="0" presId="urn:microsoft.com/office/officeart/2008/layout/HalfCircleOrganizationChart"/>
    <dgm:cxn modelId="{4C9391FA-F66D-4FF1-B3BC-672F216F2D39}" type="presOf" srcId="{59F38B1F-45AB-4602-965C-5501B012A7A7}" destId="{3D7894D6-25DE-4E10-AF10-D18540541E51}" srcOrd="1" destOrd="0" presId="urn:microsoft.com/office/officeart/2008/layout/HalfCircleOrganizationChart"/>
    <dgm:cxn modelId="{C35230DE-DEA2-4AF4-8E3D-85E35C35F393}" type="presOf" srcId="{F678017D-F02C-4CDD-A0D7-2F440164086E}" destId="{BCEEC3A5-87E3-49B1-A47C-97467CFE9F02}" srcOrd="0" destOrd="0" presId="urn:microsoft.com/office/officeart/2008/layout/HalfCircleOrganizationChart"/>
    <dgm:cxn modelId="{787DDD79-7A88-4AC5-888A-689000585E47}" type="presParOf" srcId="{BCEEC3A5-87E3-49B1-A47C-97467CFE9F02}" destId="{931BF6F8-7226-4F37-9DE5-794B74999190}" srcOrd="0" destOrd="0" presId="urn:microsoft.com/office/officeart/2008/layout/HalfCircleOrganizationChart"/>
    <dgm:cxn modelId="{552BADD4-6DA5-4101-8677-4E4059D4A46D}" type="presParOf" srcId="{931BF6F8-7226-4F37-9DE5-794B74999190}" destId="{88130F8D-99DD-433D-B97B-1774840BB887}" srcOrd="0" destOrd="0" presId="urn:microsoft.com/office/officeart/2008/layout/HalfCircleOrganizationChart"/>
    <dgm:cxn modelId="{637A4D2F-A1FD-401E-BC73-11E79C912C52}" type="presParOf" srcId="{88130F8D-99DD-433D-B97B-1774840BB887}" destId="{A087AB3C-750D-435B-897C-5AB6A741F96C}" srcOrd="0" destOrd="0" presId="urn:microsoft.com/office/officeart/2008/layout/HalfCircleOrganizationChart"/>
    <dgm:cxn modelId="{9AAACAC1-855C-4B04-B2E8-03F80F0E6430}" type="presParOf" srcId="{88130F8D-99DD-433D-B97B-1774840BB887}" destId="{24207016-DB86-4965-91A5-81BFB8106494}" srcOrd="1" destOrd="0" presId="urn:microsoft.com/office/officeart/2008/layout/HalfCircleOrganizationChart"/>
    <dgm:cxn modelId="{907229DC-8E7C-4EA6-B7E9-4B4D38E018CC}" type="presParOf" srcId="{88130F8D-99DD-433D-B97B-1774840BB887}" destId="{5DEFE6F2-6278-4209-9C58-25FE6DF78A89}" srcOrd="2" destOrd="0" presId="urn:microsoft.com/office/officeart/2008/layout/HalfCircleOrganizationChart"/>
    <dgm:cxn modelId="{71C56A53-5696-404A-984D-70579C36DD7A}" type="presParOf" srcId="{88130F8D-99DD-433D-B97B-1774840BB887}" destId="{B68DDD25-ED9F-42E5-AF6C-7E79DCB33A0A}" srcOrd="3" destOrd="0" presId="urn:microsoft.com/office/officeart/2008/layout/HalfCircleOrganizationChart"/>
    <dgm:cxn modelId="{7051D514-4280-4D39-9999-50ABE8BE9B4E}" type="presParOf" srcId="{931BF6F8-7226-4F37-9DE5-794B74999190}" destId="{E4F39C5B-965D-4ADC-9068-A22CB2AF195E}" srcOrd="1" destOrd="0" presId="urn:microsoft.com/office/officeart/2008/layout/HalfCircleOrganizationChart"/>
    <dgm:cxn modelId="{2A645642-4CF5-4896-8E9D-A081538264E0}" type="presParOf" srcId="{E4F39C5B-965D-4ADC-9068-A22CB2AF195E}" destId="{3EC0CF2B-7851-4CBC-88F3-1953E8F4A7E8}" srcOrd="0" destOrd="0" presId="urn:microsoft.com/office/officeart/2008/layout/HalfCircleOrganizationChart"/>
    <dgm:cxn modelId="{3637641D-83D7-4E62-A943-04D24F2BE156}" type="presParOf" srcId="{E4F39C5B-965D-4ADC-9068-A22CB2AF195E}" destId="{3CE1AABA-E909-49CF-87FD-8F57653F77A2}" srcOrd="1" destOrd="0" presId="urn:microsoft.com/office/officeart/2008/layout/HalfCircleOrganizationChart"/>
    <dgm:cxn modelId="{F1A1E448-83CD-45BA-8EA0-4D05D1B7B095}" type="presParOf" srcId="{3CE1AABA-E909-49CF-87FD-8F57653F77A2}" destId="{FCA43A1B-C37E-47FA-A130-F95CEF4A19EA}" srcOrd="0" destOrd="0" presId="urn:microsoft.com/office/officeart/2008/layout/HalfCircleOrganizationChart"/>
    <dgm:cxn modelId="{C17C2AA2-EA7C-434B-A7A9-FD8B8C8EE736}" type="presParOf" srcId="{FCA43A1B-C37E-47FA-A130-F95CEF4A19EA}" destId="{13DD24B5-6E20-4878-99D4-C3EAA7ABECC7}" srcOrd="0" destOrd="0" presId="urn:microsoft.com/office/officeart/2008/layout/HalfCircleOrganizationChart"/>
    <dgm:cxn modelId="{70B0F081-523C-48BA-8473-54D17A5438CA}" type="presParOf" srcId="{FCA43A1B-C37E-47FA-A130-F95CEF4A19EA}" destId="{35520001-9D8D-4B46-B792-3A5EB93C3D51}" srcOrd="1" destOrd="0" presId="urn:microsoft.com/office/officeart/2008/layout/HalfCircleOrganizationChart"/>
    <dgm:cxn modelId="{3051B42C-4A36-41EF-94CB-299809BDE3D8}" type="presParOf" srcId="{FCA43A1B-C37E-47FA-A130-F95CEF4A19EA}" destId="{76E04AE6-5B38-43CA-A1FA-997D02F323D8}" srcOrd="2" destOrd="0" presId="urn:microsoft.com/office/officeart/2008/layout/HalfCircleOrganizationChart"/>
    <dgm:cxn modelId="{C83F2C27-17FC-45E8-A0A4-01656404A4A7}" type="presParOf" srcId="{FCA43A1B-C37E-47FA-A130-F95CEF4A19EA}" destId="{03315C9C-03C8-4377-98DA-C466FC07D716}" srcOrd="3" destOrd="0" presId="urn:microsoft.com/office/officeart/2008/layout/HalfCircleOrganizationChart"/>
    <dgm:cxn modelId="{45EF7007-47CE-41B2-A634-DF497261B62A}" type="presParOf" srcId="{3CE1AABA-E909-49CF-87FD-8F57653F77A2}" destId="{9DB8120D-1551-4898-9856-39F2DD2B9AC2}" srcOrd="1" destOrd="0" presId="urn:microsoft.com/office/officeart/2008/layout/HalfCircleOrganizationChart"/>
    <dgm:cxn modelId="{9199D204-62A1-4178-8678-9F81A65BE030}" type="presParOf" srcId="{3CE1AABA-E909-49CF-87FD-8F57653F77A2}" destId="{60E0AE33-6342-4D2A-A61C-8282E623F73E}" srcOrd="2" destOrd="0" presId="urn:microsoft.com/office/officeart/2008/layout/HalfCircleOrganizationChart"/>
    <dgm:cxn modelId="{D504FC46-D3B2-4E0F-B766-07CDFDF86D84}" type="presParOf" srcId="{E4F39C5B-965D-4ADC-9068-A22CB2AF195E}" destId="{99133FFF-D7C0-4FC1-9FC9-028C54873F59}" srcOrd="2" destOrd="0" presId="urn:microsoft.com/office/officeart/2008/layout/HalfCircleOrganizationChart"/>
    <dgm:cxn modelId="{365882EB-D17F-46F0-B282-AF8571D2B871}" type="presParOf" srcId="{E4F39C5B-965D-4ADC-9068-A22CB2AF195E}" destId="{DE3C9CD9-2048-4310-B6E2-DE1EB9158F3C}" srcOrd="3" destOrd="0" presId="urn:microsoft.com/office/officeart/2008/layout/HalfCircleOrganizationChart"/>
    <dgm:cxn modelId="{1C90F981-79C3-4437-AD27-A194B6C205ED}" type="presParOf" srcId="{DE3C9CD9-2048-4310-B6E2-DE1EB9158F3C}" destId="{E72CDB55-7337-42A7-B764-F8CF490F60BA}" srcOrd="0" destOrd="0" presId="urn:microsoft.com/office/officeart/2008/layout/HalfCircleOrganizationChart"/>
    <dgm:cxn modelId="{5BC4C9DA-4CDD-430B-9459-E92CAC0D6633}" type="presParOf" srcId="{E72CDB55-7337-42A7-B764-F8CF490F60BA}" destId="{5A0494A8-C106-47CC-A2A7-D16915EB599F}" srcOrd="0" destOrd="0" presId="urn:microsoft.com/office/officeart/2008/layout/HalfCircleOrganizationChart"/>
    <dgm:cxn modelId="{F290ED22-E792-42CB-B2A7-6181A89D2CB5}" type="presParOf" srcId="{E72CDB55-7337-42A7-B764-F8CF490F60BA}" destId="{3263EA36-22D6-4A72-9817-017447AD321D}" srcOrd="1" destOrd="0" presId="urn:microsoft.com/office/officeart/2008/layout/HalfCircleOrganizationChart"/>
    <dgm:cxn modelId="{D09E7371-6A2D-4323-BDF4-48FBC5700C69}" type="presParOf" srcId="{E72CDB55-7337-42A7-B764-F8CF490F60BA}" destId="{7C14B4DE-ADD5-4290-A91D-792FE0223E0C}" srcOrd="2" destOrd="0" presId="urn:microsoft.com/office/officeart/2008/layout/HalfCircleOrganizationChart"/>
    <dgm:cxn modelId="{DB7E3E58-3C6C-49B1-862F-47A8D0065834}" type="presParOf" srcId="{E72CDB55-7337-42A7-B764-F8CF490F60BA}" destId="{AA50C69F-869A-48F0-A2DF-DDEC8E3673AB}" srcOrd="3" destOrd="0" presId="urn:microsoft.com/office/officeart/2008/layout/HalfCircleOrganizationChart"/>
    <dgm:cxn modelId="{63A377DD-9878-4F89-9BE1-D70BE718F40E}" type="presParOf" srcId="{DE3C9CD9-2048-4310-B6E2-DE1EB9158F3C}" destId="{1A916917-0A68-469C-BED7-60CDA7CCF6CB}" srcOrd="1" destOrd="0" presId="urn:microsoft.com/office/officeart/2008/layout/HalfCircleOrganizationChart"/>
    <dgm:cxn modelId="{7078500C-0635-4B7B-AFBB-0D5F794D65BE}" type="presParOf" srcId="{DE3C9CD9-2048-4310-B6E2-DE1EB9158F3C}" destId="{D0B42C34-BC70-4134-A6DC-9D2CBE9B8EB7}" srcOrd="2" destOrd="0" presId="urn:microsoft.com/office/officeart/2008/layout/HalfCircleOrganizationChart"/>
    <dgm:cxn modelId="{872CAB52-CC4B-4327-9044-C49DD3B13D90}" type="presParOf" srcId="{E4F39C5B-965D-4ADC-9068-A22CB2AF195E}" destId="{AB51AEFD-C774-4156-BFC1-86C2A26E1D64}" srcOrd="4" destOrd="0" presId="urn:microsoft.com/office/officeart/2008/layout/HalfCircleOrganizationChart"/>
    <dgm:cxn modelId="{28E78EB5-A20B-4E54-AAF0-6DD27F467548}" type="presParOf" srcId="{E4F39C5B-965D-4ADC-9068-A22CB2AF195E}" destId="{6F176F7E-E8E3-421E-B32F-CF54243F5D39}" srcOrd="5" destOrd="0" presId="urn:microsoft.com/office/officeart/2008/layout/HalfCircleOrganizationChart"/>
    <dgm:cxn modelId="{43D0DF3A-3905-47B3-B03E-5829DFA68FF6}" type="presParOf" srcId="{6F176F7E-E8E3-421E-B32F-CF54243F5D39}" destId="{150042BB-0454-403C-A282-00FB12FBE972}" srcOrd="0" destOrd="0" presId="urn:microsoft.com/office/officeart/2008/layout/HalfCircleOrganizationChart"/>
    <dgm:cxn modelId="{282C3856-49E3-4FE3-935D-203E8C323E9C}" type="presParOf" srcId="{150042BB-0454-403C-A282-00FB12FBE972}" destId="{44A8A78A-897E-4AF8-8D4E-D1DD9372FE14}" srcOrd="0" destOrd="0" presId="urn:microsoft.com/office/officeart/2008/layout/HalfCircleOrganizationChart"/>
    <dgm:cxn modelId="{91281DCE-2485-4340-8021-B83414502663}" type="presParOf" srcId="{150042BB-0454-403C-A282-00FB12FBE972}" destId="{F156B281-1BDF-4F8B-B00E-82B12D3AA9A0}" srcOrd="1" destOrd="0" presId="urn:microsoft.com/office/officeart/2008/layout/HalfCircleOrganizationChart"/>
    <dgm:cxn modelId="{24642320-64B8-4ACA-B682-D2F650F421FB}" type="presParOf" srcId="{150042BB-0454-403C-A282-00FB12FBE972}" destId="{CBFB5D3B-C0A3-42DC-8961-517FA33A3730}" srcOrd="2" destOrd="0" presId="urn:microsoft.com/office/officeart/2008/layout/HalfCircleOrganizationChart"/>
    <dgm:cxn modelId="{5A6E50FE-1C72-4786-8292-3A116042CA38}" type="presParOf" srcId="{150042BB-0454-403C-A282-00FB12FBE972}" destId="{3D7894D6-25DE-4E10-AF10-D18540541E51}" srcOrd="3" destOrd="0" presId="urn:microsoft.com/office/officeart/2008/layout/HalfCircleOrganizationChart"/>
    <dgm:cxn modelId="{DC0F8D30-2C96-4140-9EBE-39397A3487AF}" type="presParOf" srcId="{6F176F7E-E8E3-421E-B32F-CF54243F5D39}" destId="{E43FEC13-022D-4A8B-AA7F-A6A82AD62215}" srcOrd="1" destOrd="0" presId="urn:microsoft.com/office/officeart/2008/layout/HalfCircleOrganizationChart"/>
    <dgm:cxn modelId="{CEF7D184-4ABE-4B89-81C7-72ACE2850936}" type="presParOf" srcId="{6F176F7E-E8E3-421E-B32F-CF54243F5D39}" destId="{B8521DF7-2C30-4321-92EE-A0136184B351}" srcOrd="2" destOrd="0" presId="urn:microsoft.com/office/officeart/2008/layout/HalfCircleOrganizationChart"/>
    <dgm:cxn modelId="{632A570A-4D87-4509-91A5-7F9A3C451804}" type="presParOf" srcId="{E4F39C5B-965D-4ADC-9068-A22CB2AF195E}" destId="{652C8216-5E13-42A9-9118-9357BB61AE99}" srcOrd="6" destOrd="0" presId="urn:microsoft.com/office/officeart/2008/layout/HalfCircleOrganizationChart"/>
    <dgm:cxn modelId="{9E9FA7E8-C157-4C79-91A6-14E767DFB215}" type="presParOf" srcId="{E4F39C5B-965D-4ADC-9068-A22CB2AF195E}" destId="{F6123F5D-AF7A-40D8-AAF1-C89551492B27}" srcOrd="7" destOrd="0" presId="urn:microsoft.com/office/officeart/2008/layout/HalfCircleOrganizationChart"/>
    <dgm:cxn modelId="{E69CC6EA-83D3-4A2B-9694-ADE134E85E04}" type="presParOf" srcId="{F6123F5D-AF7A-40D8-AAF1-C89551492B27}" destId="{90B36736-4AB2-42DB-A94F-2DC896DCE46E}" srcOrd="0" destOrd="0" presId="urn:microsoft.com/office/officeart/2008/layout/HalfCircleOrganizationChart"/>
    <dgm:cxn modelId="{5D1851C2-CFBD-48F7-863D-9847B4340EE3}" type="presParOf" srcId="{90B36736-4AB2-42DB-A94F-2DC896DCE46E}" destId="{E3829C46-62AC-4883-93C2-2033141A3AB5}" srcOrd="0" destOrd="0" presId="urn:microsoft.com/office/officeart/2008/layout/HalfCircleOrganizationChart"/>
    <dgm:cxn modelId="{254BF3DE-FAED-4DC8-BEC2-D75787D311D8}" type="presParOf" srcId="{90B36736-4AB2-42DB-A94F-2DC896DCE46E}" destId="{6CBD5659-10AA-4784-B30F-24CAA8DD1E8F}" srcOrd="1" destOrd="0" presId="urn:microsoft.com/office/officeart/2008/layout/HalfCircleOrganizationChart"/>
    <dgm:cxn modelId="{8EA86081-0393-4502-B14D-7C82F0FB6828}" type="presParOf" srcId="{90B36736-4AB2-42DB-A94F-2DC896DCE46E}" destId="{DC22C9F6-120E-4E9B-B628-866F48EB96A1}" srcOrd="2" destOrd="0" presId="urn:microsoft.com/office/officeart/2008/layout/HalfCircleOrganizationChart"/>
    <dgm:cxn modelId="{CD17AEC2-02C0-44D4-9A52-1696B33232F9}" type="presParOf" srcId="{90B36736-4AB2-42DB-A94F-2DC896DCE46E}" destId="{164415DB-1805-49CB-8DD0-64DDA8459ED0}" srcOrd="3" destOrd="0" presId="urn:microsoft.com/office/officeart/2008/layout/HalfCircleOrganizationChart"/>
    <dgm:cxn modelId="{B4F0A39B-7F5D-4AFD-8227-51D591B79998}" type="presParOf" srcId="{F6123F5D-AF7A-40D8-AAF1-C89551492B27}" destId="{0E40D5D5-B422-4A03-ACFD-24ADF2E9111A}" srcOrd="1" destOrd="0" presId="urn:microsoft.com/office/officeart/2008/layout/HalfCircleOrganizationChart"/>
    <dgm:cxn modelId="{698E36DA-4BEA-4CAA-9483-AB597FE2B8B9}" type="presParOf" srcId="{F6123F5D-AF7A-40D8-AAF1-C89551492B27}" destId="{3C7A4F6C-FDCD-4577-975F-F9046A9B3051}" srcOrd="2" destOrd="0" presId="urn:microsoft.com/office/officeart/2008/layout/HalfCircleOrganizationChart"/>
    <dgm:cxn modelId="{D5072494-29BD-4351-89CC-EE6F5F3BA748}" type="presParOf" srcId="{931BF6F8-7226-4F37-9DE5-794B74999190}" destId="{69FE427C-7BF2-4C12-AA62-94B35518568A}" srcOrd="2" destOrd="0" presId="urn:microsoft.com/office/officeart/2008/layout/HalfCircleOrganizationChart"/>
    <dgm:cxn modelId="{A7BD9279-328E-46B6-AA7B-17E5F6B5C945}" type="presParOf" srcId="{69FE427C-7BF2-4C12-AA62-94B35518568A}" destId="{472B1C1B-243E-4AF0-8EB7-D8F47243B27F}" srcOrd="0" destOrd="0" presId="urn:microsoft.com/office/officeart/2008/layout/HalfCircleOrganizationChart"/>
    <dgm:cxn modelId="{A1FF27CB-B27B-43C9-A791-2795AB52CA4F}" type="presParOf" srcId="{69FE427C-7BF2-4C12-AA62-94B35518568A}" destId="{BA60D993-AB8C-4AB0-8A8B-532C813ABCD6}" srcOrd="1" destOrd="0" presId="urn:microsoft.com/office/officeart/2008/layout/HalfCircleOrganizationChart"/>
    <dgm:cxn modelId="{68DE9758-2EFA-4311-9AC9-EEDFCEF77B5B}" type="presParOf" srcId="{BA60D993-AB8C-4AB0-8A8B-532C813ABCD6}" destId="{07B36357-951C-417D-8AC9-2136DD459B42}" srcOrd="0" destOrd="0" presId="urn:microsoft.com/office/officeart/2008/layout/HalfCircleOrganizationChart"/>
    <dgm:cxn modelId="{299F49E2-F312-4889-8959-23123C90062A}" type="presParOf" srcId="{07B36357-951C-417D-8AC9-2136DD459B42}" destId="{50CCB83B-BA95-4A5D-9BBC-F89A3890C3ED}" srcOrd="0" destOrd="0" presId="urn:microsoft.com/office/officeart/2008/layout/HalfCircleOrganizationChart"/>
    <dgm:cxn modelId="{F86BAEE1-B60A-4A14-BD64-CF8BF74EB573}" type="presParOf" srcId="{07B36357-951C-417D-8AC9-2136DD459B42}" destId="{7C8A4F13-5764-427E-AE0F-D5E124A651EA}" srcOrd="1" destOrd="0" presId="urn:microsoft.com/office/officeart/2008/layout/HalfCircleOrganizationChart"/>
    <dgm:cxn modelId="{93B40762-F001-4022-97E7-9CA50F17EB29}" type="presParOf" srcId="{07B36357-951C-417D-8AC9-2136DD459B42}" destId="{0EE6CC24-61D9-451D-A9FF-649452675924}" srcOrd="2" destOrd="0" presId="urn:microsoft.com/office/officeart/2008/layout/HalfCircleOrganizationChart"/>
    <dgm:cxn modelId="{189073AA-D41B-441A-871A-D862B8DADAD9}" type="presParOf" srcId="{07B36357-951C-417D-8AC9-2136DD459B42}" destId="{E8C7EB58-FC38-4D56-8FCF-B0CF859ABA9C}" srcOrd="3" destOrd="0" presId="urn:microsoft.com/office/officeart/2008/layout/HalfCircleOrganizationChart"/>
    <dgm:cxn modelId="{F71B5588-A235-4623-91CC-319FFD1F76AA}" type="presParOf" srcId="{BA60D993-AB8C-4AB0-8A8B-532C813ABCD6}" destId="{FE85556C-D680-441F-8442-34EF2C6B7643}" srcOrd="1" destOrd="0" presId="urn:microsoft.com/office/officeart/2008/layout/HalfCircleOrganizationChart"/>
    <dgm:cxn modelId="{D36AB6C7-3D18-45B8-A6C9-608A3386C561}" type="presParOf" srcId="{BA60D993-AB8C-4AB0-8A8B-532C813ABCD6}" destId="{3928AA57-B1B2-4D63-9AAB-1C312834C21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743" y="195992"/>
          <a:ext cx="3728533" cy="43865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94201" y="217073"/>
          <a:ext cx="3711952" cy="310091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87170" y="3661370"/>
          <a:ext cx="3355680" cy="74567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READING</a:t>
          </a:r>
        </a:p>
      </dsp:txBody>
      <dsp:txXfrm>
        <a:off x="187170" y="3661370"/>
        <a:ext cx="3355680" cy="745671"/>
      </dsp:txXfrm>
    </dsp:sp>
    <dsp:sp modelId="{F8868911-C9A5-4CE4-8865-4E08C293274B}">
      <dsp:nvSpPr>
        <dsp:cNvPr id="0" name=""/>
        <dsp:cNvSpPr/>
      </dsp:nvSpPr>
      <dsp:spPr>
        <a:xfrm>
          <a:off x="187170" y="3222684"/>
          <a:ext cx="3355680" cy="43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187170" y="3222684"/>
        <a:ext cx="3355680" cy="438686"/>
      </dsp:txXfrm>
    </dsp:sp>
    <dsp:sp modelId="{EAF9549E-A938-4718-A3C8-E47C3969E41D}">
      <dsp:nvSpPr>
        <dsp:cNvPr id="0" name=""/>
        <dsp:cNvSpPr/>
      </dsp:nvSpPr>
      <dsp:spPr>
        <a:xfrm>
          <a:off x="4536339" y="239683"/>
          <a:ext cx="3728533" cy="43865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492096" y="152302"/>
          <a:ext cx="3817019" cy="3376913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722765" y="3705061"/>
          <a:ext cx="3355680" cy="745671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/>
            <a:t>SPEAKING</a:t>
          </a:r>
        </a:p>
      </dsp:txBody>
      <dsp:txXfrm>
        <a:off x="4722765" y="3705061"/>
        <a:ext cx="3355680" cy="745671"/>
      </dsp:txXfrm>
    </dsp:sp>
    <dsp:sp modelId="{DEC6C3A8-5200-414E-B66A-11B39AEE7FAA}">
      <dsp:nvSpPr>
        <dsp:cNvPr id="0" name=""/>
        <dsp:cNvSpPr/>
      </dsp:nvSpPr>
      <dsp:spPr>
        <a:xfrm>
          <a:off x="4722765" y="3266375"/>
          <a:ext cx="3355680" cy="438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722765" y="3266375"/>
        <a:ext cx="3355680" cy="4386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B1C1B-243E-4AF0-8EB7-D8F47243B27F}">
      <dsp:nvSpPr>
        <dsp:cNvPr id="0" name=""/>
        <dsp:cNvSpPr/>
      </dsp:nvSpPr>
      <dsp:spPr>
        <a:xfrm>
          <a:off x="4622759" y="1556689"/>
          <a:ext cx="1039885" cy="751724"/>
        </a:xfrm>
        <a:custGeom>
          <a:avLst/>
          <a:gdLst/>
          <a:ahLst/>
          <a:cxnLst/>
          <a:rect l="0" t="0" r="0" b="0"/>
          <a:pathLst>
            <a:path>
              <a:moveTo>
                <a:pt x="1039885" y="0"/>
              </a:moveTo>
              <a:lnTo>
                <a:pt x="1039885" y="751724"/>
              </a:lnTo>
              <a:lnTo>
                <a:pt x="0" y="751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8216-5E13-42A9-9118-9357BB61AE99}">
      <dsp:nvSpPr>
        <dsp:cNvPr id="0" name=""/>
        <dsp:cNvSpPr/>
      </dsp:nvSpPr>
      <dsp:spPr>
        <a:xfrm>
          <a:off x="5662644" y="1556689"/>
          <a:ext cx="4547932" cy="230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2184"/>
              </a:lnTo>
              <a:lnTo>
                <a:pt x="4547932" y="2042184"/>
              </a:lnTo>
              <a:lnTo>
                <a:pt x="4547932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AEFD-C774-4156-BFC1-86C2A26E1D64}">
      <dsp:nvSpPr>
        <dsp:cNvPr id="0" name=""/>
        <dsp:cNvSpPr/>
      </dsp:nvSpPr>
      <dsp:spPr>
        <a:xfrm>
          <a:off x="5662644" y="1556689"/>
          <a:ext cx="1661336" cy="2305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2184"/>
              </a:lnTo>
              <a:lnTo>
                <a:pt x="1661336" y="2042184"/>
              </a:lnTo>
              <a:lnTo>
                <a:pt x="1661336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33FFF-D7C0-4FC1-9FC9-028C54873F59}">
      <dsp:nvSpPr>
        <dsp:cNvPr id="0" name=""/>
        <dsp:cNvSpPr/>
      </dsp:nvSpPr>
      <dsp:spPr>
        <a:xfrm>
          <a:off x="4292025" y="1556689"/>
          <a:ext cx="1370619" cy="2305288"/>
        </a:xfrm>
        <a:custGeom>
          <a:avLst/>
          <a:gdLst/>
          <a:ahLst/>
          <a:cxnLst/>
          <a:rect l="0" t="0" r="0" b="0"/>
          <a:pathLst>
            <a:path>
              <a:moveTo>
                <a:pt x="1370619" y="0"/>
              </a:moveTo>
              <a:lnTo>
                <a:pt x="1370619" y="2042184"/>
              </a:lnTo>
              <a:lnTo>
                <a:pt x="0" y="2042184"/>
              </a:lnTo>
              <a:lnTo>
                <a:pt x="0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CF2B-7851-4CBC-88F3-1953E8F4A7E8}">
      <dsp:nvSpPr>
        <dsp:cNvPr id="0" name=""/>
        <dsp:cNvSpPr/>
      </dsp:nvSpPr>
      <dsp:spPr>
        <a:xfrm>
          <a:off x="1260070" y="1556689"/>
          <a:ext cx="4402574" cy="2305288"/>
        </a:xfrm>
        <a:custGeom>
          <a:avLst/>
          <a:gdLst/>
          <a:ahLst/>
          <a:cxnLst/>
          <a:rect l="0" t="0" r="0" b="0"/>
          <a:pathLst>
            <a:path>
              <a:moveTo>
                <a:pt x="4402574" y="0"/>
              </a:moveTo>
              <a:lnTo>
                <a:pt x="4402574" y="2042184"/>
              </a:lnTo>
              <a:lnTo>
                <a:pt x="0" y="2042184"/>
              </a:lnTo>
              <a:lnTo>
                <a:pt x="0" y="2305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7016-DB86-4965-91A5-81BFB8106494}">
      <dsp:nvSpPr>
        <dsp:cNvPr id="0" name=""/>
        <dsp:cNvSpPr/>
      </dsp:nvSpPr>
      <dsp:spPr>
        <a:xfrm>
          <a:off x="5036207" y="303815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FE6F2-6278-4209-9C58-25FE6DF78A89}">
      <dsp:nvSpPr>
        <dsp:cNvPr id="0" name=""/>
        <dsp:cNvSpPr/>
      </dsp:nvSpPr>
      <dsp:spPr>
        <a:xfrm>
          <a:off x="5036207" y="303815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AB3C-750D-435B-897C-5AB6A741F96C}">
      <dsp:nvSpPr>
        <dsp:cNvPr id="0" name=""/>
        <dsp:cNvSpPr/>
      </dsp:nvSpPr>
      <dsp:spPr>
        <a:xfrm>
          <a:off x="4409770" y="529332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rgbClr val="FF0000"/>
              </a:solidFill>
              <a:latin typeface="ChronicaPro-Book"/>
            </a:rPr>
            <a:t>acne</a:t>
          </a:r>
        </a:p>
      </dsp:txBody>
      <dsp:txXfrm>
        <a:off x="4409770" y="529332"/>
        <a:ext cx="2505748" cy="801839"/>
      </dsp:txXfrm>
    </dsp:sp>
    <dsp:sp modelId="{35520001-9D8D-4B46-B792-3A5EB93C3D51}">
      <dsp:nvSpPr>
        <dsp:cNvPr id="0" name=""/>
        <dsp:cNvSpPr/>
      </dsp:nvSpPr>
      <dsp:spPr>
        <a:xfrm>
          <a:off x="633633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4AE6-5B38-43CA-A1FA-997D02F323D8}">
      <dsp:nvSpPr>
        <dsp:cNvPr id="0" name=""/>
        <dsp:cNvSpPr/>
      </dsp:nvSpPr>
      <dsp:spPr>
        <a:xfrm>
          <a:off x="633633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D24B5-6E20-4878-99D4-C3EAA7ABECC7}">
      <dsp:nvSpPr>
        <dsp:cNvPr id="0" name=""/>
        <dsp:cNvSpPr/>
      </dsp:nvSpPr>
      <dsp:spPr>
        <a:xfrm>
          <a:off x="7196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sp:txBody>
      <dsp:txXfrm>
        <a:off x="7196" y="4087494"/>
        <a:ext cx="2505748" cy="801839"/>
      </dsp:txXfrm>
    </dsp:sp>
    <dsp:sp modelId="{3263EA36-22D6-4A72-9817-017447AD321D}">
      <dsp:nvSpPr>
        <dsp:cNvPr id="0" name=""/>
        <dsp:cNvSpPr/>
      </dsp:nvSpPr>
      <dsp:spPr>
        <a:xfrm>
          <a:off x="3665588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B4DE-ADD5-4290-A91D-792FE0223E0C}">
      <dsp:nvSpPr>
        <dsp:cNvPr id="0" name=""/>
        <dsp:cNvSpPr/>
      </dsp:nvSpPr>
      <dsp:spPr>
        <a:xfrm>
          <a:off x="3665588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494A8-C106-47CC-A2A7-D16915EB599F}">
      <dsp:nvSpPr>
        <dsp:cNvPr id="0" name=""/>
        <dsp:cNvSpPr/>
      </dsp:nvSpPr>
      <dsp:spPr>
        <a:xfrm>
          <a:off x="3039151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sp:txBody>
      <dsp:txXfrm>
        <a:off x="3039151" y="4087494"/>
        <a:ext cx="2505748" cy="801839"/>
      </dsp:txXfrm>
    </dsp:sp>
    <dsp:sp modelId="{F156B281-1BDF-4F8B-B00E-82B12D3AA9A0}">
      <dsp:nvSpPr>
        <dsp:cNvPr id="0" name=""/>
        <dsp:cNvSpPr/>
      </dsp:nvSpPr>
      <dsp:spPr>
        <a:xfrm>
          <a:off x="6697544" y="3861977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B5D3B-C0A3-42DC-8961-517FA33A3730}">
      <dsp:nvSpPr>
        <dsp:cNvPr id="0" name=""/>
        <dsp:cNvSpPr/>
      </dsp:nvSpPr>
      <dsp:spPr>
        <a:xfrm>
          <a:off x="6697544" y="3861977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A78A-897E-4AF8-8D4E-D1DD9372FE14}">
      <dsp:nvSpPr>
        <dsp:cNvPr id="0" name=""/>
        <dsp:cNvSpPr/>
      </dsp:nvSpPr>
      <dsp:spPr>
        <a:xfrm>
          <a:off x="6071106" y="4087494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- more girls have acne than boys.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rgbClr val="00A9A5"/>
              </a:solidFill>
              <a:latin typeface="ChronicaPro-Book"/>
            </a:rPr>
            <a:t>- not a serious disease</a:t>
          </a:r>
        </a:p>
      </dsp:txBody>
      <dsp:txXfrm>
        <a:off x="6071106" y="4087494"/>
        <a:ext cx="2505748" cy="801839"/>
      </dsp:txXfrm>
    </dsp:sp>
    <dsp:sp modelId="{6CBD5659-10AA-4784-B30F-24CAA8DD1E8F}">
      <dsp:nvSpPr>
        <dsp:cNvPr id="0" name=""/>
        <dsp:cNvSpPr/>
      </dsp:nvSpPr>
      <dsp:spPr>
        <a:xfrm>
          <a:off x="9656819" y="3861977"/>
          <a:ext cx="1107515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2C9F6-120E-4E9B-B628-866F48EB96A1}">
      <dsp:nvSpPr>
        <dsp:cNvPr id="0" name=""/>
        <dsp:cNvSpPr/>
      </dsp:nvSpPr>
      <dsp:spPr>
        <a:xfrm>
          <a:off x="9656819" y="3861977"/>
          <a:ext cx="1107515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29C46-62AC-4883-93C2-2033141A3AB5}">
      <dsp:nvSpPr>
        <dsp:cNvPr id="0" name=""/>
        <dsp:cNvSpPr/>
      </dsp:nvSpPr>
      <dsp:spPr>
        <a:xfrm>
          <a:off x="9103062" y="4087494"/>
          <a:ext cx="2215031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A9A5"/>
              </a:solidFill>
              <a:latin typeface="ChronicaPro-Book"/>
            </a:rPr>
            <a:t>Tips</a:t>
          </a:r>
        </a:p>
      </dsp:txBody>
      <dsp:txXfrm>
        <a:off x="9103062" y="4087494"/>
        <a:ext cx="2215031" cy="801839"/>
      </dsp:txXfrm>
    </dsp:sp>
    <dsp:sp modelId="{7C8A4F13-5764-427E-AE0F-D5E124A651EA}">
      <dsp:nvSpPr>
        <dsp:cNvPr id="0" name=""/>
        <dsp:cNvSpPr/>
      </dsp:nvSpPr>
      <dsp:spPr>
        <a:xfrm>
          <a:off x="3520230" y="2082896"/>
          <a:ext cx="1252874" cy="125287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6CC24-61D9-451D-A9FF-649452675924}">
      <dsp:nvSpPr>
        <dsp:cNvPr id="0" name=""/>
        <dsp:cNvSpPr/>
      </dsp:nvSpPr>
      <dsp:spPr>
        <a:xfrm>
          <a:off x="3520230" y="2082896"/>
          <a:ext cx="1252874" cy="125287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CB83B-BA95-4A5D-9BBC-F89A3890C3ED}">
      <dsp:nvSpPr>
        <dsp:cNvPr id="0" name=""/>
        <dsp:cNvSpPr/>
      </dsp:nvSpPr>
      <dsp:spPr>
        <a:xfrm>
          <a:off x="2893793" y="2308413"/>
          <a:ext cx="2505748" cy="8018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A9A5"/>
              </a:solidFill>
              <a:latin typeface="ChronicaPro-Book"/>
            </a:rPr>
            <a:t>a skin condition</a:t>
          </a:r>
        </a:p>
      </dsp:txBody>
      <dsp:txXfrm>
        <a:off x="2893793" y="2308413"/>
        <a:ext cx="2505748" cy="801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2424" y="1469551"/>
            <a:ext cx="5648632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4400" b="1" dirty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7590503" y="6412190"/>
            <a:ext cx="4321081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ZALO: 0349895579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248" y="1899694"/>
            <a:ext cx="3810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805" y="782194"/>
            <a:ext cx="2181659" cy="119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7104C0B-D1A8-4AD9-B97C-A9DF126D7CB6}"/>
              </a:ext>
            </a:extLst>
          </p:cNvPr>
          <p:cNvSpPr txBox="1"/>
          <p:nvPr/>
        </p:nvSpPr>
        <p:spPr>
          <a:xfrm>
            <a:off x="2833451" y="5911228"/>
            <a:ext cx="171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 (Body)"/>
              </a:rPr>
              <a:t>sunburn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A965DA-EC23-4465-882F-C5D36B3B1735}"/>
              </a:ext>
            </a:extLst>
          </p:cNvPr>
          <p:cNvSpPr txBox="1"/>
          <p:nvPr/>
        </p:nvSpPr>
        <p:spPr>
          <a:xfrm>
            <a:off x="1126888" y="3454346"/>
            <a:ext cx="23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 (Body)"/>
              </a:rPr>
              <a:t>chapped skin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8A6539-B65D-4E95-A9D3-529CB22D0CA9}"/>
              </a:ext>
            </a:extLst>
          </p:cNvPr>
          <p:cNvSpPr txBox="1"/>
          <p:nvPr/>
        </p:nvSpPr>
        <p:spPr>
          <a:xfrm>
            <a:off x="4802149" y="3401364"/>
            <a:ext cx="143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alibri (Body)"/>
              </a:rPr>
              <a:t>acne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DEEC0AA-286C-45BB-8A7B-DF8669271D16}"/>
              </a:ext>
            </a:extLst>
          </p:cNvPr>
          <p:cNvSpPr/>
          <p:nvPr/>
        </p:nvSpPr>
        <p:spPr>
          <a:xfrm>
            <a:off x="6736741" y="2290679"/>
            <a:ext cx="5394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i="1" dirty="0">
                <a:solidFill>
                  <a:schemeClr val="bg2">
                    <a:lumMod val="25000"/>
                  </a:schemeClr>
                </a:solidFill>
              </a:rPr>
              <a:t>Which skin condition is the most common among teenagers?</a:t>
            </a:r>
            <a:endParaRPr lang="en-US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974" t="9052" r="2193" b="15392"/>
          <a:stretch/>
        </p:blipFill>
        <p:spPr>
          <a:xfrm>
            <a:off x="2299884" y="889965"/>
            <a:ext cx="5549900" cy="64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108" t="2359" r="3097" b="3917"/>
          <a:stretch/>
        </p:blipFill>
        <p:spPr>
          <a:xfrm>
            <a:off x="1103046" y="1568634"/>
            <a:ext cx="2472334" cy="1862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064" y="1537665"/>
            <a:ext cx="2441661" cy="18935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3391" y="3930076"/>
            <a:ext cx="2620737" cy="18640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1163" y="3454346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9682" y="341406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83391" y="5940724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3.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1760" y="88857"/>
            <a:ext cx="976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</a:rPr>
              <a:t>Work in pairs. Discuss and write each word or phrase under the correct picture.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72507" y="2049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.VnArabia" pitchFamily="34" charset="0"/>
              </a:rPr>
              <a:t>1</a:t>
            </a:r>
            <a:endParaRPr lang="en-US" sz="3600" b="1" dirty="0">
              <a:solidFill>
                <a:schemeClr val="bg1"/>
              </a:solidFill>
              <a:latin typeface=".VnArabi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18365" y="382641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Acne is the most common skin condition among teenagers.</a:t>
            </a:r>
          </a:p>
          <a:p>
            <a:pPr>
              <a:lnSpc>
                <a:spcPct val="150000"/>
              </a:lnSpc>
            </a:pP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acne-is-a-skin-conditionit-cau165699068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6842" y="737492"/>
            <a:ext cx="609600" cy="609600"/>
          </a:xfrm>
        </p:spPr>
      </p:pic>
      <p:sp>
        <p:nvSpPr>
          <p:cNvPr id="6" name="TextBox 5"/>
          <p:cNvSpPr txBox="1"/>
          <p:nvPr/>
        </p:nvSpPr>
        <p:spPr>
          <a:xfrm>
            <a:off x="1498026" y="104805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0176" y="737492"/>
            <a:ext cx="107029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 Acne is a skin condition, it causes small, red spots on the face and the back. It affects 70-80% of young people between 12 and 30. More girls have acne than boys. It’s not a serious disease but young people want to avoid it.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  Here are some tips for taking care of skin with acne.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Go to bed early and get enough sleep.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Eat more fruit and vegetables, and less fast food.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Wash your face with special soap for acne, but no more than twice a day.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Don’t touch or pop spots, especially when your hands are dirty.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   If it gets serious, see a doctor.</a:t>
            </a:r>
          </a:p>
          <a:p>
            <a:pPr>
              <a:lnSpc>
                <a:spcPct val="150000"/>
              </a:lnSpc>
            </a:pP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043996" y="7386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2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9" name="here-are-some-tips-for-taking-1656990725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2372036"/>
            <a:ext cx="609600" cy="609600"/>
          </a:xfrm>
          <a:prstGeom prst="rect">
            <a:avLst/>
          </a:prstGeom>
        </p:spPr>
      </p:pic>
      <p:pic>
        <p:nvPicPr>
          <p:cNvPr id="10" name="go-to-bed-early-and-get-enough1656990749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39196" y="3050460"/>
            <a:ext cx="609600" cy="609600"/>
          </a:xfrm>
          <a:prstGeom prst="rect">
            <a:avLst/>
          </a:prstGeom>
        </p:spPr>
      </p:pic>
      <p:pic>
        <p:nvPicPr>
          <p:cNvPr id="11" name="eat-more-fruit-and-vegetablesa1656990773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3660060"/>
            <a:ext cx="609600" cy="609600"/>
          </a:xfrm>
          <a:prstGeom prst="rect">
            <a:avLst/>
          </a:prstGeom>
        </p:spPr>
      </p:pic>
      <p:pic>
        <p:nvPicPr>
          <p:cNvPr id="12" name="wash-your-face-with-special-so1656990797.mp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0775" y="4262288"/>
            <a:ext cx="609600" cy="609600"/>
          </a:xfrm>
          <a:prstGeom prst="rect">
            <a:avLst/>
          </a:prstGeom>
        </p:spPr>
      </p:pic>
      <p:pic>
        <p:nvPicPr>
          <p:cNvPr id="13" name="dont-touch-or-pop-spotsespeci1656990818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04852" y="4864516"/>
            <a:ext cx="609600" cy="609600"/>
          </a:xfrm>
          <a:prstGeom prst="rect">
            <a:avLst/>
          </a:prstGeom>
        </p:spPr>
      </p:pic>
      <p:pic>
        <p:nvPicPr>
          <p:cNvPr id="14" name="if-it-gets-serioussee-a-doctor1656990840.mp3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9600" y="5474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4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9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5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98026" y="104805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7736" y="14273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521" y="400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590" y="1468232"/>
            <a:ext cx="2638425" cy="3257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915" y="1468232"/>
            <a:ext cx="3381375" cy="32670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555015" y="2500107"/>
            <a:ext cx="2755900" cy="787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555015" y="3287507"/>
            <a:ext cx="2755900" cy="11303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55015" y="2500107"/>
            <a:ext cx="2755900" cy="13525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55015" y="3852657"/>
            <a:ext cx="2755900" cy="587673"/>
          </a:xfrm>
          <a:prstGeom prst="straightConnector1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38" t="1103" r="1866" b="2056"/>
          <a:stretch/>
        </p:blipFill>
        <p:spPr>
          <a:xfrm>
            <a:off x="714310" y="1099206"/>
            <a:ext cx="5100271" cy="4521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0224" y="432261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4310" y="39132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095" y="2886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AF37BE-30AD-40FB-9624-AF0BCF7AC550}"/>
              </a:ext>
            </a:extLst>
          </p:cNvPr>
          <p:cNvSpPr txBox="1"/>
          <p:nvPr/>
        </p:nvSpPr>
        <p:spPr>
          <a:xfrm>
            <a:off x="6114683" y="2574976"/>
            <a:ext cx="6063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Acne is a skin condition. It causes small, red spots on the face and the back. It affects 70 -80% of young people between 12 and 30. More girls have acne than boys. </a:t>
            </a:r>
          </a:p>
        </p:txBody>
      </p:sp>
      <p:sp>
        <p:nvSpPr>
          <p:cNvPr id="10" name="Oval 9"/>
          <p:cNvSpPr/>
          <p:nvPr/>
        </p:nvSpPr>
        <p:spPr>
          <a:xfrm>
            <a:off x="1001712" y="1907049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001712" y="5220751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7986256" y="989277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7941E"/>
                </a:solidFill>
              </a:rPr>
              <a:t>Evidence</a:t>
            </a:r>
            <a:endParaRPr lang="en-GB" sz="2800" b="1" dirty="0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7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95" y="1116611"/>
            <a:ext cx="5202713" cy="46388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7524" y="406340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1610" y="36539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395" y="2627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18527" y="191432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68924" y="3448747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973556" y="963356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8924" y="533555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AF37BE-30AD-40FB-9624-AF0BCF7AC550}"/>
              </a:ext>
            </a:extLst>
          </p:cNvPr>
          <p:cNvSpPr txBox="1"/>
          <p:nvPr/>
        </p:nvSpPr>
        <p:spPr>
          <a:xfrm>
            <a:off x="6498999" y="1498821"/>
            <a:ext cx="565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It affects 70-80% of young people between 12 and 30.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88ED3E-4C63-4A62-86C1-0A8A094A9118}"/>
              </a:ext>
            </a:extLst>
          </p:cNvPr>
          <p:cNvSpPr txBox="1"/>
          <p:nvPr/>
        </p:nvSpPr>
        <p:spPr>
          <a:xfrm>
            <a:off x="6498999" y="2977671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accent6"/>
                </a:solidFill>
              </a:rPr>
              <a:t>Wash </a:t>
            </a:r>
            <a:r>
              <a:rPr lang="en-US" sz="2400" b="1" dirty="0">
                <a:solidFill>
                  <a:schemeClr val="accent6"/>
                </a:solidFill>
              </a:rPr>
              <a:t>your face with special soap for acne, but no more than twice a day.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0C3B4CC-53E8-4CE0-83DF-2A5E978F39EF}"/>
              </a:ext>
            </a:extLst>
          </p:cNvPr>
          <p:cNvSpPr txBox="1"/>
          <p:nvPr/>
        </p:nvSpPr>
        <p:spPr>
          <a:xfrm>
            <a:off x="6498999" y="4456521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Here are some tips for taking care of skin with </a:t>
            </a:r>
            <a:r>
              <a:rPr lang="en-US" sz="2400" b="1" dirty="0">
                <a:solidFill>
                  <a:srgbClr val="FF0000"/>
                </a:solidFill>
              </a:rPr>
              <a:t>acne</a:t>
            </a:r>
            <a:r>
              <a:rPr lang="en-US" sz="2400" b="1" dirty="0">
                <a:solidFill>
                  <a:schemeClr val="accent6"/>
                </a:solidFill>
              </a:rPr>
              <a:t>… If </a:t>
            </a:r>
            <a:r>
              <a:rPr lang="en-US" sz="2400" b="1" u="sng" dirty="0">
                <a:solidFill>
                  <a:srgbClr val="FF0000"/>
                </a:solidFill>
              </a:rPr>
              <a:t>it</a:t>
            </a:r>
            <a:r>
              <a:rPr lang="en-US" sz="2400" b="1" dirty="0">
                <a:solidFill>
                  <a:schemeClr val="accent6"/>
                </a:solidFill>
              </a:rPr>
              <a:t> gets serious, see a doctor.</a:t>
            </a:r>
          </a:p>
        </p:txBody>
      </p:sp>
    </p:spTree>
    <p:extLst>
      <p:ext uri="{BB962C8B-B14F-4D97-AF65-F5344CB8AC3E}">
        <p14:creationId xmlns:p14="http://schemas.microsoft.com/office/powerpoint/2010/main" val="7970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28151" y="0"/>
            <a:ext cx="21905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Retelling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57B4E69C-4F18-4618-A3FE-0CB927F43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176766"/>
              </p:ext>
            </p:extLst>
          </p:nvPr>
        </p:nvGraphicFramePr>
        <p:xfrm>
          <a:off x="628983" y="523220"/>
          <a:ext cx="113252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45" y="417460"/>
            <a:ext cx="338296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ActiGlow Anti Acne Soap: Buy Online at Best Prices in Pakistan | Daraz.pk">
            <a:extLst>
              <a:ext uri="{FF2B5EF4-FFF2-40B4-BE49-F238E27FC236}">
                <a16:creationId xmlns:a16="http://schemas.microsoft.com/office/drawing/2014/main" xmlns="" id="{B3785C3F-DDFF-4309-9289-1913084CE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010" r="3492" b="5311"/>
          <a:stretch/>
        </p:blipFill>
        <p:spPr bwMode="auto">
          <a:xfrm>
            <a:off x="7849765" y="2505409"/>
            <a:ext cx="2736419" cy="223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3195" y="89337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6198" y="9960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893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890" y="66678"/>
            <a:ext cx="277189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11" name="Picture 2" descr="Early to bed stock vector. Illustration of sleep, success - 128860898">
            <a:extLst>
              <a:ext uri="{FF2B5EF4-FFF2-40B4-BE49-F238E27FC236}">
                <a16:creationId xmlns:a16="http://schemas.microsoft.com/office/drawing/2014/main" xmlns="" id="{AC4C7109-AA02-45DE-A0BA-38D24045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18" y="2466514"/>
            <a:ext cx="3164766" cy="21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at more Fruit and Vegetables | Chris James Mind Body">
            <a:extLst>
              <a:ext uri="{FF2B5EF4-FFF2-40B4-BE49-F238E27FC236}">
                <a16:creationId xmlns:a16="http://schemas.microsoft.com/office/drawing/2014/main" xmlns="" id="{BCD44259-1C1A-4220-9CBA-7CEAC94C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063" y="2466514"/>
            <a:ext cx="2988749" cy="216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75759" y="4744092"/>
            <a:ext cx="2371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 Go to bed early.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4642" y="5206701"/>
            <a:ext cx="27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 Get enough sleep.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1781" y="4827444"/>
            <a:ext cx="32480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FF0000"/>
                </a:solidFill>
              </a:rPr>
              <a:t>Eat more fruit and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vegetables.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49765" y="4863513"/>
            <a:ext cx="3506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b="1" dirty="0">
                <a:solidFill>
                  <a:srgbClr val="FF0000"/>
                </a:solidFill>
              </a:rPr>
              <a:t>Wash my face with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 special soap for acne.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614710" y="92320"/>
            <a:ext cx="1169548" cy="720244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Tips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25251" y="1778566"/>
            <a:ext cx="6380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00B050"/>
                </a:solidFill>
              </a:rPr>
              <a:t>Nga</a:t>
            </a:r>
            <a:r>
              <a:rPr lang="en-GB" sz="3200" i="1" dirty="0"/>
              <a:t>: I can easily follow some tips:</a:t>
            </a:r>
            <a:endParaRPr lang="en-US" sz="3200" i="1" dirty="0"/>
          </a:p>
        </p:txBody>
      </p:sp>
      <p:sp>
        <p:nvSpPr>
          <p:cNvPr id="23" name="Rectangle 22"/>
          <p:cNvSpPr/>
          <p:nvPr/>
        </p:nvSpPr>
        <p:spPr>
          <a:xfrm>
            <a:off x="1078804" y="1778566"/>
            <a:ext cx="1827031" cy="4189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</a:rPr>
              <a:t>Example: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8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1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24" y="1843548"/>
            <a:ext cx="3468975" cy="2131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3195" y="89337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6198" y="99601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983" y="8933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9890" y="66678"/>
            <a:ext cx="277189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SPEAKING</a:t>
            </a:r>
          </a:p>
        </p:txBody>
      </p:sp>
      <p:pic>
        <p:nvPicPr>
          <p:cNvPr id="13" name="Picture 12" descr="How to Stop a Zit from Bleeding: 13 Steps (with Pictures)">
            <a:extLst>
              <a:ext uri="{FF2B5EF4-FFF2-40B4-BE49-F238E27FC236}">
                <a16:creationId xmlns:a16="http://schemas.microsoft.com/office/drawing/2014/main" xmlns="" id="{ACE930D2-457C-4D45-844E-C0D99D08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52" y="1815751"/>
            <a:ext cx="3548971" cy="218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005833" y="4193620"/>
            <a:ext cx="5394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-Don’t touch or pop spots, 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especially when my hands are dirty.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12422" y="4181810"/>
            <a:ext cx="1986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See a doctor.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614710" y="107068"/>
            <a:ext cx="1169548" cy="720244"/>
          </a:xfrm>
          <a:prstGeom prst="flowChartConnector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Tips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112410"/>
            <a:ext cx="999744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" y="-170976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6685" y="195106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9688" y="29774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473" y="1951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372230-9005-4396-8090-57195D39ECF1}"/>
              </a:ext>
            </a:extLst>
          </p:cNvPr>
          <p:cNvSpPr txBox="1"/>
          <p:nvPr/>
        </p:nvSpPr>
        <p:spPr>
          <a:xfrm>
            <a:off x="1020990" y="1856766"/>
            <a:ext cx="3757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some lip balm.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8C24CE1-7FAD-4795-A400-484F679B10DA}"/>
              </a:ext>
            </a:extLst>
          </p:cNvPr>
          <p:cNvSpPr txBox="1"/>
          <p:nvPr/>
        </p:nvSpPr>
        <p:spPr>
          <a:xfrm>
            <a:off x="1020990" y="2442279"/>
            <a:ext cx="650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coconut oil or </a:t>
            </a:r>
            <a:r>
              <a:rPr lang="en-US" sz="2800" b="1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body lotion.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6B655-6414-45AA-9670-BBAE1989CCFF}"/>
              </a:ext>
            </a:extLst>
          </p:cNvPr>
          <p:cNvSpPr txBox="1"/>
          <p:nvPr/>
        </p:nvSpPr>
        <p:spPr>
          <a:xfrm>
            <a:off x="1020989" y="3911670"/>
            <a:ext cx="7109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less fast food, meat, and ice cream. 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3AA1726-284F-4220-A052-F1A0C31E1C55}"/>
              </a:ext>
            </a:extLst>
          </p:cNvPr>
          <p:cNvSpPr txBox="1"/>
          <p:nvPr/>
        </p:nvSpPr>
        <p:spPr>
          <a:xfrm>
            <a:off x="1020990" y="4503905"/>
            <a:ext cx="666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more fruit and vegetable.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557" y="1365878"/>
            <a:ext cx="3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26548"/>
                </a:solidFill>
              </a:rPr>
              <a:t>1. </a:t>
            </a:r>
            <a:r>
              <a:rPr lang="en-US" sz="2800">
                <a:solidFill>
                  <a:srgbClr val="242021"/>
                </a:solidFill>
              </a:rPr>
              <a:t>I have chapped lips.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557" y="3372324"/>
            <a:ext cx="390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26548"/>
                </a:solidFill>
              </a:rPr>
              <a:t>2. </a:t>
            </a:r>
            <a:r>
              <a:rPr lang="en-US" sz="2800">
                <a:solidFill>
                  <a:srgbClr val="242021"/>
                </a:solidFill>
              </a:rPr>
              <a:t>I’m putting on weight.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6897" r="7590" b="3935"/>
          <a:stretch/>
        </p:blipFill>
        <p:spPr>
          <a:xfrm rot="21413368">
            <a:off x="6396214" y="1133978"/>
            <a:ext cx="2587805" cy="1970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38">
            <a:off x="7846668" y="3191888"/>
            <a:ext cx="2799408" cy="3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074" y="21308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077" y="3157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62" y="2130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458946" y="1186501"/>
            <a:ext cx="612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3. </a:t>
            </a:r>
            <a:r>
              <a:rPr lang="en-US" sz="2800" dirty="0">
                <a:solidFill>
                  <a:srgbClr val="242021"/>
                </a:solidFill>
              </a:rPr>
              <a:t>I often feel sleepy during the day.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347" y="3350832"/>
            <a:ext cx="252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4. </a:t>
            </a:r>
            <a:r>
              <a:rPr lang="en-US" sz="2800" dirty="0">
                <a:solidFill>
                  <a:srgbClr val="242021"/>
                </a:solidFill>
              </a:rPr>
              <a:t>I have the flu.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E2F9C7-485D-4922-821A-1767BF943CC7}"/>
              </a:ext>
            </a:extLst>
          </p:cNvPr>
          <p:cNvSpPr txBox="1"/>
          <p:nvPr/>
        </p:nvSpPr>
        <p:spPr>
          <a:xfrm>
            <a:off x="646979" y="1670388"/>
            <a:ext cx="63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Get enough sleep, 7 - 8 hours a day.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E8E374-7B8D-4F23-9896-9173B2DE45AA}"/>
              </a:ext>
            </a:extLst>
          </p:cNvPr>
          <p:cNvSpPr txBox="1"/>
          <p:nvPr/>
        </p:nvSpPr>
        <p:spPr>
          <a:xfrm>
            <a:off x="646979" y="2131046"/>
            <a:ext cx="6309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Don't go to bed too late.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B974CB-B2A0-4000-A16F-C7BADCA08356}"/>
              </a:ext>
            </a:extLst>
          </p:cNvPr>
          <p:cNvSpPr txBox="1"/>
          <p:nvPr/>
        </p:nvSpPr>
        <p:spPr>
          <a:xfrm>
            <a:off x="799379" y="3760979"/>
            <a:ext cx="735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Keep warm and stay in bed.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0501BA1-97A7-4039-AA21-267E36A53D6C}"/>
              </a:ext>
            </a:extLst>
          </p:cNvPr>
          <p:cNvSpPr txBox="1"/>
          <p:nvPr/>
        </p:nvSpPr>
        <p:spPr>
          <a:xfrm>
            <a:off x="799379" y="4295377"/>
            <a:ext cx="7355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Drink plenty of water and eat light food.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061" t="5282" r="7576" b="2411"/>
          <a:stretch/>
        </p:blipFill>
        <p:spPr>
          <a:xfrm rot="21372866">
            <a:off x="6883093" y="1170383"/>
            <a:ext cx="1968392" cy="23104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939" t="5611" r="13091" b="4700"/>
          <a:stretch/>
        </p:blipFill>
        <p:spPr>
          <a:xfrm rot="222985">
            <a:off x="7942662" y="3620003"/>
            <a:ext cx="2203736" cy="239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5900" y="69507"/>
            <a:ext cx="30598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249" y="1285545"/>
            <a:ext cx="4344352" cy="434435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99DA75-A5CC-4E7F-AE78-A6DB5E51E497}"/>
              </a:ext>
            </a:extLst>
          </p:cNvPr>
          <p:cNvSpPr txBox="1"/>
          <p:nvPr/>
        </p:nvSpPr>
        <p:spPr>
          <a:xfrm>
            <a:off x="5368528" y="29204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K I N C O N D I T I O N</a:t>
            </a:r>
            <a:endParaRPr lang="en-US" sz="4000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00750" y="3505199"/>
            <a:ext cx="2428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57937" y="3500437"/>
            <a:ext cx="27622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48462" y="3500437"/>
            <a:ext cx="1381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98494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46169" y="3500437"/>
            <a:ext cx="2666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29550" y="3500437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86750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36806" y="3500437"/>
            <a:ext cx="3190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72575" y="3500437"/>
            <a:ext cx="13334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420225" y="3500437"/>
            <a:ext cx="2524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789319" y="3500437"/>
            <a:ext cx="13573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0494168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036969" y="3502818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53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64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5074" y="213089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077" y="3157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862" y="2130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5074" y="1847845"/>
            <a:ext cx="25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</a:rPr>
              <a:t>5. </a:t>
            </a:r>
            <a:r>
              <a:rPr lang="en-US" sz="2800" dirty="0">
                <a:solidFill>
                  <a:srgbClr val="242021"/>
                </a:solidFill>
              </a:rPr>
              <a:t>My hair is dry.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56CCCB-C938-4986-832A-C34F50541939}"/>
              </a:ext>
            </a:extLst>
          </p:cNvPr>
          <p:cNvSpPr txBox="1"/>
          <p:nvPr/>
        </p:nvSpPr>
        <p:spPr>
          <a:xfrm>
            <a:off x="1267493" y="265479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Avoid washing your hair every day.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7CBD333-585A-4E4F-A47F-B90F4E260B30}"/>
              </a:ext>
            </a:extLst>
          </p:cNvPr>
          <p:cNvSpPr txBox="1"/>
          <p:nvPr/>
        </p:nvSpPr>
        <p:spPr>
          <a:xfrm>
            <a:off x="1267493" y="340112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Take vitamins.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759" t="4627" r="3964" b="12518"/>
          <a:stretch/>
        </p:blipFill>
        <p:spPr>
          <a:xfrm rot="21446404">
            <a:off x="7374355" y="1535416"/>
            <a:ext cx="2977685" cy="281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1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510257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6243319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>
                <a:solidFill>
                  <a:schemeClr val="accent2"/>
                </a:solidFill>
              </a:rPr>
              <a:t>Skills 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029" y="3459857"/>
            <a:ext cx="431634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404446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01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78102" y="1079629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13" y="713322"/>
            <a:ext cx="1344559" cy="1277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0873" y="1166841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5: SKILLS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91" y="24738"/>
            <a:ext cx="855823" cy="848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62559" y="9022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08794" y="8228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6882" y="4254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00914569"/>
              </p:ext>
            </p:extLst>
          </p:nvPr>
        </p:nvGraphicFramePr>
        <p:xfrm>
          <a:off x="1941070" y="1773946"/>
          <a:ext cx="8309859" cy="477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66202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acne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talk about how to deal with some health problems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725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009193" y="511322"/>
            <a:ext cx="42038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/>
              <a:t>- disease (n)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66255" y="639734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: </a:t>
            </a:r>
            <a:r>
              <a:rPr lang="en-US" sz="3200" b="1" dirty="0" err="1"/>
              <a:t>bệnh</a:t>
            </a:r>
            <a:r>
              <a:rPr lang="en-US" sz="3200" b="1" dirty="0"/>
              <a:t> </a:t>
            </a:r>
            <a:r>
              <a:rPr lang="en-US" sz="3200" b="1" dirty="0" err="1"/>
              <a:t>tật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4719037" y="701290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dɪˈziːz</a:t>
            </a:r>
            <a:r>
              <a:rPr lang="en-US" sz="28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8732" y="31452"/>
            <a:ext cx="317053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131" t="3430" r="28399" b="2045"/>
          <a:stretch/>
        </p:blipFill>
        <p:spPr>
          <a:xfrm>
            <a:off x="3620729" y="1593454"/>
            <a:ext cx="4950541" cy="389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8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508117" y="245083"/>
            <a:ext cx="315237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serious (</a:t>
            </a:r>
            <a:r>
              <a:rPr lang="en-US" sz="3200" b="1" dirty="0" err="1"/>
              <a:t>adj</a:t>
            </a:r>
            <a:r>
              <a:rPr lang="en-US" sz="3200" b="1" dirty="0"/>
              <a:t>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4229" y="376194"/>
            <a:ext cx="52727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/>
              <a:t>: </a:t>
            </a:r>
            <a:r>
              <a:rPr lang="en-US" sz="2800" b="1" dirty="0" err="1"/>
              <a:t>nghiêm</a:t>
            </a:r>
            <a:r>
              <a:rPr lang="en-US" sz="2800" b="1" dirty="0"/>
              <a:t> </a:t>
            </a:r>
            <a:r>
              <a:rPr lang="en-US" sz="2800" b="1" dirty="0" err="1"/>
              <a:t>trọng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427405" y="376194"/>
            <a:ext cx="1689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/ˈ</a:t>
            </a:r>
            <a:r>
              <a:rPr lang="en-US" sz="2800" b="1" dirty="0" err="1">
                <a:solidFill>
                  <a:srgbClr val="0FB7BD"/>
                </a:solidFill>
              </a:rPr>
              <a:t>sɪəriəs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2" descr="Serious GIF - The Boss Baby Serious - Discover &amp;amp;amp; Share GIFs">
            <a:extLst>
              <a:ext uri="{FF2B5EF4-FFF2-40B4-BE49-F238E27FC236}">
                <a16:creationId xmlns:a16="http://schemas.microsoft.com/office/drawing/2014/main" xmlns="" id="{5329F1DB-17A7-42DB-B080-34BE6FA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03" y="1620939"/>
            <a:ext cx="6266174" cy="414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381424" y="335022"/>
            <a:ext cx="57286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take care of (</a:t>
            </a:r>
            <a:r>
              <a:rPr lang="en-US" sz="3200" b="1" dirty="0" err="1"/>
              <a:t>phr</a:t>
            </a:r>
            <a:r>
              <a:rPr lang="en-US" sz="3200" b="1" dirty="0"/>
              <a:t> v)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026" y="457577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: </a:t>
            </a:r>
            <a:r>
              <a:rPr lang="en-US" sz="3200" b="1" dirty="0" err="1"/>
              <a:t>chăm</a:t>
            </a:r>
            <a:r>
              <a:rPr lang="en-US" sz="3200" b="1" dirty="0"/>
              <a:t> </a:t>
            </a:r>
            <a:r>
              <a:rPr lang="en-US" sz="3200" b="1" dirty="0" err="1"/>
              <a:t>sóc</a:t>
            </a:r>
            <a:r>
              <a:rPr lang="en-US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6628" y="504385"/>
            <a:ext cx="2390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/</a:t>
            </a:r>
            <a:r>
              <a:rPr lang="en-US" sz="2800" b="1" dirty="0" err="1">
                <a:solidFill>
                  <a:srgbClr val="0FB7BD"/>
                </a:solidFill>
              </a:rPr>
              <a:t>teɪk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keər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əv</a:t>
            </a:r>
            <a:r>
              <a:rPr lang="en-US" sz="28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1111" r="4197" b="14999"/>
          <a:stretch/>
        </p:blipFill>
        <p:spPr>
          <a:xfrm>
            <a:off x="2887550" y="1346425"/>
            <a:ext cx="6416900" cy="402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33" y="-60378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881;p31"/>
          <p:cNvSpPr txBox="1">
            <a:spLocks/>
          </p:cNvSpPr>
          <p:nvPr/>
        </p:nvSpPr>
        <p:spPr>
          <a:xfrm>
            <a:off x="1368409" y="11177"/>
            <a:ext cx="20532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pop (v) 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9229" y="8359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/>
              <a:t>: </a:t>
            </a:r>
            <a:r>
              <a:rPr lang="en-US" sz="3200" b="1" dirty="0" err="1"/>
              <a:t>nặn</a:t>
            </a:r>
            <a:r>
              <a:rPr lang="en-US" sz="3200" b="1" dirty="0"/>
              <a:t>, </a:t>
            </a:r>
            <a:r>
              <a:rPr lang="en-US" sz="3200" b="1" dirty="0" err="1"/>
              <a:t>bóp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3186731" y="99630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en-US" sz="3200" b="1" dirty="0" err="1">
                <a:solidFill>
                  <a:srgbClr val="0FB7BD"/>
                </a:solidFill>
              </a:rPr>
              <a:t>pɒp</a:t>
            </a:r>
            <a:r>
              <a:rPr lang="en-US" sz="32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0" name="Picture 9" descr="SOS:Pimple Removal Treatment In Hyderabad | Acne Removal Treatment">
            <a:extLst>
              <a:ext uri="{FF2B5EF4-FFF2-40B4-BE49-F238E27FC236}">
                <a16:creationId xmlns:a16="http://schemas.microsoft.com/office/drawing/2014/main" xmlns="" id="{4214C254-4775-4AF4-8E6F-9BE6C30C4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80" y="1279503"/>
            <a:ext cx="4023383" cy="402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90997"/>
              </p:ext>
            </p:extLst>
          </p:nvPr>
        </p:nvGraphicFramePr>
        <p:xfrm>
          <a:off x="914401" y="983755"/>
          <a:ext cx="10633588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21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69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45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disease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dɪˈziːz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8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bệnh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tật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 (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sɪəriəs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nghiêm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trọng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care of (</a:t>
                      </a: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teɪk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keər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əv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chăm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sóc</a:t>
                      </a:r>
                      <a:r>
                        <a:rPr lang="en-US" sz="28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</a:t>
                      </a:r>
                      <a:r>
                        <a:rPr lang="en-US" sz="28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(v)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/pɒp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800" dirty="0"/>
                        <a:t>nặn, bóp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970" y="208433"/>
            <a:ext cx="404068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</a:p>
        </p:txBody>
      </p:sp>
    </p:spTree>
    <p:extLst>
      <p:ext uri="{BB962C8B-B14F-4D97-AF65-F5344CB8AC3E}">
        <p14:creationId xmlns:p14="http://schemas.microsoft.com/office/powerpoint/2010/main" val="486679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3449</TotalTime>
  <Words>888</Words>
  <Application>Microsoft Office PowerPoint</Application>
  <PresentationFormat>Custom</PresentationFormat>
  <Paragraphs>138</Paragraphs>
  <Slides>24</Slides>
  <Notes>2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178</cp:revision>
  <dcterms:created xsi:type="dcterms:W3CDTF">2020-12-09T02:04:09Z</dcterms:created>
  <dcterms:modified xsi:type="dcterms:W3CDTF">2022-08-26T13:04:34Z</dcterms:modified>
</cp:coreProperties>
</file>